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9" r:id="rId9"/>
    <p:sldId id="263" r:id="rId10"/>
    <p:sldId id="264" r:id="rId11"/>
    <p:sldId id="265" r:id="rId12"/>
    <p:sldId id="266" r:id="rId13"/>
    <p:sldId id="267" r:id="rId14"/>
    <p:sldId id="280" r:id="rId15"/>
    <p:sldId id="268" r:id="rId16"/>
    <p:sldId id="269" r:id="rId17"/>
    <p:sldId id="270" r:id="rId18"/>
    <p:sldId id="271" r:id="rId19"/>
    <p:sldId id="272" r:id="rId20"/>
    <p:sldId id="281" r:id="rId21"/>
    <p:sldId id="273" r:id="rId22"/>
    <p:sldId id="274" r:id="rId23"/>
    <p:sldId id="275" r:id="rId24"/>
    <p:sldId id="276" r:id="rId25"/>
    <p:sldId id="277" r:id="rId26"/>
    <p:sldId id="278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6E1"/>
    <a:srgbClr val="F5F0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6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330" y="-264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1F2224-7394-4F68-B907-7A386871055F}" type="datetimeFigureOut">
              <a:rPr lang="zh-CN" altLang="en-US" smtClean="0"/>
              <a:t>2017-08-11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6CED78-F2C4-4934-8ECF-11430386D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419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CED78-F2C4-4934-8ECF-11430386DED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7752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CED78-F2C4-4934-8ECF-11430386DED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2005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CED78-F2C4-4934-8ECF-11430386DED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4048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CED78-F2C4-4934-8ECF-11430386DED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9501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CED78-F2C4-4934-8ECF-11430386DED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7865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CED78-F2C4-4934-8ECF-11430386DED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3896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CED78-F2C4-4934-8ECF-11430386DED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0092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CED78-F2C4-4934-8ECF-11430386DED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5652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CED78-F2C4-4934-8ECF-11430386DED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0211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CED78-F2C4-4934-8ECF-11430386DED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3148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CED78-F2C4-4934-8ECF-11430386DED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4106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CED78-F2C4-4934-8ECF-11430386DED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384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CED78-F2C4-4934-8ECF-11430386DED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3764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CED78-F2C4-4934-8ECF-11430386DED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4591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CED78-F2C4-4934-8ECF-11430386DED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5534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CED78-F2C4-4934-8ECF-11430386DED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0332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CED78-F2C4-4934-8ECF-11430386DED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7114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CED78-F2C4-4934-8ECF-11430386DED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475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CED78-F2C4-4934-8ECF-11430386DED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7698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CED78-F2C4-4934-8ECF-11430386DED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6164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CED78-F2C4-4934-8ECF-11430386DED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045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CED78-F2C4-4934-8ECF-11430386DED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19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CED78-F2C4-4934-8ECF-11430386DED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5799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CED78-F2C4-4934-8ECF-11430386DED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4982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CED78-F2C4-4934-8ECF-11430386DED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6914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CED78-F2C4-4934-8ECF-11430386DED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020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291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1C139-66B9-44B4-B95A-138AC5ED65B1}" type="datetimeFigureOut">
              <a:rPr lang="zh-CN" altLang="en-US" smtClean="0"/>
              <a:t>2017-08-11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4DBBC-8FC3-433E-8A9F-BA6292A34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39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1C139-66B9-44B4-B95A-138AC5ED65B1}" type="datetimeFigureOut">
              <a:rPr lang="zh-CN" altLang="en-US" smtClean="0"/>
              <a:t>2017-08-11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4DBBC-8FC3-433E-8A9F-BA6292A34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472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1C139-66B9-44B4-B95A-138AC5ED65B1}" type="datetimeFigureOut">
              <a:rPr lang="zh-CN" altLang="en-US" smtClean="0"/>
              <a:t>2017-08-11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4DBBC-8FC3-433E-8A9F-BA6292A34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29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1C139-66B9-44B4-B95A-138AC5ED65B1}" type="datetimeFigureOut">
              <a:rPr lang="zh-CN" altLang="en-US" smtClean="0"/>
              <a:t>2017-08-11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4DBBC-8FC3-433E-8A9F-BA6292A34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657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1C139-66B9-44B4-B95A-138AC5ED65B1}" type="datetimeFigureOut">
              <a:rPr lang="zh-CN" altLang="en-US" smtClean="0"/>
              <a:t>2017-08-11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4DBBC-8FC3-433E-8A9F-BA6292A34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03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3235" y="-247070"/>
            <a:ext cx="4082119" cy="3687970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505861" y="801709"/>
            <a:ext cx="2558448" cy="2639191"/>
            <a:chOff x="-505861" y="801709"/>
            <a:chExt cx="2558448" cy="2639191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05861" y="801709"/>
              <a:ext cx="2558448" cy="2639191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 userDrawn="1"/>
          </p:nvSpPr>
          <p:spPr>
            <a:xfrm>
              <a:off x="-4132" y="1303827"/>
              <a:ext cx="1661993" cy="108380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9600" dirty="0">
                  <a:solidFill>
                    <a:srgbClr val="EAE6E1"/>
                  </a:solidFill>
                </a:rPr>
                <a:t>壹</a:t>
              </a:r>
            </a:p>
          </p:txBody>
        </p:sp>
      </p:grpSp>
      <p:sp>
        <p:nvSpPr>
          <p:cNvPr id="10" name="文本框 9"/>
          <p:cNvSpPr txBox="1"/>
          <p:nvPr userDrawn="1"/>
        </p:nvSpPr>
        <p:spPr>
          <a:xfrm>
            <a:off x="38100" y="3366294"/>
            <a:ext cx="923330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828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3235" y="-247070"/>
            <a:ext cx="4082119" cy="3687970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505861" y="801709"/>
            <a:ext cx="2558448" cy="2639191"/>
            <a:chOff x="-505861" y="801709"/>
            <a:chExt cx="2558448" cy="2639191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05861" y="801709"/>
              <a:ext cx="2558448" cy="2639191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 userDrawn="1"/>
          </p:nvSpPr>
          <p:spPr>
            <a:xfrm>
              <a:off x="-4132" y="1303827"/>
              <a:ext cx="1661993" cy="108380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9600" dirty="0">
                  <a:solidFill>
                    <a:srgbClr val="EAE6E1"/>
                  </a:solidFill>
                </a:rPr>
                <a:t>贰</a:t>
              </a:r>
            </a:p>
          </p:txBody>
        </p:sp>
      </p:grpSp>
      <p:sp>
        <p:nvSpPr>
          <p:cNvPr id="10" name="文本框 9"/>
          <p:cNvSpPr txBox="1"/>
          <p:nvPr userDrawn="1"/>
        </p:nvSpPr>
        <p:spPr>
          <a:xfrm>
            <a:off x="38100" y="3366294"/>
            <a:ext cx="923330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681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3235" y="-247070"/>
            <a:ext cx="4082119" cy="3687970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505861" y="801709"/>
            <a:ext cx="2558448" cy="2639191"/>
            <a:chOff x="-505861" y="801709"/>
            <a:chExt cx="2558448" cy="2639191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05861" y="801709"/>
              <a:ext cx="2558448" cy="2639191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 userDrawn="1"/>
          </p:nvSpPr>
          <p:spPr>
            <a:xfrm>
              <a:off x="-4132" y="1303827"/>
              <a:ext cx="1661993" cy="108380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9600" dirty="0">
                  <a:solidFill>
                    <a:srgbClr val="EAE6E1"/>
                  </a:solidFill>
                </a:rPr>
                <a:t>叁</a:t>
              </a:r>
            </a:p>
          </p:txBody>
        </p:sp>
      </p:grpSp>
      <p:sp>
        <p:nvSpPr>
          <p:cNvPr id="10" name="文本框 9"/>
          <p:cNvSpPr txBox="1"/>
          <p:nvPr userDrawn="1"/>
        </p:nvSpPr>
        <p:spPr>
          <a:xfrm>
            <a:off x="38100" y="3366294"/>
            <a:ext cx="923330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8624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3235" y="-247070"/>
            <a:ext cx="4082119" cy="3687970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505861" y="801709"/>
            <a:ext cx="2558448" cy="2639191"/>
            <a:chOff x="-505861" y="801709"/>
            <a:chExt cx="2558448" cy="2639191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05861" y="801709"/>
              <a:ext cx="2558448" cy="2639191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 userDrawn="1"/>
          </p:nvSpPr>
          <p:spPr>
            <a:xfrm>
              <a:off x="-4132" y="1303827"/>
              <a:ext cx="1661993" cy="108380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9600" dirty="0">
                  <a:solidFill>
                    <a:srgbClr val="EAE6E1"/>
                  </a:solidFill>
                </a:rPr>
                <a:t>肆</a:t>
              </a:r>
            </a:p>
          </p:txBody>
        </p:sp>
      </p:grpSp>
      <p:sp>
        <p:nvSpPr>
          <p:cNvPr id="10" name="文本框 9"/>
          <p:cNvSpPr txBox="1"/>
          <p:nvPr userDrawn="1"/>
        </p:nvSpPr>
        <p:spPr>
          <a:xfrm>
            <a:off x="38100" y="3366294"/>
            <a:ext cx="923330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043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1C139-66B9-44B4-B95A-138AC5ED65B1}" type="datetimeFigureOut">
              <a:rPr lang="zh-CN" altLang="en-US" smtClean="0"/>
              <a:t>2017-08-11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4DBBC-8FC3-433E-8A9F-BA6292A34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328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1C139-66B9-44B4-B95A-138AC5ED65B1}" type="datetimeFigureOut">
              <a:rPr lang="zh-CN" altLang="en-US" smtClean="0"/>
              <a:t>2017-08-11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4DBBC-8FC3-433E-8A9F-BA6292A34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95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1C139-66B9-44B4-B95A-138AC5ED65B1}" type="datetimeFigureOut">
              <a:rPr lang="zh-CN" altLang="en-US" smtClean="0"/>
              <a:t>2017-08-11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4DBBC-8FC3-433E-8A9F-BA6292A34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535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1C139-66B9-44B4-B95A-138AC5ED65B1}" type="datetimeFigureOut">
              <a:rPr lang="zh-CN" altLang="en-US" smtClean="0"/>
              <a:t>2017-08-11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4DBBC-8FC3-433E-8A9F-BA6292A34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83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81C139-66B9-44B4-B95A-138AC5ED65B1}" type="datetimeFigureOut">
              <a:rPr lang="zh-CN" altLang="en-US" smtClean="0"/>
              <a:t>2017-08-11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4DBBC-8FC3-433E-8A9F-BA6292A34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681" y="347592"/>
            <a:ext cx="5106886" cy="53148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142" y="3959189"/>
            <a:ext cx="2387077" cy="2156593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5751982" y="440123"/>
            <a:ext cx="688036" cy="1948209"/>
            <a:chOff x="5706209" y="3926273"/>
            <a:chExt cx="688036" cy="194820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80" t="8926" r="50080" b="19057"/>
            <a:stretch/>
          </p:blipFill>
          <p:spPr>
            <a:xfrm>
              <a:off x="5801193" y="5281430"/>
              <a:ext cx="593052" cy="593052"/>
            </a:xfrm>
            <a:custGeom>
              <a:avLst/>
              <a:gdLst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914400">
                  <a:moveTo>
                    <a:pt x="0" y="0"/>
                  </a:moveTo>
                  <a:lnTo>
                    <a:pt x="914400" y="0"/>
                  </a:lnTo>
                  <a:lnTo>
                    <a:pt x="914400" y="914400"/>
                  </a:lnTo>
                  <a:lnTo>
                    <a:pt x="0" y="914400"/>
                  </a:lnTo>
                  <a:close/>
                </a:path>
              </a:pathLst>
            </a:cu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72" t="17853" r="67588" b="10131"/>
            <a:stretch/>
          </p:blipFill>
          <p:spPr>
            <a:xfrm>
              <a:off x="5706209" y="4688378"/>
              <a:ext cx="593052" cy="593052"/>
            </a:xfrm>
            <a:custGeom>
              <a:avLst/>
              <a:gdLst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914400">
                  <a:moveTo>
                    <a:pt x="0" y="0"/>
                  </a:moveTo>
                  <a:lnTo>
                    <a:pt x="914400" y="0"/>
                  </a:lnTo>
                  <a:lnTo>
                    <a:pt x="914400" y="914400"/>
                  </a:lnTo>
                  <a:lnTo>
                    <a:pt x="0" y="914400"/>
                  </a:lnTo>
                  <a:close/>
                </a:path>
              </a:pathLst>
            </a:cu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53" r="84009" b="7030"/>
            <a:stretch/>
          </p:blipFill>
          <p:spPr>
            <a:xfrm>
              <a:off x="5710758" y="3926273"/>
              <a:ext cx="583955" cy="593052"/>
            </a:xfrm>
            <a:custGeom>
              <a:avLst/>
              <a:gdLst>
                <a:gd name="connsiteX0" fmla="*/ 0 w 900373"/>
                <a:gd name="connsiteY0" fmla="*/ 0 h 914400"/>
                <a:gd name="connsiteX1" fmla="*/ 900373 w 900373"/>
                <a:gd name="connsiteY1" fmla="*/ 0 h 914400"/>
                <a:gd name="connsiteX2" fmla="*/ 900373 w 900373"/>
                <a:gd name="connsiteY2" fmla="*/ 914400 h 914400"/>
                <a:gd name="connsiteX3" fmla="*/ 0 w 900373"/>
                <a:gd name="connsiteY3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0373" h="914400">
                  <a:moveTo>
                    <a:pt x="0" y="0"/>
                  </a:moveTo>
                  <a:lnTo>
                    <a:pt x="900373" y="0"/>
                  </a:lnTo>
                  <a:lnTo>
                    <a:pt x="900373" y="914400"/>
                  </a:lnTo>
                  <a:lnTo>
                    <a:pt x="0" y="914400"/>
                  </a:lnTo>
                  <a:close/>
                </a:path>
              </a:pathLst>
            </a:custGeom>
          </p:spPr>
        </p:pic>
      </p:grpSp>
      <p:sp>
        <p:nvSpPr>
          <p:cNvPr id="20" name="矩形 19"/>
          <p:cNvSpPr/>
          <p:nvPr/>
        </p:nvSpPr>
        <p:spPr>
          <a:xfrm>
            <a:off x="4623554" y="636600"/>
            <a:ext cx="1223412" cy="14208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b="0" i="0" u="sng" spc="3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再游巫峡知何日，总是秦人说向谁。长忆小楼风月夜，红栏干上两三枝。 </a:t>
            </a:r>
            <a:r>
              <a:rPr lang="zh-CN" altLang="en-US" sz="900" u="sng" spc="300" dirty="0"/>
              <a:t/>
            </a:r>
            <a:br>
              <a:rPr lang="zh-CN" altLang="en-US" sz="900" u="sng" spc="300" dirty="0"/>
            </a:br>
            <a:endParaRPr lang="zh-CN" altLang="en-US" sz="900" u="sng" spc="300" dirty="0"/>
          </a:p>
        </p:txBody>
      </p:sp>
      <p:grpSp>
        <p:nvGrpSpPr>
          <p:cNvPr id="2" name="组合 1"/>
          <p:cNvGrpSpPr/>
          <p:nvPr/>
        </p:nvGrpSpPr>
        <p:grpSpPr>
          <a:xfrm>
            <a:off x="3084561" y="5455635"/>
            <a:ext cx="899258" cy="866944"/>
            <a:chOff x="3084561" y="5455635"/>
            <a:chExt cx="899258" cy="866944"/>
          </a:xfrm>
        </p:grpSpPr>
        <p:pic>
          <p:nvPicPr>
            <p:cNvPr id="26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3084561" y="5455635"/>
              <a:ext cx="899258" cy="8669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文本框 30"/>
            <p:cNvSpPr txBox="1"/>
            <p:nvPr/>
          </p:nvSpPr>
          <p:spPr>
            <a:xfrm>
              <a:off x="3309660" y="5654117"/>
              <a:ext cx="48764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工作计划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26190" y="5504667"/>
            <a:ext cx="899258" cy="866944"/>
            <a:chOff x="4726190" y="5504667"/>
            <a:chExt cx="899258" cy="866944"/>
          </a:xfrm>
        </p:grpSpPr>
        <p:pic>
          <p:nvPicPr>
            <p:cNvPr id="27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4726190" y="5504667"/>
              <a:ext cx="899258" cy="8669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文本框 31"/>
            <p:cNvSpPr txBox="1"/>
            <p:nvPr/>
          </p:nvSpPr>
          <p:spPr>
            <a:xfrm>
              <a:off x="4955648" y="5684895"/>
              <a:ext cx="48764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</a:t>
              </a:r>
              <a:endPara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介绍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69358" y="5504667"/>
            <a:ext cx="899258" cy="866944"/>
            <a:chOff x="6369358" y="5504667"/>
            <a:chExt cx="899258" cy="866944"/>
          </a:xfrm>
        </p:grpSpPr>
        <p:pic>
          <p:nvPicPr>
            <p:cNvPr id="28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6369358" y="5504667"/>
              <a:ext cx="899258" cy="8669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文本框 32"/>
            <p:cNvSpPr txBox="1"/>
            <p:nvPr/>
          </p:nvSpPr>
          <p:spPr>
            <a:xfrm>
              <a:off x="6575167" y="5701804"/>
              <a:ext cx="48764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</a:t>
              </a:r>
              <a:endPara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推广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47460" y="5455635"/>
            <a:ext cx="899258" cy="866944"/>
            <a:chOff x="7747460" y="5455635"/>
            <a:chExt cx="899258" cy="866944"/>
          </a:xfrm>
        </p:grpSpPr>
        <p:pic>
          <p:nvPicPr>
            <p:cNvPr id="29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7747460" y="5455635"/>
              <a:ext cx="899258" cy="8669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文本框 33"/>
            <p:cNvSpPr txBox="1"/>
            <p:nvPr/>
          </p:nvSpPr>
          <p:spPr>
            <a:xfrm>
              <a:off x="7956948" y="5654116"/>
              <a:ext cx="48764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述职报告</a:t>
              </a:r>
            </a:p>
          </p:txBody>
        </p:sp>
      </p:grpSp>
      <p:pic>
        <p:nvPicPr>
          <p:cNvPr id="8" name="橙光原创音乐 - 相思引-古风封面1 - 纯音乐版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037466" y="-704222"/>
            <a:ext cx="422868" cy="422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45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15873" y="2302611"/>
            <a:ext cx="1186684" cy="1224135"/>
            <a:chOff x="971600" y="1915953"/>
            <a:chExt cx="3141228" cy="324036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4" name="TextBox 8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10016" y="3757290"/>
            <a:ext cx="1186684" cy="1224135"/>
            <a:chOff x="971600" y="1915953"/>
            <a:chExt cx="3141228" cy="324036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7" name="TextBox 11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697496" y="2818876"/>
            <a:ext cx="1186684" cy="1224135"/>
            <a:chOff x="971600" y="1915953"/>
            <a:chExt cx="3141228" cy="324036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0" name="TextBox 14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543776" y="1802967"/>
            <a:ext cx="1186684" cy="1224135"/>
            <a:chOff x="971600" y="1915953"/>
            <a:chExt cx="3141228" cy="324036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3" name="TextBox 17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pic>
        <p:nvPicPr>
          <p:cNvPr id="14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27444">
            <a:off x="4302756" y="3383759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63989">
            <a:off x="5897784" y="3838680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63989">
            <a:off x="7757448" y="2698217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7034774" y="408597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7034774" y="43999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7034774" y="476000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0" name="矩形 19"/>
          <p:cNvSpPr/>
          <p:nvPr/>
        </p:nvSpPr>
        <p:spPr>
          <a:xfrm>
            <a:off x="9263856" y="292395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9263856" y="323794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2" name="矩形 21"/>
          <p:cNvSpPr/>
          <p:nvPr/>
        </p:nvSpPr>
        <p:spPr>
          <a:xfrm>
            <a:off x="9263856" y="359798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3" name="矩形 22"/>
          <p:cNvSpPr/>
          <p:nvPr/>
        </p:nvSpPr>
        <p:spPr>
          <a:xfrm>
            <a:off x="2768035" y="382929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2768035" y="414329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2768035" y="450333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2648224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67"/>
          <a:stretch/>
        </p:blipFill>
        <p:spPr>
          <a:xfrm>
            <a:off x="4882522" y="0"/>
            <a:ext cx="5245403" cy="6553200"/>
          </a:xfrm>
          <a:prstGeom prst="rect">
            <a:avLst/>
          </a:prstGeom>
          <a:effectLst>
            <a:softEdge rad="0"/>
          </a:effectLst>
        </p:spPr>
      </p:pic>
      <p:sp>
        <p:nvSpPr>
          <p:cNvPr id="3" name="矩形 2"/>
          <p:cNvSpPr/>
          <p:nvPr/>
        </p:nvSpPr>
        <p:spPr>
          <a:xfrm>
            <a:off x="4064675" y="264902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4" name="矩形 3"/>
          <p:cNvSpPr/>
          <p:nvPr/>
        </p:nvSpPr>
        <p:spPr>
          <a:xfrm>
            <a:off x="4064675" y="296301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4064675" y="33230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90836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 l="70861" t="67791" r="19986" b="13028"/>
          <a:stretch/>
        </p:blipFill>
        <p:spPr>
          <a:xfrm rot="5400000">
            <a:off x="4487993" y="3101057"/>
            <a:ext cx="666156" cy="1315418"/>
          </a:xfrm>
          <a:prstGeom prst="rect">
            <a:avLst/>
          </a:prstGeom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016250" y="3138488"/>
            <a:ext cx="1446213" cy="1219200"/>
            <a:chOff x="5170645" y="-1965292"/>
            <a:chExt cx="1446440" cy="121787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biLevel thresh="75000"/>
              <a:extLst/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5170645" y="-1878501"/>
              <a:ext cx="1446440" cy="5841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/>
                <a:t>2014</a:t>
              </a:r>
              <a:endParaRPr lang="zh-CN" altLang="en-US" sz="3200" b="1" dirty="0">
                <a:ln w="19050">
                  <a:solidFill>
                    <a:srgbClr val="76A5C8"/>
                  </a:solidFill>
                </a:ln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 l="70861" t="67791" r="19986" b="13028"/>
          <a:stretch/>
        </p:blipFill>
        <p:spPr>
          <a:xfrm rot="5400000">
            <a:off x="6831143" y="3187943"/>
            <a:ext cx="666156" cy="1315418"/>
          </a:xfrm>
          <a:prstGeom prst="rect">
            <a:avLst/>
          </a:prstGeom>
        </p:spPr>
      </p:pic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5359400" y="3225374"/>
            <a:ext cx="1446213" cy="1219200"/>
            <a:chOff x="5170645" y="-1965292"/>
            <a:chExt cx="1446440" cy="1217871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biLevel thresh="75000"/>
              <a:extLst/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5170645" y="-1878501"/>
              <a:ext cx="1446440" cy="5841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/>
                <a:t>2015</a:t>
              </a:r>
              <a:endParaRPr lang="zh-CN" altLang="en-US" sz="3200" b="1" dirty="0">
                <a:ln w="19050">
                  <a:solidFill>
                    <a:srgbClr val="76A5C8"/>
                  </a:solidFill>
                </a:ln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 l="70861" t="67791" r="19986" b="13028"/>
          <a:stretch/>
        </p:blipFill>
        <p:spPr>
          <a:xfrm rot="5400000">
            <a:off x="9293673" y="3274829"/>
            <a:ext cx="666156" cy="1315418"/>
          </a:xfrm>
          <a:prstGeom prst="rect">
            <a:avLst/>
          </a:prstGeom>
        </p:spPr>
      </p:pic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7821930" y="3312260"/>
            <a:ext cx="1446213" cy="1219200"/>
            <a:chOff x="5170645" y="-1965292"/>
            <a:chExt cx="1446440" cy="121787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biLevel thresh="75000"/>
              <a:extLst/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5170645" y="-1878501"/>
              <a:ext cx="1446440" cy="5841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/>
                <a:t>2016</a:t>
              </a:r>
              <a:endParaRPr lang="zh-CN" altLang="en-US" sz="3200" b="1" dirty="0">
                <a:ln w="19050">
                  <a:solidFill>
                    <a:srgbClr val="76A5C8"/>
                  </a:solidFill>
                </a:ln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10280156" y="3287435"/>
            <a:ext cx="1446213" cy="1219200"/>
            <a:chOff x="5170645" y="-1965292"/>
            <a:chExt cx="1446440" cy="1217871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print">
              <a:biLevel thresh="75000"/>
              <a:extLst/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5170645" y="-1878501"/>
              <a:ext cx="1446440" cy="5841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/>
                <a:t>2017</a:t>
              </a:r>
              <a:endParaRPr lang="zh-CN" altLang="en-US" sz="3200" b="1" dirty="0">
                <a:ln w="19050">
                  <a:solidFill>
                    <a:srgbClr val="76A5C8"/>
                  </a:solidFill>
                </a:ln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2756575" y="190031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6" name="矩形 25"/>
          <p:cNvSpPr/>
          <p:nvPr/>
        </p:nvSpPr>
        <p:spPr>
          <a:xfrm>
            <a:off x="2756575" y="221430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2756575" y="257434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5080337" y="475716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9" name="矩形 28"/>
          <p:cNvSpPr/>
          <p:nvPr/>
        </p:nvSpPr>
        <p:spPr>
          <a:xfrm>
            <a:off x="5080337" y="507115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30" name="矩形 29"/>
          <p:cNvSpPr/>
          <p:nvPr/>
        </p:nvSpPr>
        <p:spPr>
          <a:xfrm>
            <a:off x="5080337" y="543119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31" name="矩形 30"/>
          <p:cNvSpPr/>
          <p:nvPr/>
        </p:nvSpPr>
        <p:spPr>
          <a:xfrm>
            <a:off x="7544475" y="202964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32" name="矩形 31"/>
          <p:cNvSpPr/>
          <p:nvPr/>
        </p:nvSpPr>
        <p:spPr>
          <a:xfrm>
            <a:off x="7544475" y="234363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33" name="矩形 32"/>
          <p:cNvSpPr/>
          <p:nvPr/>
        </p:nvSpPr>
        <p:spPr>
          <a:xfrm>
            <a:off x="7544475" y="270367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34" name="矩形 33"/>
          <p:cNvSpPr/>
          <p:nvPr/>
        </p:nvSpPr>
        <p:spPr>
          <a:xfrm>
            <a:off x="9712824" y="475575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35" name="矩形 34"/>
          <p:cNvSpPr/>
          <p:nvPr/>
        </p:nvSpPr>
        <p:spPr>
          <a:xfrm>
            <a:off x="9712824" y="506974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36" name="矩形 35"/>
          <p:cNvSpPr/>
          <p:nvPr/>
        </p:nvSpPr>
        <p:spPr>
          <a:xfrm>
            <a:off x="9712824" y="542978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210012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588" y="1173163"/>
            <a:ext cx="3024187" cy="297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2"/>
          <p:cNvSpPr/>
          <p:nvPr/>
        </p:nvSpPr>
        <p:spPr>
          <a:xfrm>
            <a:off x="3106738" y="1851025"/>
            <a:ext cx="1862137" cy="186213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760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31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413" y="1173163"/>
            <a:ext cx="3025775" cy="297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椭圆 4"/>
          <p:cNvSpPr/>
          <p:nvPr/>
        </p:nvSpPr>
        <p:spPr>
          <a:xfrm>
            <a:off x="6532563" y="1851025"/>
            <a:ext cx="1862137" cy="186213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760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31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6225" y="1173163"/>
            <a:ext cx="3025775" cy="297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椭圆 6"/>
          <p:cNvSpPr/>
          <p:nvPr/>
        </p:nvSpPr>
        <p:spPr>
          <a:xfrm>
            <a:off x="9731375" y="1851025"/>
            <a:ext cx="1862138" cy="186213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760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31"/>
          </a:p>
        </p:txBody>
      </p:sp>
      <p:sp>
        <p:nvSpPr>
          <p:cNvPr id="8" name="矩形 7"/>
          <p:cNvSpPr/>
          <p:nvPr/>
        </p:nvSpPr>
        <p:spPr>
          <a:xfrm>
            <a:off x="2807037" y="46397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9" name="矩形 8"/>
          <p:cNvSpPr/>
          <p:nvPr/>
        </p:nvSpPr>
        <p:spPr>
          <a:xfrm>
            <a:off x="2807037" y="495374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2807037" y="531378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1" name="矩形 10"/>
          <p:cNvSpPr/>
          <p:nvPr/>
        </p:nvSpPr>
        <p:spPr>
          <a:xfrm>
            <a:off x="6406238" y="458440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2" name="矩形 11"/>
          <p:cNvSpPr/>
          <p:nvPr/>
        </p:nvSpPr>
        <p:spPr>
          <a:xfrm>
            <a:off x="6406238" y="489840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6406238" y="525844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4" name="矩形 13"/>
          <p:cNvSpPr/>
          <p:nvPr/>
        </p:nvSpPr>
        <p:spPr>
          <a:xfrm>
            <a:off x="9562188" y="46397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9562188" y="495374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9562188" y="531378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340912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6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4021" y="3261780"/>
            <a:ext cx="4082119" cy="36879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6900" y="176200"/>
            <a:ext cx="6420361" cy="66818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742365" y="-609020"/>
            <a:ext cx="4082119" cy="3687970"/>
            <a:chOff x="1742365" y="-609020"/>
            <a:chExt cx="4082119" cy="368797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2365" y="-609020"/>
              <a:ext cx="4082119" cy="368797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1468" y="164184"/>
              <a:ext cx="2558448" cy="2639191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325826" y="620329"/>
              <a:ext cx="1661993" cy="108380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9600" dirty="0">
                  <a:solidFill>
                    <a:srgbClr val="EAE6E1"/>
                  </a:solidFill>
                </a:rPr>
                <a:t>叁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641751" y="2138396"/>
            <a:ext cx="923330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03625" y="1483780"/>
            <a:ext cx="2123658" cy="379694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dirty="0"/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2677352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5"/>
          <a:stretch>
            <a:fillRect/>
          </a:stretch>
        </p:blipFill>
        <p:spPr bwMode="auto">
          <a:xfrm>
            <a:off x="5811195" y="1794123"/>
            <a:ext cx="2746375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 rot="5217582">
            <a:off x="4814163" y="2832926"/>
            <a:ext cx="2323606" cy="732060"/>
            <a:chOff x="3059087" y="2408240"/>
            <a:chExt cx="6051502" cy="2019305"/>
          </a:xfrm>
          <a:solidFill>
            <a:srgbClr val="686868"/>
          </a:solidFill>
        </p:grpSpPr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 rot="17311643" flipH="1">
            <a:off x="7264980" y="3122332"/>
            <a:ext cx="2323606" cy="73206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29" name="Freeform 6"/>
            <p:cNvSpPr>
              <a:spLocks noEditPoints="1"/>
            </p:cNvSpPr>
            <p:nvPr/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"/>
            <p:cNvSpPr>
              <a:spLocks/>
            </p:cNvSpPr>
            <p:nvPr/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"/>
            <p:cNvSpPr>
              <a:spLocks noEditPoints="1"/>
            </p:cNvSpPr>
            <p:nvPr/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9"/>
            <p:cNvSpPr>
              <a:spLocks/>
            </p:cNvSpPr>
            <p:nvPr/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0"/>
            <p:cNvSpPr>
              <a:spLocks/>
            </p:cNvSpPr>
            <p:nvPr/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3"/>
            <p:cNvSpPr>
              <a:spLocks/>
            </p:cNvSpPr>
            <p:nvPr/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4"/>
            <p:cNvSpPr>
              <a:spLocks/>
            </p:cNvSpPr>
            <p:nvPr/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5"/>
            <p:cNvSpPr>
              <a:spLocks/>
            </p:cNvSpPr>
            <p:nvPr/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6"/>
            <p:cNvSpPr>
              <a:spLocks/>
            </p:cNvSpPr>
            <p:nvPr/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7"/>
            <p:cNvSpPr>
              <a:spLocks/>
            </p:cNvSpPr>
            <p:nvPr/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8"/>
            <p:cNvSpPr>
              <a:spLocks/>
            </p:cNvSpPr>
            <p:nvPr/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9"/>
            <p:cNvSpPr>
              <a:spLocks/>
            </p:cNvSpPr>
            <p:nvPr/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0"/>
            <p:cNvSpPr>
              <a:spLocks/>
            </p:cNvSpPr>
            <p:nvPr/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1"/>
            <p:cNvSpPr>
              <a:spLocks/>
            </p:cNvSpPr>
            <p:nvPr/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2"/>
            <p:cNvSpPr>
              <a:spLocks/>
            </p:cNvSpPr>
            <p:nvPr/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3"/>
            <p:cNvSpPr>
              <a:spLocks/>
            </p:cNvSpPr>
            <p:nvPr/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"/>
            <p:cNvSpPr>
              <a:spLocks/>
            </p:cNvSpPr>
            <p:nvPr/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5"/>
            <p:cNvSpPr>
              <a:spLocks/>
            </p:cNvSpPr>
            <p:nvPr/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6"/>
            <p:cNvSpPr>
              <a:spLocks/>
            </p:cNvSpPr>
            <p:nvPr/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7"/>
            <p:cNvSpPr>
              <a:spLocks/>
            </p:cNvSpPr>
            <p:nvPr/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8"/>
            <p:cNvSpPr>
              <a:spLocks/>
            </p:cNvSpPr>
            <p:nvPr/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9"/>
            <p:cNvSpPr>
              <a:spLocks/>
            </p:cNvSpPr>
            <p:nvPr/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矩形 52"/>
          <p:cNvSpPr/>
          <p:nvPr/>
        </p:nvSpPr>
        <p:spPr>
          <a:xfrm>
            <a:off x="9359010" y="292414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54" name="矩形 53"/>
          <p:cNvSpPr/>
          <p:nvPr/>
        </p:nvSpPr>
        <p:spPr>
          <a:xfrm>
            <a:off x="9359010" y="323814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55" name="矩形 54"/>
          <p:cNvSpPr/>
          <p:nvPr/>
        </p:nvSpPr>
        <p:spPr>
          <a:xfrm>
            <a:off x="9359010" y="359818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56" name="矩形 55"/>
          <p:cNvSpPr/>
          <p:nvPr/>
        </p:nvSpPr>
        <p:spPr>
          <a:xfrm>
            <a:off x="3222880" y="273232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57" name="矩形 56"/>
          <p:cNvSpPr/>
          <p:nvPr/>
        </p:nvSpPr>
        <p:spPr>
          <a:xfrm>
            <a:off x="3222880" y="30463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58" name="矩形 57"/>
          <p:cNvSpPr/>
          <p:nvPr/>
        </p:nvSpPr>
        <p:spPr>
          <a:xfrm>
            <a:off x="3222880" y="340636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274177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72724">
            <a:off x="4347957" y="3568560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865428" y="3419103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27276" flipH="1">
            <a:off x="7336449" y="3539064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917627" y="1755689"/>
            <a:ext cx="1755775" cy="1730461"/>
            <a:chOff x="1898327" y="841289"/>
            <a:chExt cx="1755775" cy="1730461"/>
          </a:xfrm>
        </p:grpSpPr>
        <p:pic>
          <p:nvPicPr>
            <p:cNvPr id="6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8327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13"/>
            <p:cNvSpPr txBox="1"/>
            <p:nvPr/>
          </p:nvSpPr>
          <p:spPr>
            <a:xfrm>
              <a:off x="2273512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33851" y="1755689"/>
            <a:ext cx="1755775" cy="1730461"/>
            <a:chOff x="3914551" y="841289"/>
            <a:chExt cx="1755775" cy="1730461"/>
          </a:xfrm>
        </p:grpSpPr>
        <p:pic>
          <p:nvPicPr>
            <p:cNvPr id="9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4551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14"/>
            <p:cNvSpPr txBox="1"/>
            <p:nvPr/>
          </p:nvSpPr>
          <p:spPr>
            <a:xfrm>
              <a:off x="4289736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787853" y="1755689"/>
            <a:ext cx="1755775" cy="1730461"/>
            <a:chOff x="5768553" y="841289"/>
            <a:chExt cx="1755775" cy="1730461"/>
          </a:xfrm>
        </p:grpSpPr>
        <p:pic>
          <p:nvPicPr>
            <p:cNvPr id="12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8553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5"/>
            <p:cNvSpPr txBox="1"/>
            <p:nvPr/>
          </p:nvSpPr>
          <p:spPr>
            <a:xfrm>
              <a:off x="6143738" y="1537242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002164" y="4710287"/>
            <a:ext cx="6424180" cy="561214"/>
            <a:chOff x="1982864" y="3795887"/>
            <a:chExt cx="6424180" cy="561214"/>
          </a:xfrm>
        </p:grpSpPr>
        <p:pic>
          <p:nvPicPr>
            <p:cNvPr id="15" name="Picture 5" descr="C:\Users\zjd\Desktop\未命名 -1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914347" y="864404"/>
              <a:ext cx="561214" cy="6424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20"/>
            <p:cNvSpPr txBox="1"/>
            <p:nvPr/>
          </p:nvSpPr>
          <p:spPr>
            <a:xfrm>
              <a:off x="3476779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9688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zjd\Desktop\未命名 -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25992" y="2903230"/>
            <a:ext cx="601596" cy="150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C:\Users\zjd\Desktop\未命名 -2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66870" y="2325677"/>
            <a:ext cx="601596" cy="234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C:\Users\zjd\Desktop\未命名 -2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70466" y="1842675"/>
            <a:ext cx="601596" cy="256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zjd\Desktop\未命名 -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789458" y="1536967"/>
            <a:ext cx="601596" cy="291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3"/>
          <p:cNvSpPr txBox="1"/>
          <p:nvPr/>
        </p:nvSpPr>
        <p:spPr>
          <a:xfrm>
            <a:off x="4816693" y="44938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2014</a:t>
            </a:r>
            <a:endParaRPr lang="zh-CN" altLang="en-US" sz="2800" b="1" dirty="0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7" name="TextBox 12"/>
          <p:cNvSpPr txBox="1"/>
          <p:nvPr/>
        </p:nvSpPr>
        <p:spPr>
          <a:xfrm>
            <a:off x="6099050" y="44938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2015</a:t>
            </a:r>
            <a:endParaRPr lang="zh-CN" altLang="en-US" sz="2800" b="1" dirty="0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7379414" y="44938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2016</a:t>
            </a:r>
            <a:endParaRPr lang="zh-CN" altLang="en-US" sz="2800" b="1" dirty="0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8490875" y="44938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2017</a:t>
            </a:r>
            <a:endParaRPr lang="zh-CN" altLang="en-US" sz="2800" b="1" dirty="0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76092" y="403705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添加标题</a:t>
            </a:r>
          </a:p>
        </p:txBody>
      </p:sp>
      <p:pic>
        <p:nvPicPr>
          <p:cNvPr id="11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41143">
            <a:off x="4868857" y="1491777"/>
            <a:ext cx="3554699" cy="94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zjd\Desktop\Nipic_6732184_20121008144548449367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830" y="3772842"/>
            <a:ext cx="8027362" cy="990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9616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069001" y="4237641"/>
            <a:ext cx="3888432" cy="937357"/>
            <a:chOff x="3138601" y="3437541"/>
            <a:chExt cx="3888432" cy="937357"/>
          </a:xfrm>
        </p:grpSpPr>
        <p:pic>
          <p:nvPicPr>
            <p:cNvPr id="4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14138" y="1962004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8"/>
            <p:cNvSpPr txBox="1"/>
            <p:nvPr/>
          </p:nvSpPr>
          <p:spPr>
            <a:xfrm>
              <a:off x="3476779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069001" y="3300283"/>
            <a:ext cx="3888432" cy="937357"/>
            <a:chOff x="3138601" y="2500183"/>
            <a:chExt cx="3888432" cy="937357"/>
          </a:xfrm>
        </p:grpSpPr>
        <p:pic>
          <p:nvPicPr>
            <p:cNvPr id="7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14138" y="1024646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9"/>
            <p:cNvSpPr txBox="1"/>
            <p:nvPr/>
          </p:nvSpPr>
          <p:spPr>
            <a:xfrm>
              <a:off x="3468462" y="2961442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62240" y="2435745"/>
            <a:ext cx="3888432" cy="937357"/>
            <a:chOff x="3131840" y="1635645"/>
            <a:chExt cx="3888432" cy="937357"/>
          </a:xfrm>
        </p:grpSpPr>
        <p:pic>
          <p:nvPicPr>
            <p:cNvPr id="10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07377" y="160108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468462" y="2097757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62240" y="1598558"/>
            <a:ext cx="3888432" cy="937357"/>
            <a:chOff x="3131840" y="798458"/>
            <a:chExt cx="3888432" cy="937357"/>
          </a:xfrm>
        </p:grpSpPr>
        <p:pic>
          <p:nvPicPr>
            <p:cNvPr id="13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07377" y="-677079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1"/>
            <p:cNvSpPr txBox="1"/>
            <p:nvPr/>
          </p:nvSpPr>
          <p:spPr>
            <a:xfrm>
              <a:off x="3502561" y="1237037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838104" y="1569282"/>
            <a:ext cx="803721" cy="4210050"/>
            <a:chOff x="1907704" y="769182"/>
            <a:chExt cx="803721" cy="4210050"/>
          </a:xfrm>
        </p:grpSpPr>
        <p:pic>
          <p:nvPicPr>
            <p:cNvPr id="16" name="Picture 3" descr="C:\Users\zjd\Desktop\未命名 -1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7704" y="769182"/>
              <a:ext cx="803721" cy="4210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7"/>
            <p:cNvSpPr txBox="1"/>
            <p:nvPr/>
          </p:nvSpPr>
          <p:spPr>
            <a:xfrm>
              <a:off x="2051720" y="1131590"/>
              <a:ext cx="31641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892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146675" y="1909763"/>
            <a:ext cx="47640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叶根友毛笔行书2.0版" charset="-122"/>
                <a:ea typeface="叶根友毛笔行书2.0版" charset="-122"/>
              </a:rPr>
              <a:t>请输入文本内容请输入文本内容</a:t>
            </a:r>
            <a:endParaRPr lang="en-US" altLang="zh-CN" sz="2400" dirty="0">
              <a:latin typeface="叶根友毛笔行书2.0版" charset="-122"/>
              <a:ea typeface="叶根友毛笔行书2.0版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588" y="1449388"/>
            <a:ext cx="143510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165600" y="1793875"/>
            <a:ext cx="9810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chemeClr val="bg1"/>
                </a:solidFill>
                <a:latin typeface="叶根友毛笔行书2.0版" charset="-122"/>
                <a:ea typeface="叶根友毛笔行书2.0版" charset="-122"/>
              </a:rPr>
              <a:t>标题</a:t>
            </a:r>
            <a:endParaRPr lang="en-US" altLang="zh-CN" sz="2800">
              <a:solidFill>
                <a:schemeClr val="bg1"/>
              </a:solidFill>
              <a:latin typeface="叶根友毛笔行书2.0版" charset="-122"/>
              <a:ea typeface="叶根友毛笔行书2.0版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146675" y="3081338"/>
            <a:ext cx="47640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latin typeface="叶根友毛笔行书2.0版" charset="-122"/>
                <a:ea typeface="叶根友毛笔行书2.0版" charset="-122"/>
              </a:rPr>
              <a:t>请输入文本内容请输入文本内容</a:t>
            </a:r>
            <a:endParaRPr lang="en-US" altLang="zh-CN" sz="2400">
              <a:latin typeface="叶根友毛笔行书2.0版" charset="-122"/>
              <a:ea typeface="叶根友毛笔行书2.0版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588" y="2622550"/>
            <a:ext cx="1435100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165600" y="2965450"/>
            <a:ext cx="981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chemeClr val="bg1"/>
                </a:solidFill>
                <a:latin typeface="叶根友毛笔行书2.0版" charset="-122"/>
                <a:ea typeface="叶根友毛笔行书2.0版" charset="-122"/>
              </a:rPr>
              <a:t>标题</a:t>
            </a:r>
            <a:endParaRPr lang="en-US" altLang="zh-CN" sz="2800">
              <a:solidFill>
                <a:schemeClr val="bg1"/>
              </a:solidFill>
              <a:latin typeface="叶根友毛笔行书2.0版" charset="-122"/>
              <a:ea typeface="叶根友毛笔行书2.0版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146675" y="4260850"/>
            <a:ext cx="4629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latin typeface="叶根友毛笔行书2.0版" charset="-122"/>
                <a:ea typeface="叶根友毛笔行书2.0版" charset="-122"/>
              </a:rPr>
              <a:t>请输入文本内容请输入文本内容</a:t>
            </a:r>
            <a:endParaRPr lang="en-US" altLang="zh-CN" sz="2400">
              <a:latin typeface="叶根友毛笔行书2.0版" charset="-122"/>
              <a:ea typeface="叶根友毛笔行书2.0版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588" y="3819525"/>
            <a:ext cx="143510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165600" y="4164013"/>
            <a:ext cx="981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chemeClr val="bg1"/>
                </a:solidFill>
                <a:latin typeface="叶根友毛笔行书2.0版" charset="-122"/>
                <a:ea typeface="叶根友毛笔行书2.0版" charset="-122"/>
              </a:rPr>
              <a:t>标题</a:t>
            </a:r>
            <a:endParaRPr lang="en-US" altLang="zh-CN" sz="2800">
              <a:solidFill>
                <a:schemeClr val="bg1"/>
              </a:solidFill>
              <a:latin typeface="叶根友毛笔行书2.0版" charset="-122"/>
              <a:ea typeface="叶根友毛笔行书2.0版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1143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0872"/>
            <a:ext cx="12192000" cy="26407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9414" y="-1176747"/>
            <a:ext cx="4143620" cy="4904600"/>
          </a:xfrm>
          <a:prstGeom prst="rect">
            <a:avLst/>
          </a:prstGeom>
        </p:spPr>
      </p:pic>
      <p:pic>
        <p:nvPicPr>
          <p:cNvPr id="19" name="Picture 2" descr="C:\Users\zjd\Desktop\Nipic_3702205_20091124134507402850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905775" y="128097"/>
            <a:ext cx="2380450" cy="2294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文本框 19"/>
          <p:cNvSpPr txBox="1"/>
          <p:nvPr/>
        </p:nvSpPr>
        <p:spPr>
          <a:xfrm>
            <a:off x="5757446" y="730250"/>
            <a:ext cx="677108" cy="91307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117557" y="4178356"/>
            <a:ext cx="1893408" cy="1710590"/>
            <a:chOff x="1117557" y="4178356"/>
            <a:chExt cx="1893408" cy="171059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7557" y="4178356"/>
              <a:ext cx="1893408" cy="171059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0919" y="4664811"/>
              <a:ext cx="1186684" cy="1224135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725707" y="4903913"/>
              <a:ext cx="677108" cy="50270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32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EAE6E1"/>
                  </a:solidFill>
                </a:rPr>
                <a:t>壹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826572" y="4178356"/>
            <a:ext cx="1893408" cy="1710590"/>
            <a:chOff x="3826572" y="4178356"/>
            <a:chExt cx="1893408" cy="171059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6572" y="4178356"/>
              <a:ext cx="1893408" cy="171059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9934" y="4664811"/>
              <a:ext cx="1186684" cy="122413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434722" y="4903913"/>
              <a:ext cx="677108" cy="50270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32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EAE6E1"/>
                  </a:solidFill>
                </a:rPr>
                <a:t>贰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535587" y="4178356"/>
            <a:ext cx="1893408" cy="1710590"/>
            <a:chOff x="6535587" y="4178356"/>
            <a:chExt cx="1893408" cy="171059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5587" y="4178356"/>
              <a:ext cx="1893408" cy="171059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8949" y="4664811"/>
              <a:ext cx="1186684" cy="1224135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7143737" y="4903913"/>
              <a:ext cx="677108" cy="50270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32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EAE6E1"/>
                  </a:solidFill>
                </a:rPr>
                <a:t>叁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244602" y="4178356"/>
            <a:ext cx="1893408" cy="1710590"/>
            <a:chOff x="9244602" y="4178356"/>
            <a:chExt cx="1893408" cy="171059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44602" y="4178356"/>
              <a:ext cx="1893408" cy="171059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97964" y="4664811"/>
              <a:ext cx="1186684" cy="122413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9852752" y="4903913"/>
              <a:ext cx="677108" cy="50270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32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solidFill>
                    <a:srgbClr val="EAE6E1"/>
                  </a:solidFill>
                </a:rPr>
                <a:t>肆</a:t>
              </a:r>
              <a:endParaRPr lang="zh-CN" altLang="en-US" dirty="0">
                <a:solidFill>
                  <a:srgbClr val="EAE6E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5253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4021" y="3261780"/>
            <a:ext cx="4082119" cy="36879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6900" y="176200"/>
            <a:ext cx="6420361" cy="66818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742365" y="-609020"/>
            <a:ext cx="4082119" cy="3687970"/>
            <a:chOff x="1742365" y="-609020"/>
            <a:chExt cx="4082119" cy="368797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2365" y="-609020"/>
              <a:ext cx="4082119" cy="368797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1468" y="164184"/>
              <a:ext cx="2558448" cy="2639191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325826" y="620329"/>
              <a:ext cx="1661993" cy="108380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9600" dirty="0">
                  <a:solidFill>
                    <a:srgbClr val="EAE6E1"/>
                  </a:solidFill>
                </a:rPr>
                <a:t>肆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641751" y="2138396"/>
            <a:ext cx="923330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03625" y="1483780"/>
            <a:ext cx="2123658" cy="379694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dirty="0"/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4088191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8572748" y="2305819"/>
            <a:ext cx="790575" cy="790575"/>
            <a:chOff x="3275856" y="1124744"/>
            <a:chExt cx="792088" cy="792088"/>
          </a:xfrm>
        </p:grpSpPr>
        <p:pic>
          <p:nvPicPr>
            <p:cNvPr id="3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1124744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400832" y="1259178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一</a:t>
              </a: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8500740" y="3672383"/>
            <a:ext cx="790575" cy="792163"/>
            <a:chOff x="3275856" y="2060848"/>
            <a:chExt cx="792088" cy="792088"/>
          </a:xfrm>
        </p:grpSpPr>
        <p:pic>
          <p:nvPicPr>
            <p:cNvPr id="6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060848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12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2195282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二</a:t>
              </a: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7348612" y="4896519"/>
            <a:ext cx="790575" cy="792163"/>
            <a:chOff x="3275856" y="2996952"/>
            <a:chExt cx="792088" cy="792088"/>
          </a:xfrm>
        </p:grpSpPr>
        <p:pic>
          <p:nvPicPr>
            <p:cNvPr id="9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996952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13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3131386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三</a:t>
              </a: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5692428" y="4826099"/>
            <a:ext cx="790575" cy="790575"/>
            <a:chOff x="3275856" y="3933056"/>
            <a:chExt cx="792088" cy="792088"/>
          </a:xfrm>
        </p:grpSpPr>
        <p:pic>
          <p:nvPicPr>
            <p:cNvPr id="12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3933056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4067490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四</a:t>
              </a:r>
            </a:p>
          </p:txBody>
        </p:sp>
      </p:grpSp>
      <p:sp>
        <p:nvSpPr>
          <p:cNvPr id="14" name="TextBox 21"/>
          <p:cNvSpPr txBox="1"/>
          <p:nvPr/>
        </p:nvSpPr>
        <p:spPr>
          <a:xfrm>
            <a:off x="4036244" y="4641661"/>
            <a:ext cx="149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15" name="TextBox 22"/>
          <p:cNvSpPr txBox="1"/>
          <p:nvPr/>
        </p:nvSpPr>
        <p:spPr>
          <a:xfrm>
            <a:off x="8068692" y="4731668"/>
            <a:ext cx="1596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16" name="TextBox 23"/>
          <p:cNvSpPr txBox="1"/>
          <p:nvPr/>
        </p:nvSpPr>
        <p:spPr>
          <a:xfrm>
            <a:off x="9243987" y="3396257"/>
            <a:ext cx="160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17" name="TextBox 24"/>
          <p:cNvSpPr txBox="1"/>
          <p:nvPr/>
        </p:nvSpPr>
        <p:spPr>
          <a:xfrm>
            <a:off x="9436844" y="2265397"/>
            <a:ext cx="1624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4496917" y="1060990"/>
            <a:ext cx="3632200" cy="3630613"/>
            <a:chOff x="2791232" y="1362722"/>
            <a:chExt cx="3632200" cy="3630613"/>
          </a:xfrm>
        </p:grpSpPr>
        <p:pic>
          <p:nvPicPr>
            <p:cNvPr id="20" name="Picture 3" descr="C:\Users\Soloman\Desktop\未标题-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305985">
              <a:off x="2791232" y="1362722"/>
              <a:ext cx="3632200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20"/>
            <p:cNvSpPr txBox="1">
              <a:spLocks noChangeArrowheads="1"/>
            </p:cNvSpPr>
            <p:nvPr/>
          </p:nvSpPr>
          <p:spPr bwMode="auto">
            <a:xfrm>
              <a:off x="3350032" y="2781947"/>
              <a:ext cx="230249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000" b="1" dirty="0">
                  <a:solidFill>
                    <a:prstClr val="black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3384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725863" y="2733675"/>
            <a:ext cx="92233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latin typeface="叶根友毛笔行书2.0版" charset="-122"/>
                <a:ea typeface="叶根友毛笔行书2.0版" charset="-122"/>
              </a:rPr>
              <a:t>请输入文本内容</a:t>
            </a:r>
            <a:endParaRPr lang="en-US" altLang="zh-CN" sz="2400">
              <a:latin typeface="叶根友毛笔行书2.0版" charset="-122"/>
              <a:ea typeface="叶根友毛笔行书2.0版" charset="-122"/>
            </a:endParaRPr>
          </a:p>
          <a:p>
            <a:r>
              <a:rPr lang="zh-CN" altLang="en-US" sz="2400">
                <a:latin typeface="叶根友毛笔行书2.0版" charset="-122"/>
                <a:ea typeface="叶根友毛笔行书2.0版" charset="-122"/>
              </a:rPr>
              <a:t>请输入文本内容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450" y="2540000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965450" y="2690813"/>
            <a:ext cx="5349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latin typeface="经典繁方篆"/>
              </a:rPr>
              <a:t>壹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096000" y="2692400"/>
            <a:ext cx="923925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latin typeface="叶根友毛笔行书2.0版" charset="-122"/>
                <a:ea typeface="叶根友毛笔行书2.0版" charset="-122"/>
              </a:rPr>
              <a:t>请输入文本内容</a:t>
            </a:r>
            <a:endParaRPr lang="en-US" altLang="zh-CN" sz="2400">
              <a:latin typeface="叶根友毛笔行书2.0版" charset="-122"/>
              <a:ea typeface="叶根友毛笔行书2.0版" charset="-122"/>
            </a:endParaRPr>
          </a:p>
          <a:p>
            <a:r>
              <a:rPr lang="zh-CN" altLang="en-US" sz="2400">
                <a:latin typeface="叶根友毛笔行书2.0版" charset="-122"/>
                <a:ea typeface="叶根友毛笔行书2.0版" charset="-122"/>
              </a:rPr>
              <a:t>请输入文本内容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513" y="2501900"/>
            <a:ext cx="1044575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372100" y="2652713"/>
            <a:ext cx="5334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latin typeface="经典繁方篆"/>
              </a:rPr>
              <a:t>贰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8469313" y="2692400"/>
            <a:ext cx="922337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latin typeface="叶根友毛笔行书2.0版" charset="-122"/>
                <a:ea typeface="叶根友毛笔行书2.0版" charset="-122"/>
              </a:rPr>
              <a:t>请输入文本内容</a:t>
            </a:r>
            <a:endParaRPr lang="en-US" altLang="zh-CN" sz="2400">
              <a:latin typeface="叶根友毛笔行书2.0版" charset="-122"/>
              <a:ea typeface="叶根友毛笔行书2.0版" charset="-122"/>
            </a:endParaRPr>
          </a:p>
          <a:p>
            <a:r>
              <a:rPr lang="zh-CN" altLang="en-US" sz="2400">
                <a:latin typeface="叶根友毛笔行书2.0版" charset="-122"/>
                <a:ea typeface="叶根友毛笔行书2.0版" charset="-122"/>
              </a:rPr>
              <a:t>请输入文本内容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825" y="2501900"/>
            <a:ext cx="1044575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7745413" y="2652713"/>
            <a:ext cx="533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经典繁方篆"/>
              </a:rPr>
              <a:t>叁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0841038" y="2692400"/>
            <a:ext cx="923925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latin typeface="叶根友毛笔行书2.0版" charset="-122"/>
                <a:ea typeface="叶根友毛笔行书2.0版" charset="-122"/>
              </a:rPr>
              <a:t>请输入文本内容</a:t>
            </a:r>
            <a:endParaRPr lang="en-US" altLang="zh-CN" sz="2400">
              <a:latin typeface="叶根友毛笔行书2.0版" charset="-122"/>
              <a:ea typeface="叶根友毛笔行书2.0版" charset="-122"/>
            </a:endParaRPr>
          </a:p>
          <a:p>
            <a:r>
              <a:rPr lang="zh-CN" altLang="en-US" sz="2400">
                <a:latin typeface="叶根友毛笔行书2.0版" charset="-122"/>
                <a:ea typeface="叶根友毛笔行书2.0版" charset="-122"/>
              </a:rPr>
              <a:t>请输入文本内容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3138" y="2501900"/>
            <a:ext cx="1042987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0117138" y="2652713"/>
            <a:ext cx="53498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latin typeface="经典繁方篆"/>
              </a:rPr>
              <a:t>肆</a:t>
            </a:r>
          </a:p>
        </p:txBody>
      </p:sp>
    </p:spTree>
    <p:extLst>
      <p:ext uri="{BB962C8B-B14F-4D97-AF65-F5344CB8AC3E}">
        <p14:creationId xmlns:p14="http://schemas.microsoft.com/office/powerpoint/2010/main" val="1194938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4" grpId="0"/>
      <p:bldP spid="5" grpId="0" build="p"/>
      <p:bldP spid="7" grpId="0"/>
      <p:bldP spid="8" grpId="0" build="p"/>
      <p:bldP spid="10" grpId="0"/>
      <p:bldP spid="11" grpId="0" build="p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5455355" y="2471737"/>
            <a:ext cx="1829434" cy="1356042"/>
          </a:xfrm>
          <a:custGeom>
            <a:avLst/>
            <a:gdLst>
              <a:gd name="T0" fmla="*/ 77 w 201"/>
              <a:gd name="T1" fmla="*/ 9 h 104"/>
              <a:gd name="T2" fmla="*/ 54 w 201"/>
              <a:gd name="T3" fmla="*/ 13 h 104"/>
              <a:gd name="T4" fmla="*/ 34 w 201"/>
              <a:gd name="T5" fmla="*/ 17 h 104"/>
              <a:gd name="T6" fmla="*/ 27 w 201"/>
              <a:gd name="T7" fmla="*/ 23 h 104"/>
              <a:gd name="T8" fmla="*/ 20 w 201"/>
              <a:gd name="T9" fmla="*/ 24 h 104"/>
              <a:gd name="T10" fmla="*/ 3 w 201"/>
              <a:gd name="T11" fmla="*/ 48 h 104"/>
              <a:gd name="T12" fmla="*/ 2 w 201"/>
              <a:gd name="T13" fmla="*/ 68 h 104"/>
              <a:gd name="T14" fmla="*/ 3 w 201"/>
              <a:gd name="T15" fmla="*/ 72 h 104"/>
              <a:gd name="T16" fmla="*/ 14 w 201"/>
              <a:gd name="T17" fmla="*/ 88 h 104"/>
              <a:gd name="T18" fmla="*/ 31 w 201"/>
              <a:gd name="T19" fmla="*/ 95 h 104"/>
              <a:gd name="T20" fmla="*/ 36 w 201"/>
              <a:gd name="T21" fmla="*/ 100 h 104"/>
              <a:gd name="T22" fmla="*/ 40 w 201"/>
              <a:gd name="T23" fmla="*/ 101 h 104"/>
              <a:gd name="T24" fmla="*/ 48 w 201"/>
              <a:gd name="T25" fmla="*/ 98 h 104"/>
              <a:gd name="T26" fmla="*/ 60 w 201"/>
              <a:gd name="T27" fmla="*/ 100 h 104"/>
              <a:gd name="T28" fmla="*/ 90 w 201"/>
              <a:gd name="T29" fmla="*/ 101 h 104"/>
              <a:gd name="T30" fmla="*/ 97 w 201"/>
              <a:gd name="T31" fmla="*/ 96 h 104"/>
              <a:gd name="T32" fmla="*/ 104 w 201"/>
              <a:gd name="T33" fmla="*/ 95 h 104"/>
              <a:gd name="T34" fmla="*/ 125 w 201"/>
              <a:gd name="T35" fmla="*/ 98 h 104"/>
              <a:gd name="T36" fmla="*/ 128 w 201"/>
              <a:gd name="T37" fmla="*/ 94 h 104"/>
              <a:gd name="T38" fmla="*/ 137 w 201"/>
              <a:gd name="T39" fmla="*/ 92 h 104"/>
              <a:gd name="T40" fmla="*/ 151 w 201"/>
              <a:gd name="T41" fmla="*/ 93 h 104"/>
              <a:gd name="T42" fmla="*/ 155 w 201"/>
              <a:gd name="T43" fmla="*/ 66 h 104"/>
              <a:gd name="T44" fmla="*/ 196 w 201"/>
              <a:gd name="T45" fmla="*/ 61 h 104"/>
              <a:gd name="T46" fmla="*/ 201 w 201"/>
              <a:gd name="T47" fmla="*/ 56 h 104"/>
              <a:gd name="T48" fmla="*/ 180 w 201"/>
              <a:gd name="T49" fmla="*/ 54 h 104"/>
              <a:gd name="T50" fmla="*/ 184 w 201"/>
              <a:gd name="T51" fmla="*/ 49 h 104"/>
              <a:gd name="T52" fmla="*/ 184 w 201"/>
              <a:gd name="T53" fmla="*/ 42 h 104"/>
              <a:gd name="T54" fmla="*/ 182 w 201"/>
              <a:gd name="T55" fmla="*/ 35 h 104"/>
              <a:gd name="T56" fmla="*/ 158 w 201"/>
              <a:gd name="T57" fmla="*/ 20 h 104"/>
              <a:gd name="T58" fmla="*/ 144 w 201"/>
              <a:gd name="T59" fmla="*/ 8 h 104"/>
              <a:gd name="T60" fmla="*/ 110 w 201"/>
              <a:gd name="T61" fmla="*/ 5 h 104"/>
              <a:gd name="T62" fmla="*/ 102 w 201"/>
              <a:gd name="T63" fmla="*/ 5 h 104"/>
              <a:gd name="T64" fmla="*/ 94 w 201"/>
              <a:gd name="T65" fmla="*/ 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" h="104">
                <a:moveTo>
                  <a:pt x="72" y="5"/>
                </a:moveTo>
                <a:cubicBezTo>
                  <a:pt x="73" y="8"/>
                  <a:pt x="78" y="3"/>
                  <a:pt x="77" y="9"/>
                </a:cubicBezTo>
                <a:cubicBezTo>
                  <a:pt x="69" y="11"/>
                  <a:pt x="67" y="8"/>
                  <a:pt x="61" y="12"/>
                </a:cubicBezTo>
                <a:cubicBezTo>
                  <a:pt x="58" y="10"/>
                  <a:pt x="56" y="11"/>
                  <a:pt x="54" y="13"/>
                </a:cubicBezTo>
                <a:cubicBezTo>
                  <a:pt x="50" y="11"/>
                  <a:pt x="48" y="13"/>
                  <a:pt x="45" y="13"/>
                </a:cubicBezTo>
                <a:cubicBezTo>
                  <a:pt x="41" y="13"/>
                  <a:pt x="36" y="13"/>
                  <a:pt x="34" y="17"/>
                </a:cubicBezTo>
                <a:cubicBezTo>
                  <a:pt x="33" y="16"/>
                  <a:pt x="33" y="16"/>
                  <a:pt x="33" y="16"/>
                </a:cubicBezTo>
                <a:cubicBezTo>
                  <a:pt x="29" y="17"/>
                  <a:pt x="31" y="23"/>
                  <a:pt x="27" y="23"/>
                </a:cubicBezTo>
                <a:cubicBezTo>
                  <a:pt x="25" y="23"/>
                  <a:pt x="23" y="21"/>
                  <a:pt x="23" y="19"/>
                </a:cubicBezTo>
                <a:cubicBezTo>
                  <a:pt x="20" y="24"/>
                  <a:pt x="20" y="24"/>
                  <a:pt x="20" y="24"/>
                </a:cubicBezTo>
                <a:cubicBezTo>
                  <a:pt x="7" y="22"/>
                  <a:pt x="17" y="43"/>
                  <a:pt x="2" y="41"/>
                </a:cubicBezTo>
                <a:cubicBezTo>
                  <a:pt x="3" y="43"/>
                  <a:pt x="0" y="46"/>
                  <a:pt x="3" y="48"/>
                </a:cubicBezTo>
                <a:cubicBezTo>
                  <a:pt x="6" y="48"/>
                  <a:pt x="5" y="52"/>
                  <a:pt x="4" y="53"/>
                </a:cubicBezTo>
                <a:cubicBezTo>
                  <a:pt x="1" y="57"/>
                  <a:pt x="5" y="63"/>
                  <a:pt x="2" y="68"/>
                </a:cubicBezTo>
                <a:cubicBezTo>
                  <a:pt x="4" y="68"/>
                  <a:pt x="4" y="68"/>
                  <a:pt x="4" y="68"/>
                </a:cubicBezTo>
                <a:cubicBezTo>
                  <a:pt x="4" y="70"/>
                  <a:pt x="4" y="71"/>
                  <a:pt x="3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11" y="78"/>
                  <a:pt x="13" y="81"/>
                  <a:pt x="14" y="88"/>
                </a:cubicBezTo>
                <a:cubicBezTo>
                  <a:pt x="17" y="92"/>
                  <a:pt x="20" y="92"/>
                  <a:pt x="23" y="91"/>
                </a:cubicBezTo>
                <a:cubicBezTo>
                  <a:pt x="27" y="87"/>
                  <a:pt x="28" y="93"/>
                  <a:pt x="31" y="95"/>
                </a:cubicBezTo>
                <a:cubicBezTo>
                  <a:pt x="33" y="96"/>
                  <a:pt x="37" y="97"/>
                  <a:pt x="38" y="100"/>
                </a:cubicBezTo>
                <a:cubicBezTo>
                  <a:pt x="37" y="100"/>
                  <a:pt x="36" y="99"/>
                  <a:pt x="36" y="100"/>
                </a:cubicBezTo>
                <a:cubicBezTo>
                  <a:pt x="35" y="101"/>
                  <a:pt x="36" y="102"/>
                  <a:pt x="36" y="102"/>
                </a:cubicBezTo>
                <a:cubicBezTo>
                  <a:pt x="38" y="103"/>
                  <a:pt x="39" y="102"/>
                  <a:pt x="40" y="101"/>
                </a:cubicBezTo>
                <a:cubicBezTo>
                  <a:pt x="39" y="99"/>
                  <a:pt x="39" y="99"/>
                  <a:pt x="39" y="99"/>
                </a:cubicBezTo>
                <a:cubicBezTo>
                  <a:pt x="41" y="93"/>
                  <a:pt x="44" y="101"/>
                  <a:pt x="48" y="98"/>
                </a:cubicBezTo>
                <a:cubicBezTo>
                  <a:pt x="49" y="103"/>
                  <a:pt x="53" y="101"/>
                  <a:pt x="54" y="99"/>
                </a:cubicBezTo>
                <a:cubicBezTo>
                  <a:pt x="56" y="97"/>
                  <a:pt x="58" y="100"/>
                  <a:pt x="60" y="100"/>
                </a:cubicBezTo>
                <a:cubicBezTo>
                  <a:pt x="64" y="94"/>
                  <a:pt x="69" y="104"/>
                  <a:pt x="74" y="99"/>
                </a:cubicBezTo>
                <a:cubicBezTo>
                  <a:pt x="79" y="100"/>
                  <a:pt x="84" y="104"/>
                  <a:pt x="90" y="101"/>
                </a:cubicBezTo>
                <a:cubicBezTo>
                  <a:pt x="90" y="103"/>
                  <a:pt x="91" y="104"/>
                  <a:pt x="93" y="104"/>
                </a:cubicBezTo>
                <a:cubicBezTo>
                  <a:pt x="95" y="101"/>
                  <a:pt x="101" y="101"/>
                  <a:pt x="97" y="96"/>
                </a:cubicBezTo>
                <a:cubicBezTo>
                  <a:pt x="100" y="93"/>
                  <a:pt x="102" y="100"/>
                  <a:pt x="104" y="97"/>
                </a:cubicBezTo>
                <a:cubicBezTo>
                  <a:pt x="104" y="96"/>
                  <a:pt x="104" y="96"/>
                  <a:pt x="104" y="95"/>
                </a:cubicBezTo>
                <a:cubicBezTo>
                  <a:pt x="108" y="98"/>
                  <a:pt x="111" y="93"/>
                  <a:pt x="114" y="94"/>
                </a:cubicBezTo>
                <a:cubicBezTo>
                  <a:pt x="117" y="98"/>
                  <a:pt x="122" y="94"/>
                  <a:pt x="125" y="98"/>
                </a:cubicBezTo>
                <a:cubicBezTo>
                  <a:pt x="125" y="95"/>
                  <a:pt x="127" y="98"/>
                  <a:pt x="128" y="96"/>
                </a:cubicBezTo>
                <a:cubicBezTo>
                  <a:pt x="128" y="94"/>
                  <a:pt x="128" y="94"/>
                  <a:pt x="128" y="94"/>
                </a:cubicBezTo>
                <a:cubicBezTo>
                  <a:pt x="137" y="95"/>
                  <a:pt x="137" y="95"/>
                  <a:pt x="137" y="95"/>
                </a:cubicBezTo>
                <a:cubicBezTo>
                  <a:pt x="137" y="92"/>
                  <a:pt x="137" y="92"/>
                  <a:pt x="137" y="92"/>
                </a:cubicBezTo>
                <a:cubicBezTo>
                  <a:pt x="142" y="92"/>
                  <a:pt x="142" y="92"/>
                  <a:pt x="142" y="92"/>
                </a:cubicBezTo>
                <a:cubicBezTo>
                  <a:pt x="143" y="97"/>
                  <a:pt x="148" y="90"/>
                  <a:pt x="151" y="93"/>
                </a:cubicBezTo>
                <a:cubicBezTo>
                  <a:pt x="152" y="87"/>
                  <a:pt x="156" y="86"/>
                  <a:pt x="161" y="85"/>
                </a:cubicBezTo>
                <a:cubicBezTo>
                  <a:pt x="157" y="79"/>
                  <a:pt x="155" y="74"/>
                  <a:pt x="155" y="66"/>
                </a:cubicBezTo>
                <a:cubicBezTo>
                  <a:pt x="165" y="63"/>
                  <a:pt x="176" y="66"/>
                  <a:pt x="186" y="65"/>
                </a:cubicBezTo>
                <a:cubicBezTo>
                  <a:pt x="189" y="66"/>
                  <a:pt x="193" y="63"/>
                  <a:pt x="196" y="61"/>
                </a:cubicBezTo>
                <a:cubicBezTo>
                  <a:pt x="193" y="61"/>
                  <a:pt x="193" y="61"/>
                  <a:pt x="193" y="61"/>
                </a:cubicBezTo>
                <a:cubicBezTo>
                  <a:pt x="193" y="55"/>
                  <a:pt x="200" y="60"/>
                  <a:pt x="201" y="56"/>
                </a:cubicBezTo>
                <a:cubicBezTo>
                  <a:pt x="199" y="54"/>
                  <a:pt x="199" y="54"/>
                  <a:pt x="199" y="54"/>
                </a:cubicBezTo>
                <a:cubicBezTo>
                  <a:pt x="191" y="55"/>
                  <a:pt x="187" y="50"/>
                  <a:pt x="180" y="54"/>
                </a:cubicBezTo>
                <a:cubicBezTo>
                  <a:pt x="180" y="52"/>
                  <a:pt x="176" y="50"/>
                  <a:pt x="179" y="48"/>
                </a:cubicBezTo>
                <a:cubicBezTo>
                  <a:pt x="181" y="48"/>
                  <a:pt x="182" y="48"/>
                  <a:pt x="184" y="49"/>
                </a:cubicBezTo>
                <a:cubicBezTo>
                  <a:pt x="185" y="48"/>
                  <a:pt x="186" y="46"/>
                  <a:pt x="187" y="45"/>
                </a:cubicBezTo>
                <a:cubicBezTo>
                  <a:pt x="186" y="44"/>
                  <a:pt x="186" y="42"/>
                  <a:pt x="184" y="42"/>
                </a:cubicBezTo>
                <a:cubicBezTo>
                  <a:pt x="184" y="39"/>
                  <a:pt x="188" y="40"/>
                  <a:pt x="190" y="40"/>
                </a:cubicBezTo>
                <a:cubicBezTo>
                  <a:pt x="187" y="37"/>
                  <a:pt x="184" y="36"/>
                  <a:pt x="182" y="35"/>
                </a:cubicBezTo>
                <a:cubicBezTo>
                  <a:pt x="183" y="26"/>
                  <a:pt x="172" y="34"/>
                  <a:pt x="171" y="27"/>
                </a:cubicBezTo>
                <a:cubicBezTo>
                  <a:pt x="164" y="25"/>
                  <a:pt x="166" y="17"/>
                  <a:pt x="158" y="20"/>
                </a:cubicBezTo>
                <a:cubicBezTo>
                  <a:pt x="154" y="13"/>
                  <a:pt x="148" y="18"/>
                  <a:pt x="144" y="12"/>
                </a:cubicBezTo>
                <a:cubicBezTo>
                  <a:pt x="144" y="11"/>
                  <a:pt x="144" y="9"/>
                  <a:pt x="144" y="8"/>
                </a:cubicBezTo>
                <a:cubicBezTo>
                  <a:pt x="135" y="5"/>
                  <a:pt x="124" y="7"/>
                  <a:pt x="115" y="1"/>
                </a:cubicBezTo>
                <a:cubicBezTo>
                  <a:pt x="115" y="5"/>
                  <a:pt x="112" y="4"/>
                  <a:pt x="110" y="5"/>
                </a:cubicBezTo>
                <a:cubicBezTo>
                  <a:pt x="107" y="5"/>
                  <a:pt x="107" y="2"/>
                  <a:pt x="106" y="0"/>
                </a:cubicBezTo>
                <a:cubicBezTo>
                  <a:pt x="105" y="3"/>
                  <a:pt x="102" y="1"/>
                  <a:pt x="102" y="5"/>
                </a:cubicBezTo>
                <a:cubicBezTo>
                  <a:pt x="100" y="2"/>
                  <a:pt x="95" y="3"/>
                  <a:pt x="95" y="6"/>
                </a:cubicBezTo>
                <a:cubicBezTo>
                  <a:pt x="94" y="5"/>
                  <a:pt x="94" y="5"/>
                  <a:pt x="94" y="5"/>
                </a:cubicBezTo>
                <a:cubicBezTo>
                  <a:pt x="87" y="8"/>
                  <a:pt x="79" y="4"/>
                  <a:pt x="72" y="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7143117" y="1310640"/>
            <a:ext cx="1303006" cy="965835"/>
          </a:xfrm>
          <a:custGeom>
            <a:avLst/>
            <a:gdLst>
              <a:gd name="T0" fmla="*/ 77 w 201"/>
              <a:gd name="T1" fmla="*/ 9 h 104"/>
              <a:gd name="T2" fmla="*/ 54 w 201"/>
              <a:gd name="T3" fmla="*/ 13 h 104"/>
              <a:gd name="T4" fmla="*/ 34 w 201"/>
              <a:gd name="T5" fmla="*/ 17 h 104"/>
              <a:gd name="T6" fmla="*/ 27 w 201"/>
              <a:gd name="T7" fmla="*/ 23 h 104"/>
              <a:gd name="T8" fmla="*/ 20 w 201"/>
              <a:gd name="T9" fmla="*/ 24 h 104"/>
              <a:gd name="T10" fmla="*/ 3 w 201"/>
              <a:gd name="T11" fmla="*/ 48 h 104"/>
              <a:gd name="T12" fmla="*/ 2 w 201"/>
              <a:gd name="T13" fmla="*/ 68 h 104"/>
              <a:gd name="T14" fmla="*/ 3 w 201"/>
              <a:gd name="T15" fmla="*/ 72 h 104"/>
              <a:gd name="T16" fmla="*/ 14 w 201"/>
              <a:gd name="T17" fmla="*/ 88 h 104"/>
              <a:gd name="T18" fmla="*/ 31 w 201"/>
              <a:gd name="T19" fmla="*/ 95 h 104"/>
              <a:gd name="T20" fmla="*/ 36 w 201"/>
              <a:gd name="T21" fmla="*/ 100 h 104"/>
              <a:gd name="T22" fmla="*/ 40 w 201"/>
              <a:gd name="T23" fmla="*/ 101 h 104"/>
              <a:gd name="T24" fmla="*/ 48 w 201"/>
              <a:gd name="T25" fmla="*/ 98 h 104"/>
              <a:gd name="T26" fmla="*/ 60 w 201"/>
              <a:gd name="T27" fmla="*/ 100 h 104"/>
              <a:gd name="T28" fmla="*/ 90 w 201"/>
              <a:gd name="T29" fmla="*/ 101 h 104"/>
              <a:gd name="T30" fmla="*/ 97 w 201"/>
              <a:gd name="T31" fmla="*/ 96 h 104"/>
              <a:gd name="T32" fmla="*/ 104 w 201"/>
              <a:gd name="T33" fmla="*/ 95 h 104"/>
              <a:gd name="T34" fmla="*/ 125 w 201"/>
              <a:gd name="T35" fmla="*/ 98 h 104"/>
              <a:gd name="T36" fmla="*/ 128 w 201"/>
              <a:gd name="T37" fmla="*/ 94 h 104"/>
              <a:gd name="T38" fmla="*/ 137 w 201"/>
              <a:gd name="T39" fmla="*/ 92 h 104"/>
              <a:gd name="T40" fmla="*/ 151 w 201"/>
              <a:gd name="T41" fmla="*/ 93 h 104"/>
              <a:gd name="T42" fmla="*/ 155 w 201"/>
              <a:gd name="T43" fmla="*/ 66 h 104"/>
              <a:gd name="T44" fmla="*/ 196 w 201"/>
              <a:gd name="T45" fmla="*/ 61 h 104"/>
              <a:gd name="T46" fmla="*/ 201 w 201"/>
              <a:gd name="T47" fmla="*/ 56 h 104"/>
              <a:gd name="T48" fmla="*/ 180 w 201"/>
              <a:gd name="T49" fmla="*/ 54 h 104"/>
              <a:gd name="T50" fmla="*/ 184 w 201"/>
              <a:gd name="T51" fmla="*/ 49 h 104"/>
              <a:gd name="T52" fmla="*/ 184 w 201"/>
              <a:gd name="T53" fmla="*/ 42 h 104"/>
              <a:gd name="T54" fmla="*/ 182 w 201"/>
              <a:gd name="T55" fmla="*/ 35 h 104"/>
              <a:gd name="T56" fmla="*/ 158 w 201"/>
              <a:gd name="T57" fmla="*/ 20 h 104"/>
              <a:gd name="T58" fmla="*/ 144 w 201"/>
              <a:gd name="T59" fmla="*/ 8 h 104"/>
              <a:gd name="T60" fmla="*/ 110 w 201"/>
              <a:gd name="T61" fmla="*/ 5 h 104"/>
              <a:gd name="T62" fmla="*/ 102 w 201"/>
              <a:gd name="T63" fmla="*/ 5 h 104"/>
              <a:gd name="T64" fmla="*/ 94 w 201"/>
              <a:gd name="T65" fmla="*/ 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" h="104">
                <a:moveTo>
                  <a:pt x="72" y="5"/>
                </a:moveTo>
                <a:cubicBezTo>
                  <a:pt x="73" y="8"/>
                  <a:pt x="78" y="3"/>
                  <a:pt x="77" y="9"/>
                </a:cubicBezTo>
                <a:cubicBezTo>
                  <a:pt x="69" y="11"/>
                  <a:pt x="67" y="8"/>
                  <a:pt x="61" y="12"/>
                </a:cubicBezTo>
                <a:cubicBezTo>
                  <a:pt x="58" y="10"/>
                  <a:pt x="56" y="11"/>
                  <a:pt x="54" y="13"/>
                </a:cubicBezTo>
                <a:cubicBezTo>
                  <a:pt x="50" y="11"/>
                  <a:pt x="48" y="13"/>
                  <a:pt x="45" y="13"/>
                </a:cubicBezTo>
                <a:cubicBezTo>
                  <a:pt x="41" y="13"/>
                  <a:pt x="36" y="13"/>
                  <a:pt x="34" y="17"/>
                </a:cubicBezTo>
                <a:cubicBezTo>
                  <a:pt x="33" y="16"/>
                  <a:pt x="33" y="16"/>
                  <a:pt x="33" y="16"/>
                </a:cubicBezTo>
                <a:cubicBezTo>
                  <a:pt x="29" y="17"/>
                  <a:pt x="31" y="23"/>
                  <a:pt x="27" y="23"/>
                </a:cubicBezTo>
                <a:cubicBezTo>
                  <a:pt x="25" y="23"/>
                  <a:pt x="23" y="21"/>
                  <a:pt x="23" y="19"/>
                </a:cubicBezTo>
                <a:cubicBezTo>
                  <a:pt x="20" y="24"/>
                  <a:pt x="20" y="24"/>
                  <a:pt x="20" y="24"/>
                </a:cubicBezTo>
                <a:cubicBezTo>
                  <a:pt x="7" y="22"/>
                  <a:pt x="17" y="43"/>
                  <a:pt x="2" y="41"/>
                </a:cubicBezTo>
                <a:cubicBezTo>
                  <a:pt x="3" y="43"/>
                  <a:pt x="0" y="46"/>
                  <a:pt x="3" y="48"/>
                </a:cubicBezTo>
                <a:cubicBezTo>
                  <a:pt x="6" y="48"/>
                  <a:pt x="5" y="52"/>
                  <a:pt x="4" y="53"/>
                </a:cubicBezTo>
                <a:cubicBezTo>
                  <a:pt x="1" y="57"/>
                  <a:pt x="5" y="63"/>
                  <a:pt x="2" y="68"/>
                </a:cubicBezTo>
                <a:cubicBezTo>
                  <a:pt x="4" y="68"/>
                  <a:pt x="4" y="68"/>
                  <a:pt x="4" y="68"/>
                </a:cubicBezTo>
                <a:cubicBezTo>
                  <a:pt x="4" y="70"/>
                  <a:pt x="4" y="71"/>
                  <a:pt x="3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11" y="78"/>
                  <a:pt x="13" y="81"/>
                  <a:pt x="14" y="88"/>
                </a:cubicBezTo>
                <a:cubicBezTo>
                  <a:pt x="17" y="92"/>
                  <a:pt x="20" y="92"/>
                  <a:pt x="23" y="91"/>
                </a:cubicBezTo>
                <a:cubicBezTo>
                  <a:pt x="27" y="87"/>
                  <a:pt x="28" y="93"/>
                  <a:pt x="31" y="95"/>
                </a:cubicBezTo>
                <a:cubicBezTo>
                  <a:pt x="33" y="96"/>
                  <a:pt x="37" y="97"/>
                  <a:pt x="38" y="100"/>
                </a:cubicBezTo>
                <a:cubicBezTo>
                  <a:pt x="37" y="100"/>
                  <a:pt x="36" y="99"/>
                  <a:pt x="36" y="100"/>
                </a:cubicBezTo>
                <a:cubicBezTo>
                  <a:pt x="35" y="101"/>
                  <a:pt x="36" y="102"/>
                  <a:pt x="36" y="102"/>
                </a:cubicBezTo>
                <a:cubicBezTo>
                  <a:pt x="38" y="103"/>
                  <a:pt x="39" y="102"/>
                  <a:pt x="40" y="101"/>
                </a:cubicBezTo>
                <a:cubicBezTo>
                  <a:pt x="39" y="99"/>
                  <a:pt x="39" y="99"/>
                  <a:pt x="39" y="99"/>
                </a:cubicBezTo>
                <a:cubicBezTo>
                  <a:pt x="41" y="93"/>
                  <a:pt x="44" y="101"/>
                  <a:pt x="48" y="98"/>
                </a:cubicBezTo>
                <a:cubicBezTo>
                  <a:pt x="49" y="103"/>
                  <a:pt x="53" y="101"/>
                  <a:pt x="54" y="99"/>
                </a:cubicBezTo>
                <a:cubicBezTo>
                  <a:pt x="56" y="97"/>
                  <a:pt x="58" y="100"/>
                  <a:pt x="60" y="100"/>
                </a:cubicBezTo>
                <a:cubicBezTo>
                  <a:pt x="64" y="94"/>
                  <a:pt x="69" y="104"/>
                  <a:pt x="74" y="99"/>
                </a:cubicBezTo>
                <a:cubicBezTo>
                  <a:pt x="79" y="100"/>
                  <a:pt x="84" y="104"/>
                  <a:pt x="90" y="101"/>
                </a:cubicBezTo>
                <a:cubicBezTo>
                  <a:pt x="90" y="103"/>
                  <a:pt x="91" y="104"/>
                  <a:pt x="93" y="104"/>
                </a:cubicBezTo>
                <a:cubicBezTo>
                  <a:pt x="95" y="101"/>
                  <a:pt x="101" y="101"/>
                  <a:pt x="97" y="96"/>
                </a:cubicBezTo>
                <a:cubicBezTo>
                  <a:pt x="100" y="93"/>
                  <a:pt x="102" y="100"/>
                  <a:pt x="104" y="97"/>
                </a:cubicBezTo>
                <a:cubicBezTo>
                  <a:pt x="104" y="96"/>
                  <a:pt x="104" y="96"/>
                  <a:pt x="104" y="95"/>
                </a:cubicBezTo>
                <a:cubicBezTo>
                  <a:pt x="108" y="98"/>
                  <a:pt x="111" y="93"/>
                  <a:pt x="114" y="94"/>
                </a:cubicBezTo>
                <a:cubicBezTo>
                  <a:pt x="117" y="98"/>
                  <a:pt x="122" y="94"/>
                  <a:pt x="125" y="98"/>
                </a:cubicBezTo>
                <a:cubicBezTo>
                  <a:pt x="125" y="95"/>
                  <a:pt x="127" y="98"/>
                  <a:pt x="128" y="96"/>
                </a:cubicBezTo>
                <a:cubicBezTo>
                  <a:pt x="128" y="94"/>
                  <a:pt x="128" y="94"/>
                  <a:pt x="128" y="94"/>
                </a:cubicBezTo>
                <a:cubicBezTo>
                  <a:pt x="137" y="95"/>
                  <a:pt x="137" y="95"/>
                  <a:pt x="137" y="95"/>
                </a:cubicBezTo>
                <a:cubicBezTo>
                  <a:pt x="137" y="92"/>
                  <a:pt x="137" y="92"/>
                  <a:pt x="137" y="92"/>
                </a:cubicBezTo>
                <a:cubicBezTo>
                  <a:pt x="142" y="92"/>
                  <a:pt x="142" y="92"/>
                  <a:pt x="142" y="92"/>
                </a:cubicBezTo>
                <a:cubicBezTo>
                  <a:pt x="143" y="97"/>
                  <a:pt x="148" y="90"/>
                  <a:pt x="151" y="93"/>
                </a:cubicBezTo>
                <a:cubicBezTo>
                  <a:pt x="152" y="87"/>
                  <a:pt x="156" y="86"/>
                  <a:pt x="161" y="85"/>
                </a:cubicBezTo>
                <a:cubicBezTo>
                  <a:pt x="157" y="79"/>
                  <a:pt x="155" y="74"/>
                  <a:pt x="155" y="66"/>
                </a:cubicBezTo>
                <a:cubicBezTo>
                  <a:pt x="165" y="63"/>
                  <a:pt x="176" y="66"/>
                  <a:pt x="186" y="65"/>
                </a:cubicBezTo>
                <a:cubicBezTo>
                  <a:pt x="189" y="66"/>
                  <a:pt x="193" y="63"/>
                  <a:pt x="196" y="61"/>
                </a:cubicBezTo>
                <a:cubicBezTo>
                  <a:pt x="193" y="61"/>
                  <a:pt x="193" y="61"/>
                  <a:pt x="193" y="61"/>
                </a:cubicBezTo>
                <a:cubicBezTo>
                  <a:pt x="193" y="55"/>
                  <a:pt x="200" y="60"/>
                  <a:pt x="201" y="56"/>
                </a:cubicBezTo>
                <a:cubicBezTo>
                  <a:pt x="199" y="54"/>
                  <a:pt x="199" y="54"/>
                  <a:pt x="199" y="54"/>
                </a:cubicBezTo>
                <a:cubicBezTo>
                  <a:pt x="191" y="55"/>
                  <a:pt x="187" y="50"/>
                  <a:pt x="180" y="54"/>
                </a:cubicBezTo>
                <a:cubicBezTo>
                  <a:pt x="180" y="52"/>
                  <a:pt x="176" y="50"/>
                  <a:pt x="179" y="48"/>
                </a:cubicBezTo>
                <a:cubicBezTo>
                  <a:pt x="181" y="48"/>
                  <a:pt x="182" y="48"/>
                  <a:pt x="184" y="49"/>
                </a:cubicBezTo>
                <a:cubicBezTo>
                  <a:pt x="185" y="48"/>
                  <a:pt x="186" y="46"/>
                  <a:pt x="187" y="45"/>
                </a:cubicBezTo>
                <a:cubicBezTo>
                  <a:pt x="186" y="44"/>
                  <a:pt x="186" y="42"/>
                  <a:pt x="184" y="42"/>
                </a:cubicBezTo>
                <a:cubicBezTo>
                  <a:pt x="184" y="39"/>
                  <a:pt x="188" y="40"/>
                  <a:pt x="190" y="40"/>
                </a:cubicBezTo>
                <a:cubicBezTo>
                  <a:pt x="187" y="37"/>
                  <a:pt x="184" y="36"/>
                  <a:pt x="182" y="35"/>
                </a:cubicBezTo>
                <a:cubicBezTo>
                  <a:pt x="183" y="26"/>
                  <a:pt x="172" y="34"/>
                  <a:pt x="171" y="27"/>
                </a:cubicBezTo>
                <a:cubicBezTo>
                  <a:pt x="164" y="25"/>
                  <a:pt x="166" y="17"/>
                  <a:pt x="158" y="20"/>
                </a:cubicBezTo>
                <a:cubicBezTo>
                  <a:pt x="154" y="13"/>
                  <a:pt x="148" y="18"/>
                  <a:pt x="144" y="12"/>
                </a:cubicBezTo>
                <a:cubicBezTo>
                  <a:pt x="144" y="11"/>
                  <a:pt x="144" y="9"/>
                  <a:pt x="144" y="8"/>
                </a:cubicBezTo>
                <a:cubicBezTo>
                  <a:pt x="135" y="5"/>
                  <a:pt x="124" y="7"/>
                  <a:pt x="115" y="1"/>
                </a:cubicBezTo>
                <a:cubicBezTo>
                  <a:pt x="115" y="5"/>
                  <a:pt x="112" y="4"/>
                  <a:pt x="110" y="5"/>
                </a:cubicBezTo>
                <a:cubicBezTo>
                  <a:pt x="107" y="5"/>
                  <a:pt x="107" y="2"/>
                  <a:pt x="106" y="0"/>
                </a:cubicBezTo>
                <a:cubicBezTo>
                  <a:pt x="105" y="3"/>
                  <a:pt x="102" y="1"/>
                  <a:pt x="102" y="5"/>
                </a:cubicBezTo>
                <a:cubicBezTo>
                  <a:pt x="100" y="2"/>
                  <a:pt x="95" y="3"/>
                  <a:pt x="95" y="6"/>
                </a:cubicBezTo>
                <a:cubicBezTo>
                  <a:pt x="94" y="5"/>
                  <a:pt x="94" y="5"/>
                  <a:pt x="94" y="5"/>
                </a:cubicBezTo>
                <a:cubicBezTo>
                  <a:pt x="87" y="8"/>
                  <a:pt x="79" y="4"/>
                  <a:pt x="72" y="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7593965" y="3557906"/>
            <a:ext cx="1303006" cy="965835"/>
          </a:xfrm>
          <a:custGeom>
            <a:avLst/>
            <a:gdLst>
              <a:gd name="T0" fmla="*/ 77 w 201"/>
              <a:gd name="T1" fmla="*/ 9 h 104"/>
              <a:gd name="T2" fmla="*/ 54 w 201"/>
              <a:gd name="T3" fmla="*/ 13 h 104"/>
              <a:gd name="T4" fmla="*/ 34 w 201"/>
              <a:gd name="T5" fmla="*/ 17 h 104"/>
              <a:gd name="T6" fmla="*/ 27 w 201"/>
              <a:gd name="T7" fmla="*/ 23 h 104"/>
              <a:gd name="T8" fmla="*/ 20 w 201"/>
              <a:gd name="T9" fmla="*/ 24 h 104"/>
              <a:gd name="T10" fmla="*/ 3 w 201"/>
              <a:gd name="T11" fmla="*/ 48 h 104"/>
              <a:gd name="T12" fmla="*/ 2 w 201"/>
              <a:gd name="T13" fmla="*/ 68 h 104"/>
              <a:gd name="T14" fmla="*/ 3 w 201"/>
              <a:gd name="T15" fmla="*/ 72 h 104"/>
              <a:gd name="T16" fmla="*/ 14 w 201"/>
              <a:gd name="T17" fmla="*/ 88 h 104"/>
              <a:gd name="T18" fmla="*/ 31 w 201"/>
              <a:gd name="T19" fmla="*/ 95 h 104"/>
              <a:gd name="T20" fmla="*/ 36 w 201"/>
              <a:gd name="T21" fmla="*/ 100 h 104"/>
              <a:gd name="T22" fmla="*/ 40 w 201"/>
              <a:gd name="T23" fmla="*/ 101 h 104"/>
              <a:gd name="T24" fmla="*/ 48 w 201"/>
              <a:gd name="T25" fmla="*/ 98 h 104"/>
              <a:gd name="T26" fmla="*/ 60 w 201"/>
              <a:gd name="T27" fmla="*/ 100 h 104"/>
              <a:gd name="T28" fmla="*/ 90 w 201"/>
              <a:gd name="T29" fmla="*/ 101 h 104"/>
              <a:gd name="T30" fmla="*/ 97 w 201"/>
              <a:gd name="T31" fmla="*/ 96 h 104"/>
              <a:gd name="T32" fmla="*/ 104 w 201"/>
              <a:gd name="T33" fmla="*/ 95 h 104"/>
              <a:gd name="T34" fmla="*/ 125 w 201"/>
              <a:gd name="T35" fmla="*/ 98 h 104"/>
              <a:gd name="T36" fmla="*/ 128 w 201"/>
              <a:gd name="T37" fmla="*/ 94 h 104"/>
              <a:gd name="T38" fmla="*/ 137 w 201"/>
              <a:gd name="T39" fmla="*/ 92 h 104"/>
              <a:gd name="T40" fmla="*/ 151 w 201"/>
              <a:gd name="T41" fmla="*/ 93 h 104"/>
              <a:gd name="T42" fmla="*/ 155 w 201"/>
              <a:gd name="T43" fmla="*/ 66 h 104"/>
              <a:gd name="T44" fmla="*/ 196 w 201"/>
              <a:gd name="T45" fmla="*/ 61 h 104"/>
              <a:gd name="T46" fmla="*/ 201 w 201"/>
              <a:gd name="T47" fmla="*/ 56 h 104"/>
              <a:gd name="T48" fmla="*/ 180 w 201"/>
              <a:gd name="T49" fmla="*/ 54 h 104"/>
              <a:gd name="T50" fmla="*/ 184 w 201"/>
              <a:gd name="T51" fmla="*/ 49 h 104"/>
              <a:gd name="T52" fmla="*/ 184 w 201"/>
              <a:gd name="T53" fmla="*/ 42 h 104"/>
              <a:gd name="T54" fmla="*/ 182 w 201"/>
              <a:gd name="T55" fmla="*/ 35 h 104"/>
              <a:gd name="T56" fmla="*/ 158 w 201"/>
              <a:gd name="T57" fmla="*/ 20 h 104"/>
              <a:gd name="T58" fmla="*/ 144 w 201"/>
              <a:gd name="T59" fmla="*/ 8 h 104"/>
              <a:gd name="T60" fmla="*/ 110 w 201"/>
              <a:gd name="T61" fmla="*/ 5 h 104"/>
              <a:gd name="T62" fmla="*/ 102 w 201"/>
              <a:gd name="T63" fmla="*/ 5 h 104"/>
              <a:gd name="T64" fmla="*/ 94 w 201"/>
              <a:gd name="T65" fmla="*/ 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" h="104">
                <a:moveTo>
                  <a:pt x="72" y="5"/>
                </a:moveTo>
                <a:cubicBezTo>
                  <a:pt x="73" y="8"/>
                  <a:pt x="78" y="3"/>
                  <a:pt x="77" y="9"/>
                </a:cubicBezTo>
                <a:cubicBezTo>
                  <a:pt x="69" y="11"/>
                  <a:pt x="67" y="8"/>
                  <a:pt x="61" y="12"/>
                </a:cubicBezTo>
                <a:cubicBezTo>
                  <a:pt x="58" y="10"/>
                  <a:pt x="56" y="11"/>
                  <a:pt x="54" y="13"/>
                </a:cubicBezTo>
                <a:cubicBezTo>
                  <a:pt x="50" y="11"/>
                  <a:pt x="48" y="13"/>
                  <a:pt x="45" y="13"/>
                </a:cubicBezTo>
                <a:cubicBezTo>
                  <a:pt x="41" y="13"/>
                  <a:pt x="36" y="13"/>
                  <a:pt x="34" y="17"/>
                </a:cubicBezTo>
                <a:cubicBezTo>
                  <a:pt x="33" y="16"/>
                  <a:pt x="33" y="16"/>
                  <a:pt x="33" y="16"/>
                </a:cubicBezTo>
                <a:cubicBezTo>
                  <a:pt x="29" y="17"/>
                  <a:pt x="31" y="23"/>
                  <a:pt x="27" y="23"/>
                </a:cubicBezTo>
                <a:cubicBezTo>
                  <a:pt x="25" y="23"/>
                  <a:pt x="23" y="21"/>
                  <a:pt x="23" y="19"/>
                </a:cubicBezTo>
                <a:cubicBezTo>
                  <a:pt x="20" y="24"/>
                  <a:pt x="20" y="24"/>
                  <a:pt x="20" y="24"/>
                </a:cubicBezTo>
                <a:cubicBezTo>
                  <a:pt x="7" y="22"/>
                  <a:pt x="17" y="43"/>
                  <a:pt x="2" y="41"/>
                </a:cubicBezTo>
                <a:cubicBezTo>
                  <a:pt x="3" y="43"/>
                  <a:pt x="0" y="46"/>
                  <a:pt x="3" y="48"/>
                </a:cubicBezTo>
                <a:cubicBezTo>
                  <a:pt x="6" y="48"/>
                  <a:pt x="5" y="52"/>
                  <a:pt x="4" y="53"/>
                </a:cubicBezTo>
                <a:cubicBezTo>
                  <a:pt x="1" y="57"/>
                  <a:pt x="5" y="63"/>
                  <a:pt x="2" y="68"/>
                </a:cubicBezTo>
                <a:cubicBezTo>
                  <a:pt x="4" y="68"/>
                  <a:pt x="4" y="68"/>
                  <a:pt x="4" y="68"/>
                </a:cubicBezTo>
                <a:cubicBezTo>
                  <a:pt x="4" y="70"/>
                  <a:pt x="4" y="71"/>
                  <a:pt x="3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11" y="78"/>
                  <a:pt x="13" y="81"/>
                  <a:pt x="14" y="88"/>
                </a:cubicBezTo>
                <a:cubicBezTo>
                  <a:pt x="17" y="92"/>
                  <a:pt x="20" y="92"/>
                  <a:pt x="23" y="91"/>
                </a:cubicBezTo>
                <a:cubicBezTo>
                  <a:pt x="27" y="87"/>
                  <a:pt x="28" y="93"/>
                  <a:pt x="31" y="95"/>
                </a:cubicBezTo>
                <a:cubicBezTo>
                  <a:pt x="33" y="96"/>
                  <a:pt x="37" y="97"/>
                  <a:pt x="38" y="100"/>
                </a:cubicBezTo>
                <a:cubicBezTo>
                  <a:pt x="37" y="100"/>
                  <a:pt x="36" y="99"/>
                  <a:pt x="36" y="100"/>
                </a:cubicBezTo>
                <a:cubicBezTo>
                  <a:pt x="35" y="101"/>
                  <a:pt x="36" y="102"/>
                  <a:pt x="36" y="102"/>
                </a:cubicBezTo>
                <a:cubicBezTo>
                  <a:pt x="38" y="103"/>
                  <a:pt x="39" y="102"/>
                  <a:pt x="40" y="101"/>
                </a:cubicBezTo>
                <a:cubicBezTo>
                  <a:pt x="39" y="99"/>
                  <a:pt x="39" y="99"/>
                  <a:pt x="39" y="99"/>
                </a:cubicBezTo>
                <a:cubicBezTo>
                  <a:pt x="41" y="93"/>
                  <a:pt x="44" y="101"/>
                  <a:pt x="48" y="98"/>
                </a:cubicBezTo>
                <a:cubicBezTo>
                  <a:pt x="49" y="103"/>
                  <a:pt x="53" y="101"/>
                  <a:pt x="54" y="99"/>
                </a:cubicBezTo>
                <a:cubicBezTo>
                  <a:pt x="56" y="97"/>
                  <a:pt x="58" y="100"/>
                  <a:pt x="60" y="100"/>
                </a:cubicBezTo>
                <a:cubicBezTo>
                  <a:pt x="64" y="94"/>
                  <a:pt x="69" y="104"/>
                  <a:pt x="74" y="99"/>
                </a:cubicBezTo>
                <a:cubicBezTo>
                  <a:pt x="79" y="100"/>
                  <a:pt x="84" y="104"/>
                  <a:pt x="90" y="101"/>
                </a:cubicBezTo>
                <a:cubicBezTo>
                  <a:pt x="90" y="103"/>
                  <a:pt x="91" y="104"/>
                  <a:pt x="93" y="104"/>
                </a:cubicBezTo>
                <a:cubicBezTo>
                  <a:pt x="95" y="101"/>
                  <a:pt x="101" y="101"/>
                  <a:pt x="97" y="96"/>
                </a:cubicBezTo>
                <a:cubicBezTo>
                  <a:pt x="100" y="93"/>
                  <a:pt x="102" y="100"/>
                  <a:pt x="104" y="97"/>
                </a:cubicBezTo>
                <a:cubicBezTo>
                  <a:pt x="104" y="96"/>
                  <a:pt x="104" y="96"/>
                  <a:pt x="104" y="95"/>
                </a:cubicBezTo>
                <a:cubicBezTo>
                  <a:pt x="108" y="98"/>
                  <a:pt x="111" y="93"/>
                  <a:pt x="114" y="94"/>
                </a:cubicBezTo>
                <a:cubicBezTo>
                  <a:pt x="117" y="98"/>
                  <a:pt x="122" y="94"/>
                  <a:pt x="125" y="98"/>
                </a:cubicBezTo>
                <a:cubicBezTo>
                  <a:pt x="125" y="95"/>
                  <a:pt x="127" y="98"/>
                  <a:pt x="128" y="96"/>
                </a:cubicBezTo>
                <a:cubicBezTo>
                  <a:pt x="128" y="94"/>
                  <a:pt x="128" y="94"/>
                  <a:pt x="128" y="94"/>
                </a:cubicBezTo>
                <a:cubicBezTo>
                  <a:pt x="137" y="95"/>
                  <a:pt x="137" y="95"/>
                  <a:pt x="137" y="95"/>
                </a:cubicBezTo>
                <a:cubicBezTo>
                  <a:pt x="137" y="92"/>
                  <a:pt x="137" y="92"/>
                  <a:pt x="137" y="92"/>
                </a:cubicBezTo>
                <a:cubicBezTo>
                  <a:pt x="142" y="92"/>
                  <a:pt x="142" y="92"/>
                  <a:pt x="142" y="92"/>
                </a:cubicBezTo>
                <a:cubicBezTo>
                  <a:pt x="143" y="97"/>
                  <a:pt x="148" y="90"/>
                  <a:pt x="151" y="93"/>
                </a:cubicBezTo>
                <a:cubicBezTo>
                  <a:pt x="152" y="87"/>
                  <a:pt x="156" y="86"/>
                  <a:pt x="161" y="85"/>
                </a:cubicBezTo>
                <a:cubicBezTo>
                  <a:pt x="157" y="79"/>
                  <a:pt x="155" y="74"/>
                  <a:pt x="155" y="66"/>
                </a:cubicBezTo>
                <a:cubicBezTo>
                  <a:pt x="165" y="63"/>
                  <a:pt x="176" y="66"/>
                  <a:pt x="186" y="65"/>
                </a:cubicBezTo>
                <a:cubicBezTo>
                  <a:pt x="189" y="66"/>
                  <a:pt x="193" y="63"/>
                  <a:pt x="196" y="61"/>
                </a:cubicBezTo>
                <a:cubicBezTo>
                  <a:pt x="193" y="61"/>
                  <a:pt x="193" y="61"/>
                  <a:pt x="193" y="61"/>
                </a:cubicBezTo>
                <a:cubicBezTo>
                  <a:pt x="193" y="55"/>
                  <a:pt x="200" y="60"/>
                  <a:pt x="201" y="56"/>
                </a:cubicBezTo>
                <a:cubicBezTo>
                  <a:pt x="199" y="54"/>
                  <a:pt x="199" y="54"/>
                  <a:pt x="199" y="54"/>
                </a:cubicBezTo>
                <a:cubicBezTo>
                  <a:pt x="191" y="55"/>
                  <a:pt x="187" y="50"/>
                  <a:pt x="180" y="54"/>
                </a:cubicBezTo>
                <a:cubicBezTo>
                  <a:pt x="180" y="52"/>
                  <a:pt x="176" y="50"/>
                  <a:pt x="179" y="48"/>
                </a:cubicBezTo>
                <a:cubicBezTo>
                  <a:pt x="181" y="48"/>
                  <a:pt x="182" y="48"/>
                  <a:pt x="184" y="49"/>
                </a:cubicBezTo>
                <a:cubicBezTo>
                  <a:pt x="185" y="48"/>
                  <a:pt x="186" y="46"/>
                  <a:pt x="187" y="45"/>
                </a:cubicBezTo>
                <a:cubicBezTo>
                  <a:pt x="186" y="44"/>
                  <a:pt x="186" y="42"/>
                  <a:pt x="184" y="42"/>
                </a:cubicBezTo>
                <a:cubicBezTo>
                  <a:pt x="184" y="39"/>
                  <a:pt x="188" y="40"/>
                  <a:pt x="190" y="40"/>
                </a:cubicBezTo>
                <a:cubicBezTo>
                  <a:pt x="187" y="37"/>
                  <a:pt x="184" y="36"/>
                  <a:pt x="182" y="35"/>
                </a:cubicBezTo>
                <a:cubicBezTo>
                  <a:pt x="183" y="26"/>
                  <a:pt x="172" y="34"/>
                  <a:pt x="171" y="27"/>
                </a:cubicBezTo>
                <a:cubicBezTo>
                  <a:pt x="164" y="25"/>
                  <a:pt x="166" y="17"/>
                  <a:pt x="158" y="20"/>
                </a:cubicBezTo>
                <a:cubicBezTo>
                  <a:pt x="154" y="13"/>
                  <a:pt x="148" y="18"/>
                  <a:pt x="144" y="12"/>
                </a:cubicBezTo>
                <a:cubicBezTo>
                  <a:pt x="144" y="11"/>
                  <a:pt x="144" y="9"/>
                  <a:pt x="144" y="8"/>
                </a:cubicBezTo>
                <a:cubicBezTo>
                  <a:pt x="135" y="5"/>
                  <a:pt x="124" y="7"/>
                  <a:pt x="115" y="1"/>
                </a:cubicBezTo>
                <a:cubicBezTo>
                  <a:pt x="115" y="5"/>
                  <a:pt x="112" y="4"/>
                  <a:pt x="110" y="5"/>
                </a:cubicBezTo>
                <a:cubicBezTo>
                  <a:pt x="107" y="5"/>
                  <a:pt x="107" y="2"/>
                  <a:pt x="106" y="0"/>
                </a:cubicBezTo>
                <a:cubicBezTo>
                  <a:pt x="105" y="3"/>
                  <a:pt x="102" y="1"/>
                  <a:pt x="102" y="5"/>
                </a:cubicBezTo>
                <a:cubicBezTo>
                  <a:pt x="100" y="2"/>
                  <a:pt x="95" y="3"/>
                  <a:pt x="95" y="6"/>
                </a:cubicBezTo>
                <a:cubicBezTo>
                  <a:pt x="94" y="5"/>
                  <a:pt x="94" y="5"/>
                  <a:pt x="94" y="5"/>
                </a:cubicBezTo>
                <a:cubicBezTo>
                  <a:pt x="87" y="8"/>
                  <a:pt x="79" y="4"/>
                  <a:pt x="72" y="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3635587" y="3559812"/>
            <a:ext cx="1303006" cy="965835"/>
          </a:xfrm>
          <a:custGeom>
            <a:avLst/>
            <a:gdLst>
              <a:gd name="T0" fmla="*/ 77 w 201"/>
              <a:gd name="T1" fmla="*/ 9 h 104"/>
              <a:gd name="T2" fmla="*/ 54 w 201"/>
              <a:gd name="T3" fmla="*/ 13 h 104"/>
              <a:gd name="T4" fmla="*/ 34 w 201"/>
              <a:gd name="T5" fmla="*/ 17 h 104"/>
              <a:gd name="T6" fmla="*/ 27 w 201"/>
              <a:gd name="T7" fmla="*/ 23 h 104"/>
              <a:gd name="T8" fmla="*/ 20 w 201"/>
              <a:gd name="T9" fmla="*/ 24 h 104"/>
              <a:gd name="T10" fmla="*/ 3 w 201"/>
              <a:gd name="T11" fmla="*/ 48 h 104"/>
              <a:gd name="T12" fmla="*/ 2 w 201"/>
              <a:gd name="T13" fmla="*/ 68 h 104"/>
              <a:gd name="T14" fmla="*/ 3 w 201"/>
              <a:gd name="T15" fmla="*/ 72 h 104"/>
              <a:gd name="T16" fmla="*/ 14 w 201"/>
              <a:gd name="T17" fmla="*/ 88 h 104"/>
              <a:gd name="T18" fmla="*/ 31 w 201"/>
              <a:gd name="T19" fmla="*/ 95 h 104"/>
              <a:gd name="T20" fmla="*/ 36 w 201"/>
              <a:gd name="T21" fmla="*/ 100 h 104"/>
              <a:gd name="T22" fmla="*/ 40 w 201"/>
              <a:gd name="T23" fmla="*/ 101 h 104"/>
              <a:gd name="T24" fmla="*/ 48 w 201"/>
              <a:gd name="T25" fmla="*/ 98 h 104"/>
              <a:gd name="T26" fmla="*/ 60 w 201"/>
              <a:gd name="T27" fmla="*/ 100 h 104"/>
              <a:gd name="T28" fmla="*/ 90 w 201"/>
              <a:gd name="T29" fmla="*/ 101 h 104"/>
              <a:gd name="T30" fmla="*/ 97 w 201"/>
              <a:gd name="T31" fmla="*/ 96 h 104"/>
              <a:gd name="T32" fmla="*/ 104 w 201"/>
              <a:gd name="T33" fmla="*/ 95 h 104"/>
              <a:gd name="T34" fmla="*/ 125 w 201"/>
              <a:gd name="T35" fmla="*/ 98 h 104"/>
              <a:gd name="T36" fmla="*/ 128 w 201"/>
              <a:gd name="T37" fmla="*/ 94 h 104"/>
              <a:gd name="T38" fmla="*/ 137 w 201"/>
              <a:gd name="T39" fmla="*/ 92 h 104"/>
              <a:gd name="T40" fmla="*/ 151 w 201"/>
              <a:gd name="T41" fmla="*/ 93 h 104"/>
              <a:gd name="T42" fmla="*/ 155 w 201"/>
              <a:gd name="T43" fmla="*/ 66 h 104"/>
              <a:gd name="T44" fmla="*/ 196 w 201"/>
              <a:gd name="T45" fmla="*/ 61 h 104"/>
              <a:gd name="T46" fmla="*/ 201 w 201"/>
              <a:gd name="T47" fmla="*/ 56 h 104"/>
              <a:gd name="T48" fmla="*/ 180 w 201"/>
              <a:gd name="T49" fmla="*/ 54 h 104"/>
              <a:gd name="T50" fmla="*/ 184 w 201"/>
              <a:gd name="T51" fmla="*/ 49 h 104"/>
              <a:gd name="T52" fmla="*/ 184 w 201"/>
              <a:gd name="T53" fmla="*/ 42 h 104"/>
              <a:gd name="T54" fmla="*/ 182 w 201"/>
              <a:gd name="T55" fmla="*/ 35 h 104"/>
              <a:gd name="T56" fmla="*/ 158 w 201"/>
              <a:gd name="T57" fmla="*/ 20 h 104"/>
              <a:gd name="T58" fmla="*/ 144 w 201"/>
              <a:gd name="T59" fmla="*/ 8 h 104"/>
              <a:gd name="T60" fmla="*/ 110 w 201"/>
              <a:gd name="T61" fmla="*/ 5 h 104"/>
              <a:gd name="T62" fmla="*/ 102 w 201"/>
              <a:gd name="T63" fmla="*/ 5 h 104"/>
              <a:gd name="T64" fmla="*/ 94 w 201"/>
              <a:gd name="T65" fmla="*/ 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" h="104">
                <a:moveTo>
                  <a:pt x="72" y="5"/>
                </a:moveTo>
                <a:cubicBezTo>
                  <a:pt x="73" y="8"/>
                  <a:pt x="78" y="3"/>
                  <a:pt x="77" y="9"/>
                </a:cubicBezTo>
                <a:cubicBezTo>
                  <a:pt x="69" y="11"/>
                  <a:pt x="67" y="8"/>
                  <a:pt x="61" y="12"/>
                </a:cubicBezTo>
                <a:cubicBezTo>
                  <a:pt x="58" y="10"/>
                  <a:pt x="56" y="11"/>
                  <a:pt x="54" y="13"/>
                </a:cubicBezTo>
                <a:cubicBezTo>
                  <a:pt x="50" y="11"/>
                  <a:pt x="48" y="13"/>
                  <a:pt x="45" y="13"/>
                </a:cubicBezTo>
                <a:cubicBezTo>
                  <a:pt x="41" y="13"/>
                  <a:pt x="36" y="13"/>
                  <a:pt x="34" y="17"/>
                </a:cubicBezTo>
                <a:cubicBezTo>
                  <a:pt x="33" y="16"/>
                  <a:pt x="33" y="16"/>
                  <a:pt x="33" y="16"/>
                </a:cubicBezTo>
                <a:cubicBezTo>
                  <a:pt x="29" y="17"/>
                  <a:pt x="31" y="23"/>
                  <a:pt x="27" y="23"/>
                </a:cubicBezTo>
                <a:cubicBezTo>
                  <a:pt x="25" y="23"/>
                  <a:pt x="23" y="21"/>
                  <a:pt x="23" y="19"/>
                </a:cubicBezTo>
                <a:cubicBezTo>
                  <a:pt x="20" y="24"/>
                  <a:pt x="20" y="24"/>
                  <a:pt x="20" y="24"/>
                </a:cubicBezTo>
                <a:cubicBezTo>
                  <a:pt x="7" y="22"/>
                  <a:pt x="17" y="43"/>
                  <a:pt x="2" y="41"/>
                </a:cubicBezTo>
                <a:cubicBezTo>
                  <a:pt x="3" y="43"/>
                  <a:pt x="0" y="46"/>
                  <a:pt x="3" y="48"/>
                </a:cubicBezTo>
                <a:cubicBezTo>
                  <a:pt x="6" y="48"/>
                  <a:pt x="5" y="52"/>
                  <a:pt x="4" y="53"/>
                </a:cubicBezTo>
                <a:cubicBezTo>
                  <a:pt x="1" y="57"/>
                  <a:pt x="5" y="63"/>
                  <a:pt x="2" y="68"/>
                </a:cubicBezTo>
                <a:cubicBezTo>
                  <a:pt x="4" y="68"/>
                  <a:pt x="4" y="68"/>
                  <a:pt x="4" y="68"/>
                </a:cubicBezTo>
                <a:cubicBezTo>
                  <a:pt x="4" y="70"/>
                  <a:pt x="4" y="71"/>
                  <a:pt x="3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11" y="78"/>
                  <a:pt x="13" y="81"/>
                  <a:pt x="14" y="88"/>
                </a:cubicBezTo>
                <a:cubicBezTo>
                  <a:pt x="17" y="92"/>
                  <a:pt x="20" y="92"/>
                  <a:pt x="23" y="91"/>
                </a:cubicBezTo>
                <a:cubicBezTo>
                  <a:pt x="27" y="87"/>
                  <a:pt x="28" y="93"/>
                  <a:pt x="31" y="95"/>
                </a:cubicBezTo>
                <a:cubicBezTo>
                  <a:pt x="33" y="96"/>
                  <a:pt x="37" y="97"/>
                  <a:pt x="38" y="100"/>
                </a:cubicBezTo>
                <a:cubicBezTo>
                  <a:pt x="37" y="100"/>
                  <a:pt x="36" y="99"/>
                  <a:pt x="36" y="100"/>
                </a:cubicBezTo>
                <a:cubicBezTo>
                  <a:pt x="35" y="101"/>
                  <a:pt x="36" y="102"/>
                  <a:pt x="36" y="102"/>
                </a:cubicBezTo>
                <a:cubicBezTo>
                  <a:pt x="38" y="103"/>
                  <a:pt x="39" y="102"/>
                  <a:pt x="40" y="101"/>
                </a:cubicBezTo>
                <a:cubicBezTo>
                  <a:pt x="39" y="99"/>
                  <a:pt x="39" y="99"/>
                  <a:pt x="39" y="99"/>
                </a:cubicBezTo>
                <a:cubicBezTo>
                  <a:pt x="41" y="93"/>
                  <a:pt x="44" y="101"/>
                  <a:pt x="48" y="98"/>
                </a:cubicBezTo>
                <a:cubicBezTo>
                  <a:pt x="49" y="103"/>
                  <a:pt x="53" y="101"/>
                  <a:pt x="54" y="99"/>
                </a:cubicBezTo>
                <a:cubicBezTo>
                  <a:pt x="56" y="97"/>
                  <a:pt x="58" y="100"/>
                  <a:pt x="60" y="100"/>
                </a:cubicBezTo>
                <a:cubicBezTo>
                  <a:pt x="64" y="94"/>
                  <a:pt x="69" y="104"/>
                  <a:pt x="74" y="99"/>
                </a:cubicBezTo>
                <a:cubicBezTo>
                  <a:pt x="79" y="100"/>
                  <a:pt x="84" y="104"/>
                  <a:pt x="90" y="101"/>
                </a:cubicBezTo>
                <a:cubicBezTo>
                  <a:pt x="90" y="103"/>
                  <a:pt x="91" y="104"/>
                  <a:pt x="93" y="104"/>
                </a:cubicBezTo>
                <a:cubicBezTo>
                  <a:pt x="95" y="101"/>
                  <a:pt x="101" y="101"/>
                  <a:pt x="97" y="96"/>
                </a:cubicBezTo>
                <a:cubicBezTo>
                  <a:pt x="100" y="93"/>
                  <a:pt x="102" y="100"/>
                  <a:pt x="104" y="97"/>
                </a:cubicBezTo>
                <a:cubicBezTo>
                  <a:pt x="104" y="96"/>
                  <a:pt x="104" y="96"/>
                  <a:pt x="104" y="95"/>
                </a:cubicBezTo>
                <a:cubicBezTo>
                  <a:pt x="108" y="98"/>
                  <a:pt x="111" y="93"/>
                  <a:pt x="114" y="94"/>
                </a:cubicBezTo>
                <a:cubicBezTo>
                  <a:pt x="117" y="98"/>
                  <a:pt x="122" y="94"/>
                  <a:pt x="125" y="98"/>
                </a:cubicBezTo>
                <a:cubicBezTo>
                  <a:pt x="125" y="95"/>
                  <a:pt x="127" y="98"/>
                  <a:pt x="128" y="96"/>
                </a:cubicBezTo>
                <a:cubicBezTo>
                  <a:pt x="128" y="94"/>
                  <a:pt x="128" y="94"/>
                  <a:pt x="128" y="94"/>
                </a:cubicBezTo>
                <a:cubicBezTo>
                  <a:pt x="137" y="95"/>
                  <a:pt x="137" y="95"/>
                  <a:pt x="137" y="95"/>
                </a:cubicBezTo>
                <a:cubicBezTo>
                  <a:pt x="137" y="92"/>
                  <a:pt x="137" y="92"/>
                  <a:pt x="137" y="92"/>
                </a:cubicBezTo>
                <a:cubicBezTo>
                  <a:pt x="142" y="92"/>
                  <a:pt x="142" y="92"/>
                  <a:pt x="142" y="92"/>
                </a:cubicBezTo>
                <a:cubicBezTo>
                  <a:pt x="143" y="97"/>
                  <a:pt x="148" y="90"/>
                  <a:pt x="151" y="93"/>
                </a:cubicBezTo>
                <a:cubicBezTo>
                  <a:pt x="152" y="87"/>
                  <a:pt x="156" y="86"/>
                  <a:pt x="161" y="85"/>
                </a:cubicBezTo>
                <a:cubicBezTo>
                  <a:pt x="157" y="79"/>
                  <a:pt x="155" y="74"/>
                  <a:pt x="155" y="66"/>
                </a:cubicBezTo>
                <a:cubicBezTo>
                  <a:pt x="165" y="63"/>
                  <a:pt x="176" y="66"/>
                  <a:pt x="186" y="65"/>
                </a:cubicBezTo>
                <a:cubicBezTo>
                  <a:pt x="189" y="66"/>
                  <a:pt x="193" y="63"/>
                  <a:pt x="196" y="61"/>
                </a:cubicBezTo>
                <a:cubicBezTo>
                  <a:pt x="193" y="61"/>
                  <a:pt x="193" y="61"/>
                  <a:pt x="193" y="61"/>
                </a:cubicBezTo>
                <a:cubicBezTo>
                  <a:pt x="193" y="55"/>
                  <a:pt x="200" y="60"/>
                  <a:pt x="201" y="56"/>
                </a:cubicBezTo>
                <a:cubicBezTo>
                  <a:pt x="199" y="54"/>
                  <a:pt x="199" y="54"/>
                  <a:pt x="199" y="54"/>
                </a:cubicBezTo>
                <a:cubicBezTo>
                  <a:pt x="191" y="55"/>
                  <a:pt x="187" y="50"/>
                  <a:pt x="180" y="54"/>
                </a:cubicBezTo>
                <a:cubicBezTo>
                  <a:pt x="180" y="52"/>
                  <a:pt x="176" y="50"/>
                  <a:pt x="179" y="48"/>
                </a:cubicBezTo>
                <a:cubicBezTo>
                  <a:pt x="181" y="48"/>
                  <a:pt x="182" y="48"/>
                  <a:pt x="184" y="49"/>
                </a:cubicBezTo>
                <a:cubicBezTo>
                  <a:pt x="185" y="48"/>
                  <a:pt x="186" y="46"/>
                  <a:pt x="187" y="45"/>
                </a:cubicBezTo>
                <a:cubicBezTo>
                  <a:pt x="186" y="44"/>
                  <a:pt x="186" y="42"/>
                  <a:pt x="184" y="42"/>
                </a:cubicBezTo>
                <a:cubicBezTo>
                  <a:pt x="184" y="39"/>
                  <a:pt x="188" y="40"/>
                  <a:pt x="190" y="40"/>
                </a:cubicBezTo>
                <a:cubicBezTo>
                  <a:pt x="187" y="37"/>
                  <a:pt x="184" y="36"/>
                  <a:pt x="182" y="35"/>
                </a:cubicBezTo>
                <a:cubicBezTo>
                  <a:pt x="183" y="26"/>
                  <a:pt x="172" y="34"/>
                  <a:pt x="171" y="27"/>
                </a:cubicBezTo>
                <a:cubicBezTo>
                  <a:pt x="164" y="25"/>
                  <a:pt x="166" y="17"/>
                  <a:pt x="158" y="20"/>
                </a:cubicBezTo>
                <a:cubicBezTo>
                  <a:pt x="154" y="13"/>
                  <a:pt x="148" y="18"/>
                  <a:pt x="144" y="12"/>
                </a:cubicBezTo>
                <a:cubicBezTo>
                  <a:pt x="144" y="11"/>
                  <a:pt x="144" y="9"/>
                  <a:pt x="144" y="8"/>
                </a:cubicBezTo>
                <a:cubicBezTo>
                  <a:pt x="135" y="5"/>
                  <a:pt x="124" y="7"/>
                  <a:pt x="115" y="1"/>
                </a:cubicBezTo>
                <a:cubicBezTo>
                  <a:pt x="115" y="5"/>
                  <a:pt x="112" y="4"/>
                  <a:pt x="110" y="5"/>
                </a:cubicBezTo>
                <a:cubicBezTo>
                  <a:pt x="107" y="5"/>
                  <a:pt x="107" y="2"/>
                  <a:pt x="106" y="0"/>
                </a:cubicBezTo>
                <a:cubicBezTo>
                  <a:pt x="105" y="3"/>
                  <a:pt x="102" y="1"/>
                  <a:pt x="102" y="5"/>
                </a:cubicBezTo>
                <a:cubicBezTo>
                  <a:pt x="100" y="2"/>
                  <a:pt x="95" y="3"/>
                  <a:pt x="95" y="6"/>
                </a:cubicBezTo>
                <a:cubicBezTo>
                  <a:pt x="94" y="5"/>
                  <a:pt x="94" y="5"/>
                  <a:pt x="94" y="5"/>
                </a:cubicBezTo>
                <a:cubicBezTo>
                  <a:pt x="87" y="8"/>
                  <a:pt x="79" y="4"/>
                  <a:pt x="72" y="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504879" y="1292857"/>
            <a:ext cx="1303006" cy="965835"/>
          </a:xfrm>
          <a:custGeom>
            <a:avLst/>
            <a:gdLst>
              <a:gd name="T0" fmla="*/ 77 w 201"/>
              <a:gd name="T1" fmla="*/ 9 h 104"/>
              <a:gd name="T2" fmla="*/ 54 w 201"/>
              <a:gd name="T3" fmla="*/ 13 h 104"/>
              <a:gd name="T4" fmla="*/ 34 w 201"/>
              <a:gd name="T5" fmla="*/ 17 h 104"/>
              <a:gd name="T6" fmla="*/ 27 w 201"/>
              <a:gd name="T7" fmla="*/ 23 h 104"/>
              <a:gd name="T8" fmla="*/ 20 w 201"/>
              <a:gd name="T9" fmla="*/ 24 h 104"/>
              <a:gd name="T10" fmla="*/ 3 w 201"/>
              <a:gd name="T11" fmla="*/ 48 h 104"/>
              <a:gd name="T12" fmla="*/ 2 w 201"/>
              <a:gd name="T13" fmla="*/ 68 h 104"/>
              <a:gd name="T14" fmla="*/ 3 w 201"/>
              <a:gd name="T15" fmla="*/ 72 h 104"/>
              <a:gd name="T16" fmla="*/ 14 w 201"/>
              <a:gd name="T17" fmla="*/ 88 h 104"/>
              <a:gd name="T18" fmla="*/ 31 w 201"/>
              <a:gd name="T19" fmla="*/ 95 h 104"/>
              <a:gd name="T20" fmla="*/ 36 w 201"/>
              <a:gd name="T21" fmla="*/ 100 h 104"/>
              <a:gd name="T22" fmla="*/ 40 w 201"/>
              <a:gd name="T23" fmla="*/ 101 h 104"/>
              <a:gd name="T24" fmla="*/ 48 w 201"/>
              <a:gd name="T25" fmla="*/ 98 h 104"/>
              <a:gd name="T26" fmla="*/ 60 w 201"/>
              <a:gd name="T27" fmla="*/ 100 h 104"/>
              <a:gd name="T28" fmla="*/ 90 w 201"/>
              <a:gd name="T29" fmla="*/ 101 h 104"/>
              <a:gd name="T30" fmla="*/ 97 w 201"/>
              <a:gd name="T31" fmla="*/ 96 h 104"/>
              <a:gd name="T32" fmla="*/ 104 w 201"/>
              <a:gd name="T33" fmla="*/ 95 h 104"/>
              <a:gd name="T34" fmla="*/ 125 w 201"/>
              <a:gd name="T35" fmla="*/ 98 h 104"/>
              <a:gd name="T36" fmla="*/ 128 w 201"/>
              <a:gd name="T37" fmla="*/ 94 h 104"/>
              <a:gd name="T38" fmla="*/ 137 w 201"/>
              <a:gd name="T39" fmla="*/ 92 h 104"/>
              <a:gd name="T40" fmla="*/ 151 w 201"/>
              <a:gd name="T41" fmla="*/ 93 h 104"/>
              <a:gd name="T42" fmla="*/ 155 w 201"/>
              <a:gd name="T43" fmla="*/ 66 h 104"/>
              <a:gd name="T44" fmla="*/ 196 w 201"/>
              <a:gd name="T45" fmla="*/ 61 h 104"/>
              <a:gd name="T46" fmla="*/ 201 w 201"/>
              <a:gd name="T47" fmla="*/ 56 h 104"/>
              <a:gd name="T48" fmla="*/ 180 w 201"/>
              <a:gd name="T49" fmla="*/ 54 h 104"/>
              <a:gd name="T50" fmla="*/ 184 w 201"/>
              <a:gd name="T51" fmla="*/ 49 h 104"/>
              <a:gd name="T52" fmla="*/ 184 w 201"/>
              <a:gd name="T53" fmla="*/ 42 h 104"/>
              <a:gd name="T54" fmla="*/ 182 w 201"/>
              <a:gd name="T55" fmla="*/ 35 h 104"/>
              <a:gd name="T56" fmla="*/ 158 w 201"/>
              <a:gd name="T57" fmla="*/ 20 h 104"/>
              <a:gd name="T58" fmla="*/ 144 w 201"/>
              <a:gd name="T59" fmla="*/ 8 h 104"/>
              <a:gd name="T60" fmla="*/ 110 w 201"/>
              <a:gd name="T61" fmla="*/ 5 h 104"/>
              <a:gd name="T62" fmla="*/ 102 w 201"/>
              <a:gd name="T63" fmla="*/ 5 h 104"/>
              <a:gd name="T64" fmla="*/ 94 w 201"/>
              <a:gd name="T65" fmla="*/ 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" h="104">
                <a:moveTo>
                  <a:pt x="72" y="5"/>
                </a:moveTo>
                <a:cubicBezTo>
                  <a:pt x="73" y="8"/>
                  <a:pt x="78" y="3"/>
                  <a:pt x="77" y="9"/>
                </a:cubicBezTo>
                <a:cubicBezTo>
                  <a:pt x="69" y="11"/>
                  <a:pt x="67" y="8"/>
                  <a:pt x="61" y="12"/>
                </a:cubicBezTo>
                <a:cubicBezTo>
                  <a:pt x="58" y="10"/>
                  <a:pt x="56" y="11"/>
                  <a:pt x="54" y="13"/>
                </a:cubicBezTo>
                <a:cubicBezTo>
                  <a:pt x="50" y="11"/>
                  <a:pt x="48" y="13"/>
                  <a:pt x="45" y="13"/>
                </a:cubicBezTo>
                <a:cubicBezTo>
                  <a:pt x="41" y="13"/>
                  <a:pt x="36" y="13"/>
                  <a:pt x="34" y="17"/>
                </a:cubicBezTo>
                <a:cubicBezTo>
                  <a:pt x="33" y="16"/>
                  <a:pt x="33" y="16"/>
                  <a:pt x="33" y="16"/>
                </a:cubicBezTo>
                <a:cubicBezTo>
                  <a:pt x="29" y="17"/>
                  <a:pt x="31" y="23"/>
                  <a:pt x="27" y="23"/>
                </a:cubicBezTo>
                <a:cubicBezTo>
                  <a:pt x="25" y="23"/>
                  <a:pt x="23" y="21"/>
                  <a:pt x="23" y="19"/>
                </a:cubicBezTo>
                <a:cubicBezTo>
                  <a:pt x="20" y="24"/>
                  <a:pt x="20" y="24"/>
                  <a:pt x="20" y="24"/>
                </a:cubicBezTo>
                <a:cubicBezTo>
                  <a:pt x="7" y="22"/>
                  <a:pt x="17" y="43"/>
                  <a:pt x="2" y="41"/>
                </a:cubicBezTo>
                <a:cubicBezTo>
                  <a:pt x="3" y="43"/>
                  <a:pt x="0" y="46"/>
                  <a:pt x="3" y="48"/>
                </a:cubicBezTo>
                <a:cubicBezTo>
                  <a:pt x="6" y="48"/>
                  <a:pt x="5" y="52"/>
                  <a:pt x="4" y="53"/>
                </a:cubicBezTo>
                <a:cubicBezTo>
                  <a:pt x="1" y="57"/>
                  <a:pt x="5" y="63"/>
                  <a:pt x="2" y="68"/>
                </a:cubicBezTo>
                <a:cubicBezTo>
                  <a:pt x="4" y="68"/>
                  <a:pt x="4" y="68"/>
                  <a:pt x="4" y="68"/>
                </a:cubicBezTo>
                <a:cubicBezTo>
                  <a:pt x="4" y="70"/>
                  <a:pt x="4" y="71"/>
                  <a:pt x="3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11" y="78"/>
                  <a:pt x="13" y="81"/>
                  <a:pt x="14" y="88"/>
                </a:cubicBezTo>
                <a:cubicBezTo>
                  <a:pt x="17" y="92"/>
                  <a:pt x="20" y="92"/>
                  <a:pt x="23" y="91"/>
                </a:cubicBezTo>
                <a:cubicBezTo>
                  <a:pt x="27" y="87"/>
                  <a:pt x="28" y="93"/>
                  <a:pt x="31" y="95"/>
                </a:cubicBezTo>
                <a:cubicBezTo>
                  <a:pt x="33" y="96"/>
                  <a:pt x="37" y="97"/>
                  <a:pt x="38" y="100"/>
                </a:cubicBezTo>
                <a:cubicBezTo>
                  <a:pt x="37" y="100"/>
                  <a:pt x="36" y="99"/>
                  <a:pt x="36" y="100"/>
                </a:cubicBezTo>
                <a:cubicBezTo>
                  <a:pt x="35" y="101"/>
                  <a:pt x="36" y="102"/>
                  <a:pt x="36" y="102"/>
                </a:cubicBezTo>
                <a:cubicBezTo>
                  <a:pt x="38" y="103"/>
                  <a:pt x="39" y="102"/>
                  <a:pt x="40" y="101"/>
                </a:cubicBezTo>
                <a:cubicBezTo>
                  <a:pt x="39" y="99"/>
                  <a:pt x="39" y="99"/>
                  <a:pt x="39" y="99"/>
                </a:cubicBezTo>
                <a:cubicBezTo>
                  <a:pt x="41" y="93"/>
                  <a:pt x="44" y="101"/>
                  <a:pt x="48" y="98"/>
                </a:cubicBezTo>
                <a:cubicBezTo>
                  <a:pt x="49" y="103"/>
                  <a:pt x="53" y="101"/>
                  <a:pt x="54" y="99"/>
                </a:cubicBezTo>
                <a:cubicBezTo>
                  <a:pt x="56" y="97"/>
                  <a:pt x="58" y="100"/>
                  <a:pt x="60" y="100"/>
                </a:cubicBezTo>
                <a:cubicBezTo>
                  <a:pt x="64" y="94"/>
                  <a:pt x="69" y="104"/>
                  <a:pt x="74" y="99"/>
                </a:cubicBezTo>
                <a:cubicBezTo>
                  <a:pt x="79" y="100"/>
                  <a:pt x="84" y="104"/>
                  <a:pt x="90" y="101"/>
                </a:cubicBezTo>
                <a:cubicBezTo>
                  <a:pt x="90" y="103"/>
                  <a:pt x="91" y="104"/>
                  <a:pt x="93" y="104"/>
                </a:cubicBezTo>
                <a:cubicBezTo>
                  <a:pt x="95" y="101"/>
                  <a:pt x="101" y="101"/>
                  <a:pt x="97" y="96"/>
                </a:cubicBezTo>
                <a:cubicBezTo>
                  <a:pt x="100" y="93"/>
                  <a:pt x="102" y="100"/>
                  <a:pt x="104" y="97"/>
                </a:cubicBezTo>
                <a:cubicBezTo>
                  <a:pt x="104" y="96"/>
                  <a:pt x="104" y="96"/>
                  <a:pt x="104" y="95"/>
                </a:cubicBezTo>
                <a:cubicBezTo>
                  <a:pt x="108" y="98"/>
                  <a:pt x="111" y="93"/>
                  <a:pt x="114" y="94"/>
                </a:cubicBezTo>
                <a:cubicBezTo>
                  <a:pt x="117" y="98"/>
                  <a:pt x="122" y="94"/>
                  <a:pt x="125" y="98"/>
                </a:cubicBezTo>
                <a:cubicBezTo>
                  <a:pt x="125" y="95"/>
                  <a:pt x="127" y="98"/>
                  <a:pt x="128" y="96"/>
                </a:cubicBezTo>
                <a:cubicBezTo>
                  <a:pt x="128" y="94"/>
                  <a:pt x="128" y="94"/>
                  <a:pt x="128" y="94"/>
                </a:cubicBezTo>
                <a:cubicBezTo>
                  <a:pt x="137" y="95"/>
                  <a:pt x="137" y="95"/>
                  <a:pt x="137" y="95"/>
                </a:cubicBezTo>
                <a:cubicBezTo>
                  <a:pt x="137" y="92"/>
                  <a:pt x="137" y="92"/>
                  <a:pt x="137" y="92"/>
                </a:cubicBezTo>
                <a:cubicBezTo>
                  <a:pt x="142" y="92"/>
                  <a:pt x="142" y="92"/>
                  <a:pt x="142" y="92"/>
                </a:cubicBezTo>
                <a:cubicBezTo>
                  <a:pt x="143" y="97"/>
                  <a:pt x="148" y="90"/>
                  <a:pt x="151" y="93"/>
                </a:cubicBezTo>
                <a:cubicBezTo>
                  <a:pt x="152" y="87"/>
                  <a:pt x="156" y="86"/>
                  <a:pt x="161" y="85"/>
                </a:cubicBezTo>
                <a:cubicBezTo>
                  <a:pt x="157" y="79"/>
                  <a:pt x="155" y="74"/>
                  <a:pt x="155" y="66"/>
                </a:cubicBezTo>
                <a:cubicBezTo>
                  <a:pt x="165" y="63"/>
                  <a:pt x="176" y="66"/>
                  <a:pt x="186" y="65"/>
                </a:cubicBezTo>
                <a:cubicBezTo>
                  <a:pt x="189" y="66"/>
                  <a:pt x="193" y="63"/>
                  <a:pt x="196" y="61"/>
                </a:cubicBezTo>
                <a:cubicBezTo>
                  <a:pt x="193" y="61"/>
                  <a:pt x="193" y="61"/>
                  <a:pt x="193" y="61"/>
                </a:cubicBezTo>
                <a:cubicBezTo>
                  <a:pt x="193" y="55"/>
                  <a:pt x="200" y="60"/>
                  <a:pt x="201" y="56"/>
                </a:cubicBezTo>
                <a:cubicBezTo>
                  <a:pt x="199" y="54"/>
                  <a:pt x="199" y="54"/>
                  <a:pt x="199" y="54"/>
                </a:cubicBezTo>
                <a:cubicBezTo>
                  <a:pt x="191" y="55"/>
                  <a:pt x="187" y="50"/>
                  <a:pt x="180" y="54"/>
                </a:cubicBezTo>
                <a:cubicBezTo>
                  <a:pt x="180" y="52"/>
                  <a:pt x="176" y="50"/>
                  <a:pt x="179" y="48"/>
                </a:cubicBezTo>
                <a:cubicBezTo>
                  <a:pt x="181" y="48"/>
                  <a:pt x="182" y="48"/>
                  <a:pt x="184" y="49"/>
                </a:cubicBezTo>
                <a:cubicBezTo>
                  <a:pt x="185" y="48"/>
                  <a:pt x="186" y="46"/>
                  <a:pt x="187" y="45"/>
                </a:cubicBezTo>
                <a:cubicBezTo>
                  <a:pt x="186" y="44"/>
                  <a:pt x="186" y="42"/>
                  <a:pt x="184" y="42"/>
                </a:cubicBezTo>
                <a:cubicBezTo>
                  <a:pt x="184" y="39"/>
                  <a:pt x="188" y="40"/>
                  <a:pt x="190" y="40"/>
                </a:cubicBezTo>
                <a:cubicBezTo>
                  <a:pt x="187" y="37"/>
                  <a:pt x="184" y="36"/>
                  <a:pt x="182" y="35"/>
                </a:cubicBezTo>
                <a:cubicBezTo>
                  <a:pt x="183" y="26"/>
                  <a:pt x="172" y="34"/>
                  <a:pt x="171" y="27"/>
                </a:cubicBezTo>
                <a:cubicBezTo>
                  <a:pt x="164" y="25"/>
                  <a:pt x="166" y="17"/>
                  <a:pt x="158" y="20"/>
                </a:cubicBezTo>
                <a:cubicBezTo>
                  <a:pt x="154" y="13"/>
                  <a:pt x="148" y="18"/>
                  <a:pt x="144" y="12"/>
                </a:cubicBezTo>
                <a:cubicBezTo>
                  <a:pt x="144" y="11"/>
                  <a:pt x="144" y="9"/>
                  <a:pt x="144" y="8"/>
                </a:cubicBezTo>
                <a:cubicBezTo>
                  <a:pt x="135" y="5"/>
                  <a:pt x="124" y="7"/>
                  <a:pt x="115" y="1"/>
                </a:cubicBezTo>
                <a:cubicBezTo>
                  <a:pt x="115" y="5"/>
                  <a:pt x="112" y="4"/>
                  <a:pt x="110" y="5"/>
                </a:cubicBezTo>
                <a:cubicBezTo>
                  <a:pt x="107" y="5"/>
                  <a:pt x="107" y="2"/>
                  <a:pt x="106" y="0"/>
                </a:cubicBezTo>
                <a:cubicBezTo>
                  <a:pt x="105" y="3"/>
                  <a:pt x="102" y="1"/>
                  <a:pt x="102" y="5"/>
                </a:cubicBezTo>
                <a:cubicBezTo>
                  <a:pt x="100" y="2"/>
                  <a:pt x="95" y="3"/>
                  <a:pt x="95" y="6"/>
                </a:cubicBezTo>
                <a:cubicBezTo>
                  <a:pt x="94" y="5"/>
                  <a:pt x="94" y="5"/>
                  <a:pt x="94" y="5"/>
                </a:cubicBezTo>
                <a:cubicBezTo>
                  <a:pt x="87" y="8"/>
                  <a:pt x="79" y="4"/>
                  <a:pt x="72" y="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840111" y="4523741"/>
            <a:ext cx="1303006" cy="965835"/>
          </a:xfrm>
          <a:custGeom>
            <a:avLst/>
            <a:gdLst>
              <a:gd name="T0" fmla="*/ 77 w 201"/>
              <a:gd name="T1" fmla="*/ 9 h 104"/>
              <a:gd name="T2" fmla="*/ 54 w 201"/>
              <a:gd name="T3" fmla="*/ 13 h 104"/>
              <a:gd name="T4" fmla="*/ 34 w 201"/>
              <a:gd name="T5" fmla="*/ 17 h 104"/>
              <a:gd name="T6" fmla="*/ 27 w 201"/>
              <a:gd name="T7" fmla="*/ 23 h 104"/>
              <a:gd name="T8" fmla="*/ 20 w 201"/>
              <a:gd name="T9" fmla="*/ 24 h 104"/>
              <a:gd name="T10" fmla="*/ 3 w 201"/>
              <a:gd name="T11" fmla="*/ 48 h 104"/>
              <a:gd name="T12" fmla="*/ 2 w 201"/>
              <a:gd name="T13" fmla="*/ 68 h 104"/>
              <a:gd name="T14" fmla="*/ 3 w 201"/>
              <a:gd name="T15" fmla="*/ 72 h 104"/>
              <a:gd name="T16" fmla="*/ 14 w 201"/>
              <a:gd name="T17" fmla="*/ 88 h 104"/>
              <a:gd name="T18" fmla="*/ 31 w 201"/>
              <a:gd name="T19" fmla="*/ 95 h 104"/>
              <a:gd name="T20" fmla="*/ 36 w 201"/>
              <a:gd name="T21" fmla="*/ 100 h 104"/>
              <a:gd name="T22" fmla="*/ 40 w 201"/>
              <a:gd name="T23" fmla="*/ 101 h 104"/>
              <a:gd name="T24" fmla="*/ 48 w 201"/>
              <a:gd name="T25" fmla="*/ 98 h 104"/>
              <a:gd name="T26" fmla="*/ 60 w 201"/>
              <a:gd name="T27" fmla="*/ 100 h 104"/>
              <a:gd name="T28" fmla="*/ 90 w 201"/>
              <a:gd name="T29" fmla="*/ 101 h 104"/>
              <a:gd name="T30" fmla="*/ 97 w 201"/>
              <a:gd name="T31" fmla="*/ 96 h 104"/>
              <a:gd name="T32" fmla="*/ 104 w 201"/>
              <a:gd name="T33" fmla="*/ 95 h 104"/>
              <a:gd name="T34" fmla="*/ 125 w 201"/>
              <a:gd name="T35" fmla="*/ 98 h 104"/>
              <a:gd name="T36" fmla="*/ 128 w 201"/>
              <a:gd name="T37" fmla="*/ 94 h 104"/>
              <a:gd name="T38" fmla="*/ 137 w 201"/>
              <a:gd name="T39" fmla="*/ 92 h 104"/>
              <a:gd name="T40" fmla="*/ 151 w 201"/>
              <a:gd name="T41" fmla="*/ 93 h 104"/>
              <a:gd name="T42" fmla="*/ 155 w 201"/>
              <a:gd name="T43" fmla="*/ 66 h 104"/>
              <a:gd name="T44" fmla="*/ 196 w 201"/>
              <a:gd name="T45" fmla="*/ 61 h 104"/>
              <a:gd name="T46" fmla="*/ 201 w 201"/>
              <a:gd name="T47" fmla="*/ 56 h 104"/>
              <a:gd name="T48" fmla="*/ 180 w 201"/>
              <a:gd name="T49" fmla="*/ 54 h 104"/>
              <a:gd name="T50" fmla="*/ 184 w 201"/>
              <a:gd name="T51" fmla="*/ 49 h 104"/>
              <a:gd name="T52" fmla="*/ 184 w 201"/>
              <a:gd name="T53" fmla="*/ 42 h 104"/>
              <a:gd name="T54" fmla="*/ 182 w 201"/>
              <a:gd name="T55" fmla="*/ 35 h 104"/>
              <a:gd name="T56" fmla="*/ 158 w 201"/>
              <a:gd name="T57" fmla="*/ 20 h 104"/>
              <a:gd name="T58" fmla="*/ 144 w 201"/>
              <a:gd name="T59" fmla="*/ 8 h 104"/>
              <a:gd name="T60" fmla="*/ 110 w 201"/>
              <a:gd name="T61" fmla="*/ 5 h 104"/>
              <a:gd name="T62" fmla="*/ 102 w 201"/>
              <a:gd name="T63" fmla="*/ 5 h 104"/>
              <a:gd name="T64" fmla="*/ 94 w 201"/>
              <a:gd name="T65" fmla="*/ 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" h="104">
                <a:moveTo>
                  <a:pt x="72" y="5"/>
                </a:moveTo>
                <a:cubicBezTo>
                  <a:pt x="73" y="8"/>
                  <a:pt x="78" y="3"/>
                  <a:pt x="77" y="9"/>
                </a:cubicBezTo>
                <a:cubicBezTo>
                  <a:pt x="69" y="11"/>
                  <a:pt x="67" y="8"/>
                  <a:pt x="61" y="12"/>
                </a:cubicBezTo>
                <a:cubicBezTo>
                  <a:pt x="58" y="10"/>
                  <a:pt x="56" y="11"/>
                  <a:pt x="54" y="13"/>
                </a:cubicBezTo>
                <a:cubicBezTo>
                  <a:pt x="50" y="11"/>
                  <a:pt x="48" y="13"/>
                  <a:pt x="45" y="13"/>
                </a:cubicBezTo>
                <a:cubicBezTo>
                  <a:pt x="41" y="13"/>
                  <a:pt x="36" y="13"/>
                  <a:pt x="34" y="17"/>
                </a:cubicBezTo>
                <a:cubicBezTo>
                  <a:pt x="33" y="16"/>
                  <a:pt x="33" y="16"/>
                  <a:pt x="33" y="16"/>
                </a:cubicBezTo>
                <a:cubicBezTo>
                  <a:pt x="29" y="17"/>
                  <a:pt x="31" y="23"/>
                  <a:pt x="27" y="23"/>
                </a:cubicBezTo>
                <a:cubicBezTo>
                  <a:pt x="25" y="23"/>
                  <a:pt x="23" y="21"/>
                  <a:pt x="23" y="19"/>
                </a:cubicBezTo>
                <a:cubicBezTo>
                  <a:pt x="20" y="24"/>
                  <a:pt x="20" y="24"/>
                  <a:pt x="20" y="24"/>
                </a:cubicBezTo>
                <a:cubicBezTo>
                  <a:pt x="7" y="22"/>
                  <a:pt x="17" y="43"/>
                  <a:pt x="2" y="41"/>
                </a:cubicBezTo>
                <a:cubicBezTo>
                  <a:pt x="3" y="43"/>
                  <a:pt x="0" y="46"/>
                  <a:pt x="3" y="48"/>
                </a:cubicBezTo>
                <a:cubicBezTo>
                  <a:pt x="6" y="48"/>
                  <a:pt x="5" y="52"/>
                  <a:pt x="4" y="53"/>
                </a:cubicBezTo>
                <a:cubicBezTo>
                  <a:pt x="1" y="57"/>
                  <a:pt x="5" y="63"/>
                  <a:pt x="2" y="68"/>
                </a:cubicBezTo>
                <a:cubicBezTo>
                  <a:pt x="4" y="68"/>
                  <a:pt x="4" y="68"/>
                  <a:pt x="4" y="68"/>
                </a:cubicBezTo>
                <a:cubicBezTo>
                  <a:pt x="4" y="70"/>
                  <a:pt x="4" y="71"/>
                  <a:pt x="3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11" y="78"/>
                  <a:pt x="13" y="81"/>
                  <a:pt x="14" y="88"/>
                </a:cubicBezTo>
                <a:cubicBezTo>
                  <a:pt x="17" y="92"/>
                  <a:pt x="20" y="92"/>
                  <a:pt x="23" y="91"/>
                </a:cubicBezTo>
                <a:cubicBezTo>
                  <a:pt x="27" y="87"/>
                  <a:pt x="28" y="93"/>
                  <a:pt x="31" y="95"/>
                </a:cubicBezTo>
                <a:cubicBezTo>
                  <a:pt x="33" y="96"/>
                  <a:pt x="37" y="97"/>
                  <a:pt x="38" y="100"/>
                </a:cubicBezTo>
                <a:cubicBezTo>
                  <a:pt x="37" y="100"/>
                  <a:pt x="36" y="99"/>
                  <a:pt x="36" y="100"/>
                </a:cubicBezTo>
                <a:cubicBezTo>
                  <a:pt x="35" y="101"/>
                  <a:pt x="36" y="102"/>
                  <a:pt x="36" y="102"/>
                </a:cubicBezTo>
                <a:cubicBezTo>
                  <a:pt x="38" y="103"/>
                  <a:pt x="39" y="102"/>
                  <a:pt x="40" y="101"/>
                </a:cubicBezTo>
                <a:cubicBezTo>
                  <a:pt x="39" y="99"/>
                  <a:pt x="39" y="99"/>
                  <a:pt x="39" y="99"/>
                </a:cubicBezTo>
                <a:cubicBezTo>
                  <a:pt x="41" y="93"/>
                  <a:pt x="44" y="101"/>
                  <a:pt x="48" y="98"/>
                </a:cubicBezTo>
                <a:cubicBezTo>
                  <a:pt x="49" y="103"/>
                  <a:pt x="53" y="101"/>
                  <a:pt x="54" y="99"/>
                </a:cubicBezTo>
                <a:cubicBezTo>
                  <a:pt x="56" y="97"/>
                  <a:pt x="58" y="100"/>
                  <a:pt x="60" y="100"/>
                </a:cubicBezTo>
                <a:cubicBezTo>
                  <a:pt x="64" y="94"/>
                  <a:pt x="69" y="104"/>
                  <a:pt x="74" y="99"/>
                </a:cubicBezTo>
                <a:cubicBezTo>
                  <a:pt x="79" y="100"/>
                  <a:pt x="84" y="104"/>
                  <a:pt x="90" y="101"/>
                </a:cubicBezTo>
                <a:cubicBezTo>
                  <a:pt x="90" y="103"/>
                  <a:pt x="91" y="104"/>
                  <a:pt x="93" y="104"/>
                </a:cubicBezTo>
                <a:cubicBezTo>
                  <a:pt x="95" y="101"/>
                  <a:pt x="101" y="101"/>
                  <a:pt x="97" y="96"/>
                </a:cubicBezTo>
                <a:cubicBezTo>
                  <a:pt x="100" y="93"/>
                  <a:pt x="102" y="100"/>
                  <a:pt x="104" y="97"/>
                </a:cubicBezTo>
                <a:cubicBezTo>
                  <a:pt x="104" y="96"/>
                  <a:pt x="104" y="96"/>
                  <a:pt x="104" y="95"/>
                </a:cubicBezTo>
                <a:cubicBezTo>
                  <a:pt x="108" y="98"/>
                  <a:pt x="111" y="93"/>
                  <a:pt x="114" y="94"/>
                </a:cubicBezTo>
                <a:cubicBezTo>
                  <a:pt x="117" y="98"/>
                  <a:pt x="122" y="94"/>
                  <a:pt x="125" y="98"/>
                </a:cubicBezTo>
                <a:cubicBezTo>
                  <a:pt x="125" y="95"/>
                  <a:pt x="127" y="98"/>
                  <a:pt x="128" y="96"/>
                </a:cubicBezTo>
                <a:cubicBezTo>
                  <a:pt x="128" y="94"/>
                  <a:pt x="128" y="94"/>
                  <a:pt x="128" y="94"/>
                </a:cubicBezTo>
                <a:cubicBezTo>
                  <a:pt x="137" y="95"/>
                  <a:pt x="137" y="95"/>
                  <a:pt x="137" y="95"/>
                </a:cubicBezTo>
                <a:cubicBezTo>
                  <a:pt x="137" y="92"/>
                  <a:pt x="137" y="92"/>
                  <a:pt x="137" y="92"/>
                </a:cubicBezTo>
                <a:cubicBezTo>
                  <a:pt x="142" y="92"/>
                  <a:pt x="142" y="92"/>
                  <a:pt x="142" y="92"/>
                </a:cubicBezTo>
                <a:cubicBezTo>
                  <a:pt x="143" y="97"/>
                  <a:pt x="148" y="90"/>
                  <a:pt x="151" y="93"/>
                </a:cubicBezTo>
                <a:cubicBezTo>
                  <a:pt x="152" y="87"/>
                  <a:pt x="156" y="86"/>
                  <a:pt x="161" y="85"/>
                </a:cubicBezTo>
                <a:cubicBezTo>
                  <a:pt x="157" y="79"/>
                  <a:pt x="155" y="74"/>
                  <a:pt x="155" y="66"/>
                </a:cubicBezTo>
                <a:cubicBezTo>
                  <a:pt x="165" y="63"/>
                  <a:pt x="176" y="66"/>
                  <a:pt x="186" y="65"/>
                </a:cubicBezTo>
                <a:cubicBezTo>
                  <a:pt x="189" y="66"/>
                  <a:pt x="193" y="63"/>
                  <a:pt x="196" y="61"/>
                </a:cubicBezTo>
                <a:cubicBezTo>
                  <a:pt x="193" y="61"/>
                  <a:pt x="193" y="61"/>
                  <a:pt x="193" y="61"/>
                </a:cubicBezTo>
                <a:cubicBezTo>
                  <a:pt x="193" y="55"/>
                  <a:pt x="200" y="60"/>
                  <a:pt x="201" y="56"/>
                </a:cubicBezTo>
                <a:cubicBezTo>
                  <a:pt x="199" y="54"/>
                  <a:pt x="199" y="54"/>
                  <a:pt x="199" y="54"/>
                </a:cubicBezTo>
                <a:cubicBezTo>
                  <a:pt x="191" y="55"/>
                  <a:pt x="187" y="50"/>
                  <a:pt x="180" y="54"/>
                </a:cubicBezTo>
                <a:cubicBezTo>
                  <a:pt x="180" y="52"/>
                  <a:pt x="176" y="50"/>
                  <a:pt x="179" y="48"/>
                </a:cubicBezTo>
                <a:cubicBezTo>
                  <a:pt x="181" y="48"/>
                  <a:pt x="182" y="48"/>
                  <a:pt x="184" y="49"/>
                </a:cubicBezTo>
                <a:cubicBezTo>
                  <a:pt x="185" y="48"/>
                  <a:pt x="186" y="46"/>
                  <a:pt x="187" y="45"/>
                </a:cubicBezTo>
                <a:cubicBezTo>
                  <a:pt x="186" y="44"/>
                  <a:pt x="186" y="42"/>
                  <a:pt x="184" y="42"/>
                </a:cubicBezTo>
                <a:cubicBezTo>
                  <a:pt x="184" y="39"/>
                  <a:pt x="188" y="40"/>
                  <a:pt x="190" y="40"/>
                </a:cubicBezTo>
                <a:cubicBezTo>
                  <a:pt x="187" y="37"/>
                  <a:pt x="184" y="36"/>
                  <a:pt x="182" y="35"/>
                </a:cubicBezTo>
                <a:cubicBezTo>
                  <a:pt x="183" y="26"/>
                  <a:pt x="172" y="34"/>
                  <a:pt x="171" y="27"/>
                </a:cubicBezTo>
                <a:cubicBezTo>
                  <a:pt x="164" y="25"/>
                  <a:pt x="166" y="17"/>
                  <a:pt x="158" y="20"/>
                </a:cubicBezTo>
                <a:cubicBezTo>
                  <a:pt x="154" y="13"/>
                  <a:pt x="148" y="18"/>
                  <a:pt x="144" y="12"/>
                </a:cubicBezTo>
                <a:cubicBezTo>
                  <a:pt x="144" y="11"/>
                  <a:pt x="144" y="9"/>
                  <a:pt x="144" y="8"/>
                </a:cubicBezTo>
                <a:cubicBezTo>
                  <a:pt x="135" y="5"/>
                  <a:pt x="124" y="7"/>
                  <a:pt x="115" y="1"/>
                </a:cubicBezTo>
                <a:cubicBezTo>
                  <a:pt x="115" y="5"/>
                  <a:pt x="112" y="4"/>
                  <a:pt x="110" y="5"/>
                </a:cubicBezTo>
                <a:cubicBezTo>
                  <a:pt x="107" y="5"/>
                  <a:pt x="107" y="2"/>
                  <a:pt x="106" y="0"/>
                </a:cubicBezTo>
                <a:cubicBezTo>
                  <a:pt x="105" y="3"/>
                  <a:pt x="102" y="1"/>
                  <a:pt x="102" y="5"/>
                </a:cubicBezTo>
                <a:cubicBezTo>
                  <a:pt x="100" y="2"/>
                  <a:pt x="95" y="3"/>
                  <a:pt x="95" y="6"/>
                </a:cubicBezTo>
                <a:cubicBezTo>
                  <a:pt x="94" y="5"/>
                  <a:pt x="94" y="5"/>
                  <a:pt x="94" y="5"/>
                </a:cubicBezTo>
                <a:cubicBezTo>
                  <a:pt x="87" y="8"/>
                  <a:pt x="79" y="4"/>
                  <a:pt x="72" y="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TextBox 24"/>
          <p:cNvSpPr txBox="1"/>
          <p:nvPr/>
        </p:nvSpPr>
        <p:spPr>
          <a:xfrm>
            <a:off x="7593965" y="3717657"/>
            <a:ext cx="1124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EAE6E1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20" name="TextBox 24"/>
          <p:cNvSpPr txBox="1"/>
          <p:nvPr/>
        </p:nvSpPr>
        <p:spPr>
          <a:xfrm>
            <a:off x="4520747" y="1450051"/>
            <a:ext cx="1124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EAE6E1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21" name="TextBox 24"/>
          <p:cNvSpPr txBox="1"/>
          <p:nvPr/>
        </p:nvSpPr>
        <p:spPr>
          <a:xfrm>
            <a:off x="5751907" y="2759966"/>
            <a:ext cx="1124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EAE6E1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22" name="TextBox 24"/>
          <p:cNvSpPr txBox="1"/>
          <p:nvPr/>
        </p:nvSpPr>
        <p:spPr>
          <a:xfrm>
            <a:off x="3620003" y="3719563"/>
            <a:ext cx="1124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EAE6E1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5920374" y="4683493"/>
            <a:ext cx="1124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EAE6E1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7327743" y="1622791"/>
            <a:ext cx="1124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EAE6E1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pic>
        <p:nvPicPr>
          <p:cNvPr id="25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308926">
            <a:off x="6920361" y="3426422"/>
            <a:ext cx="805187" cy="262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08280">
            <a:off x="4789229" y="3536833"/>
            <a:ext cx="805187" cy="262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011301" y="3970776"/>
            <a:ext cx="805187" cy="262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206639">
            <a:off x="6658919" y="2437351"/>
            <a:ext cx="805187" cy="262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89106">
            <a:off x="5392608" y="2268145"/>
            <a:ext cx="805187" cy="262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921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4"/>
          <p:cNvSpPr>
            <a:spLocks noEditPoints="1"/>
          </p:cNvSpPr>
          <p:nvPr/>
        </p:nvSpPr>
        <p:spPr bwMode="auto">
          <a:xfrm>
            <a:off x="4120922" y="754063"/>
            <a:ext cx="1195389" cy="1223563"/>
          </a:xfrm>
          <a:custGeom>
            <a:avLst/>
            <a:gdLst>
              <a:gd name="T0" fmla="*/ 319 w 331"/>
              <a:gd name="T1" fmla="*/ 172 h 339"/>
              <a:gd name="T2" fmla="*/ 321 w 331"/>
              <a:gd name="T3" fmla="*/ 159 h 339"/>
              <a:gd name="T4" fmla="*/ 308 w 331"/>
              <a:gd name="T5" fmla="*/ 133 h 339"/>
              <a:gd name="T6" fmla="*/ 296 w 331"/>
              <a:gd name="T7" fmla="*/ 111 h 339"/>
              <a:gd name="T8" fmla="*/ 284 w 331"/>
              <a:gd name="T9" fmla="*/ 99 h 339"/>
              <a:gd name="T10" fmla="*/ 284 w 331"/>
              <a:gd name="T11" fmla="*/ 81 h 339"/>
              <a:gd name="T12" fmla="*/ 279 w 331"/>
              <a:gd name="T13" fmla="*/ 73 h 339"/>
              <a:gd name="T14" fmla="*/ 278 w 331"/>
              <a:gd name="T15" fmla="*/ 58 h 339"/>
              <a:gd name="T16" fmla="*/ 266 w 331"/>
              <a:gd name="T17" fmla="*/ 38 h 339"/>
              <a:gd name="T18" fmla="*/ 238 w 331"/>
              <a:gd name="T19" fmla="*/ 31 h 339"/>
              <a:gd name="T20" fmla="*/ 205 w 331"/>
              <a:gd name="T21" fmla="*/ 27 h 339"/>
              <a:gd name="T22" fmla="*/ 184 w 331"/>
              <a:gd name="T23" fmla="*/ 9 h 339"/>
              <a:gd name="T24" fmla="*/ 165 w 331"/>
              <a:gd name="T25" fmla="*/ 3 h 339"/>
              <a:gd name="T26" fmla="*/ 153 w 331"/>
              <a:gd name="T27" fmla="*/ 25 h 339"/>
              <a:gd name="T28" fmla="*/ 139 w 331"/>
              <a:gd name="T29" fmla="*/ 22 h 339"/>
              <a:gd name="T30" fmla="*/ 132 w 331"/>
              <a:gd name="T31" fmla="*/ 37 h 339"/>
              <a:gd name="T32" fmla="*/ 116 w 331"/>
              <a:gd name="T33" fmla="*/ 44 h 339"/>
              <a:gd name="T34" fmla="*/ 92 w 331"/>
              <a:gd name="T35" fmla="*/ 36 h 339"/>
              <a:gd name="T36" fmla="*/ 81 w 331"/>
              <a:gd name="T37" fmla="*/ 54 h 339"/>
              <a:gd name="T38" fmla="*/ 64 w 331"/>
              <a:gd name="T39" fmla="*/ 91 h 339"/>
              <a:gd name="T40" fmla="*/ 59 w 331"/>
              <a:gd name="T41" fmla="*/ 116 h 339"/>
              <a:gd name="T42" fmla="*/ 83 w 331"/>
              <a:gd name="T43" fmla="*/ 148 h 339"/>
              <a:gd name="T44" fmla="*/ 62 w 331"/>
              <a:gd name="T45" fmla="*/ 160 h 339"/>
              <a:gd name="T46" fmla="*/ 57 w 331"/>
              <a:gd name="T47" fmla="*/ 166 h 339"/>
              <a:gd name="T48" fmla="*/ 42 w 331"/>
              <a:gd name="T49" fmla="*/ 179 h 339"/>
              <a:gd name="T50" fmla="*/ 18 w 331"/>
              <a:gd name="T51" fmla="*/ 185 h 339"/>
              <a:gd name="T52" fmla="*/ 1 w 331"/>
              <a:gd name="T53" fmla="*/ 194 h 339"/>
              <a:gd name="T54" fmla="*/ 17 w 331"/>
              <a:gd name="T55" fmla="*/ 216 h 339"/>
              <a:gd name="T56" fmla="*/ 13 w 331"/>
              <a:gd name="T57" fmla="*/ 247 h 339"/>
              <a:gd name="T58" fmla="*/ 29 w 331"/>
              <a:gd name="T59" fmla="*/ 261 h 339"/>
              <a:gd name="T60" fmla="*/ 55 w 331"/>
              <a:gd name="T61" fmla="*/ 283 h 339"/>
              <a:gd name="T62" fmla="*/ 58 w 331"/>
              <a:gd name="T63" fmla="*/ 302 h 339"/>
              <a:gd name="T64" fmla="*/ 91 w 331"/>
              <a:gd name="T65" fmla="*/ 306 h 339"/>
              <a:gd name="T66" fmla="*/ 110 w 331"/>
              <a:gd name="T67" fmla="*/ 297 h 339"/>
              <a:gd name="T68" fmla="*/ 113 w 331"/>
              <a:gd name="T69" fmla="*/ 297 h 339"/>
              <a:gd name="T70" fmla="*/ 122 w 331"/>
              <a:gd name="T71" fmla="*/ 323 h 339"/>
              <a:gd name="T72" fmla="*/ 144 w 331"/>
              <a:gd name="T73" fmla="*/ 316 h 339"/>
              <a:gd name="T74" fmla="*/ 143 w 331"/>
              <a:gd name="T75" fmla="*/ 331 h 339"/>
              <a:gd name="T76" fmla="*/ 153 w 331"/>
              <a:gd name="T77" fmla="*/ 317 h 339"/>
              <a:gd name="T78" fmla="*/ 171 w 331"/>
              <a:gd name="T79" fmla="*/ 331 h 339"/>
              <a:gd name="T80" fmla="*/ 197 w 331"/>
              <a:gd name="T81" fmla="*/ 329 h 339"/>
              <a:gd name="T82" fmla="*/ 205 w 331"/>
              <a:gd name="T83" fmla="*/ 336 h 339"/>
              <a:gd name="T84" fmla="*/ 221 w 331"/>
              <a:gd name="T85" fmla="*/ 330 h 339"/>
              <a:gd name="T86" fmla="*/ 231 w 331"/>
              <a:gd name="T87" fmla="*/ 327 h 339"/>
              <a:gd name="T88" fmla="*/ 251 w 331"/>
              <a:gd name="T89" fmla="*/ 337 h 339"/>
              <a:gd name="T90" fmla="*/ 257 w 331"/>
              <a:gd name="T91" fmla="*/ 314 h 339"/>
              <a:gd name="T92" fmla="*/ 275 w 331"/>
              <a:gd name="T93" fmla="*/ 323 h 339"/>
              <a:gd name="T94" fmla="*/ 294 w 331"/>
              <a:gd name="T95" fmla="*/ 306 h 339"/>
              <a:gd name="T96" fmla="*/ 294 w 331"/>
              <a:gd name="T97" fmla="*/ 286 h 339"/>
              <a:gd name="T98" fmla="*/ 295 w 331"/>
              <a:gd name="T99" fmla="*/ 271 h 339"/>
              <a:gd name="T100" fmla="*/ 309 w 331"/>
              <a:gd name="T101" fmla="*/ 263 h 339"/>
              <a:gd name="T102" fmla="*/ 322 w 331"/>
              <a:gd name="T103" fmla="*/ 256 h 339"/>
              <a:gd name="T104" fmla="*/ 328 w 331"/>
              <a:gd name="T105" fmla="*/ 234 h 339"/>
              <a:gd name="T106" fmla="*/ 317 w 331"/>
              <a:gd name="T107" fmla="*/ 214 h 339"/>
              <a:gd name="T108" fmla="*/ 131 w 331"/>
              <a:gd name="T109" fmla="*/ 49 h 339"/>
              <a:gd name="T110" fmla="*/ 140 w 331"/>
              <a:gd name="T111" fmla="*/ 36 h 339"/>
              <a:gd name="T112" fmla="*/ 146 w 331"/>
              <a:gd name="T113" fmla="*/ 324 h 339"/>
              <a:gd name="T114" fmla="*/ 211 w 331"/>
              <a:gd name="T115" fmla="*/ 328 h 339"/>
              <a:gd name="T116" fmla="*/ 237 w 331"/>
              <a:gd name="T117" fmla="*/ 322 h 339"/>
              <a:gd name="T118" fmla="*/ 248 w 331"/>
              <a:gd name="T119" fmla="*/ 324 h 339"/>
              <a:gd name="T120" fmla="*/ 302 w 331"/>
              <a:gd name="T121" fmla="*/ 136 h 339"/>
              <a:gd name="T122" fmla="*/ 325 w 331"/>
              <a:gd name="T123" fmla="*/ 230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1" h="339">
                <a:moveTo>
                  <a:pt x="325" y="204"/>
                </a:moveTo>
                <a:cubicBezTo>
                  <a:pt x="326" y="203"/>
                  <a:pt x="326" y="203"/>
                  <a:pt x="326" y="203"/>
                </a:cubicBezTo>
                <a:cubicBezTo>
                  <a:pt x="326" y="203"/>
                  <a:pt x="325" y="203"/>
                  <a:pt x="325" y="203"/>
                </a:cubicBezTo>
                <a:cubicBezTo>
                  <a:pt x="325" y="201"/>
                  <a:pt x="324" y="200"/>
                  <a:pt x="325" y="198"/>
                </a:cubicBezTo>
                <a:cubicBezTo>
                  <a:pt x="325" y="199"/>
                  <a:pt x="326" y="199"/>
                  <a:pt x="326" y="199"/>
                </a:cubicBezTo>
                <a:cubicBezTo>
                  <a:pt x="327" y="198"/>
                  <a:pt x="327" y="197"/>
                  <a:pt x="327" y="196"/>
                </a:cubicBezTo>
                <a:cubicBezTo>
                  <a:pt x="327" y="195"/>
                  <a:pt x="327" y="193"/>
                  <a:pt x="327" y="192"/>
                </a:cubicBezTo>
                <a:cubicBezTo>
                  <a:pt x="326" y="191"/>
                  <a:pt x="326" y="188"/>
                  <a:pt x="327" y="187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5" y="186"/>
                  <a:pt x="325" y="185"/>
                  <a:pt x="324" y="185"/>
                </a:cubicBezTo>
                <a:cubicBezTo>
                  <a:pt x="324" y="182"/>
                  <a:pt x="320" y="184"/>
                  <a:pt x="320" y="181"/>
                </a:cubicBezTo>
                <a:cubicBezTo>
                  <a:pt x="321" y="181"/>
                  <a:pt x="321" y="181"/>
                  <a:pt x="321" y="181"/>
                </a:cubicBezTo>
                <a:cubicBezTo>
                  <a:pt x="319" y="180"/>
                  <a:pt x="321" y="179"/>
                  <a:pt x="320" y="178"/>
                </a:cubicBezTo>
                <a:cubicBezTo>
                  <a:pt x="320" y="178"/>
                  <a:pt x="321" y="178"/>
                  <a:pt x="321" y="178"/>
                </a:cubicBezTo>
                <a:cubicBezTo>
                  <a:pt x="320" y="177"/>
                  <a:pt x="321" y="176"/>
                  <a:pt x="320" y="176"/>
                </a:cubicBezTo>
                <a:cubicBezTo>
                  <a:pt x="321" y="174"/>
                  <a:pt x="319" y="173"/>
                  <a:pt x="319" y="172"/>
                </a:cubicBezTo>
                <a:cubicBezTo>
                  <a:pt x="319" y="173"/>
                  <a:pt x="319" y="173"/>
                  <a:pt x="319" y="173"/>
                </a:cubicBezTo>
                <a:cubicBezTo>
                  <a:pt x="319" y="172"/>
                  <a:pt x="319" y="172"/>
                  <a:pt x="319" y="172"/>
                </a:cubicBezTo>
                <a:cubicBezTo>
                  <a:pt x="319" y="172"/>
                  <a:pt x="319" y="171"/>
                  <a:pt x="319" y="172"/>
                </a:cubicBezTo>
                <a:cubicBezTo>
                  <a:pt x="319" y="171"/>
                  <a:pt x="319" y="171"/>
                  <a:pt x="319" y="171"/>
                </a:cubicBezTo>
                <a:cubicBezTo>
                  <a:pt x="318" y="170"/>
                  <a:pt x="319" y="169"/>
                  <a:pt x="318" y="168"/>
                </a:cubicBezTo>
                <a:cubicBezTo>
                  <a:pt x="318" y="168"/>
                  <a:pt x="318" y="168"/>
                  <a:pt x="318" y="168"/>
                </a:cubicBezTo>
                <a:cubicBezTo>
                  <a:pt x="317" y="168"/>
                  <a:pt x="317" y="168"/>
                  <a:pt x="317" y="168"/>
                </a:cubicBezTo>
                <a:cubicBezTo>
                  <a:pt x="316" y="170"/>
                  <a:pt x="315" y="168"/>
                  <a:pt x="314" y="168"/>
                </a:cubicBezTo>
                <a:cubicBezTo>
                  <a:pt x="313" y="167"/>
                  <a:pt x="311" y="166"/>
                  <a:pt x="313" y="164"/>
                </a:cubicBezTo>
                <a:cubicBezTo>
                  <a:pt x="314" y="164"/>
                  <a:pt x="316" y="166"/>
                  <a:pt x="318" y="166"/>
                </a:cubicBezTo>
                <a:cubicBezTo>
                  <a:pt x="318" y="166"/>
                  <a:pt x="319" y="166"/>
                  <a:pt x="319" y="165"/>
                </a:cubicBezTo>
                <a:cubicBezTo>
                  <a:pt x="317" y="163"/>
                  <a:pt x="317" y="163"/>
                  <a:pt x="317" y="163"/>
                </a:cubicBezTo>
                <a:cubicBezTo>
                  <a:pt x="318" y="161"/>
                  <a:pt x="319" y="163"/>
                  <a:pt x="320" y="163"/>
                </a:cubicBezTo>
                <a:cubicBezTo>
                  <a:pt x="320" y="163"/>
                  <a:pt x="319" y="162"/>
                  <a:pt x="319" y="162"/>
                </a:cubicBezTo>
                <a:cubicBezTo>
                  <a:pt x="320" y="162"/>
                  <a:pt x="321" y="162"/>
                  <a:pt x="321" y="161"/>
                </a:cubicBezTo>
                <a:cubicBezTo>
                  <a:pt x="321" y="160"/>
                  <a:pt x="321" y="160"/>
                  <a:pt x="321" y="160"/>
                </a:cubicBezTo>
                <a:cubicBezTo>
                  <a:pt x="321" y="160"/>
                  <a:pt x="321" y="159"/>
                  <a:pt x="321" y="159"/>
                </a:cubicBezTo>
                <a:cubicBezTo>
                  <a:pt x="320" y="158"/>
                  <a:pt x="320" y="158"/>
                  <a:pt x="320" y="158"/>
                </a:cubicBezTo>
                <a:cubicBezTo>
                  <a:pt x="321" y="157"/>
                  <a:pt x="320" y="157"/>
                  <a:pt x="321" y="156"/>
                </a:cubicBezTo>
                <a:cubicBezTo>
                  <a:pt x="320" y="156"/>
                  <a:pt x="320" y="156"/>
                  <a:pt x="320" y="156"/>
                </a:cubicBezTo>
                <a:cubicBezTo>
                  <a:pt x="317" y="156"/>
                  <a:pt x="317" y="154"/>
                  <a:pt x="316" y="153"/>
                </a:cubicBezTo>
                <a:cubicBezTo>
                  <a:pt x="317" y="152"/>
                  <a:pt x="314" y="150"/>
                  <a:pt x="316" y="150"/>
                </a:cubicBezTo>
                <a:cubicBezTo>
                  <a:pt x="314" y="149"/>
                  <a:pt x="316" y="147"/>
                  <a:pt x="314" y="146"/>
                </a:cubicBezTo>
                <a:cubicBezTo>
                  <a:pt x="313" y="147"/>
                  <a:pt x="313" y="145"/>
                  <a:pt x="312" y="146"/>
                </a:cubicBezTo>
                <a:cubicBezTo>
                  <a:pt x="310" y="146"/>
                  <a:pt x="310" y="144"/>
                  <a:pt x="308" y="143"/>
                </a:cubicBezTo>
                <a:cubicBezTo>
                  <a:pt x="308" y="142"/>
                  <a:pt x="309" y="143"/>
                  <a:pt x="309" y="142"/>
                </a:cubicBezTo>
                <a:cubicBezTo>
                  <a:pt x="310" y="142"/>
                  <a:pt x="310" y="142"/>
                  <a:pt x="310" y="142"/>
                </a:cubicBezTo>
                <a:cubicBezTo>
                  <a:pt x="310" y="141"/>
                  <a:pt x="311" y="139"/>
                  <a:pt x="312" y="138"/>
                </a:cubicBezTo>
                <a:cubicBezTo>
                  <a:pt x="312" y="136"/>
                  <a:pt x="313" y="135"/>
                  <a:pt x="311" y="134"/>
                </a:cubicBezTo>
                <a:cubicBezTo>
                  <a:pt x="311" y="134"/>
                  <a:pt x="311" y="134"/>
                  <a:pt x="311" y="134"/>
                </a:cubicBezTo>
                <a:cubicBezTo>
                  <a:pt x="310" y="134"/>
                  <a:pt x="310" y="133"/>
                  <a:pt x="309" y="134"/>
                </a:cubicBezTo>
                <a:cubicBezTo>
                  <a:pt x="309" y="133"/>
                  <a:pt x="309" y="133"/>
                  <a:pt x="309" y="133"/>
                </a:cubicBezTo>
                <a:cubicBezTo>
                  <a:pt x="308" y="133"/>
                  <a:pt x="308" y="133"/>
                  <a:pt x="308" y="134"/>
                </a:cubicBezTo>
                <a:cubicBezTo>
                  <a:pt x="308" y="133"/>
                  <a:pt x="307" y="133"/>
                  <a:pt x="308" y="133"/>
                </a:cubicBezTo>
                <a:cubicBezTo>
                  <a:pt x="306" y="132"/>
                  <a:pt x="304" y="133"/>
                  <a:pt x="304" y="131"/>
                </a:cubicBezTo>
                <a:cubicBezTo>
                  <a:pt x="304" y="130"/>
                  <a:pt x="303" y="129"/>
                  <a:pt x="304" y="129"/>
                </a:cubicBezTo>
                <a:cubicBezTo>
                  <a:pt x="305" y="129"/>
                  <a:pt x="306" y="129"/>
                  <a:pt x="306" y="130"/>
                </a:cubicBezTo>
                <a:cubicBezTo>
                  <a:pt x="309" y="128"/>
                  <a:pt x="304" y="126"/>
                  <a:pt x="307" y="125"/>
                </a:cubicBezTo>
                <a:cubicBezTo>
                  <a:pt x="306" y="124"/>
                  <a:pt x="305" y="125"/>
                  <a:pt x="305" y="126"/>
                </a:cubicBezTo>
                <a:cubicBezTo>
                  <a:pt x="304" y="126"/>
                  <a:pt x="304" y="125"/>
                  <a:pt x="304" y="124"/>
                </a:cubicBezTo>
                <a:cubicBezTo>
                  <a:pt x="304" y="124"/>
                  <a:pt x="305" y="124"/>
                  <a:pt x="305" y="124"/>
                </a:cubicBezTo>
                <a:cubicBezTo>
                  <a:pt x="305" y="123"/>
                  <a:pt x="304" y="123"/>
                  <a:pt x="303" y="122"/>
                </a:cubicBezTo>
                <a:cubicBezTo>
                  <a:pt x="304" y="123"/>
                  <a:pt x="304" y="123"/>
                  <a:pt x="304" y="123"/>
                </a:cubicBezTo>
                <a:cubicBezTo>
                  <a:pt x="304" y="124"/>
                  <a:pt x="304" y="124"/>
                  <a:pt x="304" y="124"/>
                </a:cubicBezTo>
                <a:cubicBezTo>
                  <a:pt x="301" y="123"/>
                  <a:pt x="300" y="121"/>
                  <a:pt x="300" y="119"/>
                </a:cubicBezTo>
                <a:cubicBezTo>
                  <a:pt x="299" y="119"/>
                  <a:pt x="299" y="120"/>
                  <a:pt x="299" y="120"/>
                </a:cubicBezTo>
                <a:cubicBezTo>
                  <a:pt x="298" y="119"/>
                  <a:pt x="298" y="118"/>
                  <a:pt x="299" y="118"/>
                </a:cubicBezTo>
                <a:cubicBezTo>
                  <a:pt x="298" y="118"/>
                  <a:pt x="297" y="117"/>
                  <a:pt x="296" y="117"/>
                </a:cubicBezTo>
                <a:cubicBezTo>
                  <a:pt x="296" y="116"/>
                  <a:pt x="297" y="115"/>
                  <a:pt x="297" y="114"/>
                </a:cubicBezTo>
                <a:cubicBezTo>
                  <a:pt x="297" y="114"/>
                  <a:pt x="297" y="114"/>
                  <a:pt x="297" y="114"/>
                </a:cubicBezTo>
                <a:cubicBezTo>
                  <a:pt x="297" y="113"/>
                  <a:pt x="295" y="112"/>
                  <a:pt x="296" y="111"/>
                </a:cubicBezTo>
                <a:cubicBezTo>
                  <a:pt x="296" y="111"/>
                  <a:pt x="296" y="110"/>
                  <a:pt x="296" y="110"/>
                </a:cubicBezTo>
                <a:cubicBezTo>
                  <a:pt x="295" y="110"/>
                  <a:pt x="294" y="110"/>
                  <a:pt x="294" y="110"/>
                </a:cubicBezTo>
                <a:cubicBezTo>
                  <a:pt x="294" y="110"/>
                  <a:pt x="294" y="110"/>
                  <a:pt x="294" y="110"/>
                </a:cubicBezTo>
                <a:cubicBezTo>
                  <a:pt x="294" y="110"/>
                  <a:pt x="294" y="111"/>
                  <a:pt x="294" y="111"/>
                </a:cubicBezTo>
                <a:cubicBezTo>
                  <a:pt x="294" y="111"/>
                  <a:pt x="293" y="111"/>
                  <a:pt x="293" y="111"/>
                </a:cubicBezTo>
                <a:cubicBezTo>
                  <a:pt x="293" y="110"/>
                  <a:pt x="293" y="109"/>
                  <a:pt x="293" y="109"/>
                </a:cubicBezTo>
                <a:cubicBezTo>
                  <a:pt x="293" y="108"/>
                  <a:pt x="292" y="110"/>
                  <a:pt x="291" y="108"/>
                </a:cubicBezTo>
                <a:cubicBezTo>
                  <a:pt x="291" y="108"/>
                  <a:pt x="290" y="106"/>
                  <a:pt x="292" y="106"/>
                </a:cubicBezTo>
                <a:cubicBezTo>
                  <a:pt x="291" y="105"/>
                  <a:pt x="291" y="105"/>
                  <a:pt x="291" y="105"/>
                </a:cubicBezTo>
                <a:cubicBezTo>
                  <a:pt x="292" y="104"/>
                  <a:pt x="290" y="103"/>
                  <a:pt x="290" y="102"/>
                </a:cubicBezTo>
                <a:cubicBezTo>
                  <a:pt x="290" y="102"/>
                  <a:pt x="289" y="102"/>
                  <a:pt x="288" y="103"/>
                </a:cubicBezTo>
                <a:cubicBezTo>
                  <a:pt x="289" y="103"/>
                  <a:pt x="289" y="103"/>
                  <a:pt x="289" y="103"/>
                </a:cubicBezTo>
                <a:cubicBezTo>
                  <a:pt x="289" y="103"/>
                  <a:pt x="289" y="103"/>
                  <a:pt x="288" y="104"/>
                </a:cubicBezTo>
                <a:cubicBezTo>
                  <a:pt x="287" y="103"/>
                  <a:pt x="285" y="101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84" y="99"/>
                  <a:pt x="284" y="98"/>
                  <a:pt x="284" y="98"/>
                </a:cubicBezTo>
                <a:cubicBezTo>
                  <a:pt x="284" y="99"/>
                  <a:pt x="284" y="99"/>
                  <a:pt x="284" y="99"/>
                </a:cubicBezTo>
                <a:cubicBezTo>
                  <a:pt x="283" y="98"/>
                  <a:pt x="283" y="98"/>
                  <a:pt x="283" y="98"/>
                </a:cubicBezTo>
                <a:cubicBezTo>
                  <a:pt x="283" y="98"/>
                  <a:pt x="283" y="98"/>
                  <a:pt x="283" y="98"/>
                </a:cubicBezTo>
                <a:cubicBezTo>
                  <a:pt x="282" y="98"/>
                  <a:pt x="282" y="97"/>
                  <a:pt x="282" y="97"/>
                </a:cubicBezTo>
                <a:cubicBezTo>
                  <a:pt x="282" y="97"/>
                  <a:pt x="282" y="96"/>
                  <a:pt x="282" y="96"/>
                </a:cubicBezTo>
                <a:cubicBezTo>
                  <a:pt x="280" y="94"/>
                  <a:pt x="278" y="96"/>
                  <a:pt x="276" y="95"/>
                </a:cubicBezTo>
                <a:cubicBezTo>
                  <a:pt x="277" y="95"/>
                  <a:pt x="276" y="95"/>
                  <a:pt x="276" y="96"/>
                </a:cubicBezTo>
                <a:cubicBezTo>
                  <a:pt x="275" y="95"/>
                  <a:pt x="275" y="95"/>
                  <a:pt x="275" y="95"/>
                </a:cubicBezTo>
                <a:cubicBezTo>
                  <a:pt x="276" y="93"/>
                  <a:pt x="274" y="93"/>
                  <a:pt x="274" y="92"/>
                </a:cubicBezTo>
                <a:cubicBezTo>
                  <a:pt x="273" y="92"/>
                  <a:pt x="273" y="92"/>
                  <a:pt x="273" y="92"/>
                </a:cubicBezTo>
                <a:cubicBezTo>
                  <a:pt x="272" y="91"/>
                  <a:pt x="273" y="90"/>
                  <a:pt x="273" y="88"/>
                </a:cubicBezTo>
                <a:cubicBezTo>
                  <a:pt x="273" y="86"/>
                  <a:pt x="276" y="86"/>
                  <a:pt x="275" y="84"/>
                </a:cubicBezTo>
                <a:cubicBezTo>
                  <a:pt x="276" y="82"/>
                  <a:pt x="279" y="85"/>
                  <a:pt x="280" y="83"/>
                </a:cubicBezTo>
                <a:cubicBezTo>
                  <a:pt x="280" y="83"/>
                  <a:pt x="280" y="83"/>
                  <a:pt x="280" y="83"/>
                </a:cubicBezTo>
                <a:cubicBezTo>
                  <a:pt x="281" y="82"/>
                  <a:pt x="281" y="82"/>
                  <a:pt x="281" y="82"/>
                </a:cubicBezTo>
                <a:cubicBezTo>
                  <a:pt x="281" y="82"/>
                  <a:pt x="282" y="82"/>
                  <a:pt x="282" y="82"/>
                </a:cubicBezTo>
                <a:cubicBezTo>
                  <a:pt x="281" y="81"/>
                  <a:pt x="283" y="81"/>
                  <a:pt x="283" y="80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3" y="81"/>
                  <a:pt x="283" y="81"/>
                  <a:pt x="283" y="81"/>
                </a:cubicBezTo>
                <a:cubicBezTo>
                  <a:pt x="284" y="82"/>
                  <a:pt x="284" y="82"/>
                  <a:pt x="284" y="82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2"/>
                  <a:pt x="286" y="81"/>
                  <a:pt x="287" y="82"/>
                </a:cubicBezTo>
                <a:cubicBezTo>
                  <a:pt x="287" y="81"/>
                  <a:pt x="286" y="81"/>
                  <a:pt x="286" y="81"/>
                </a:cubicBezTo>
                <a:cubicBezTo>
                  <a:pt x="286" y="81"/>
                  <a:pt x="286" y="81"/>
                  <a:pt x="286" y="81"/>
                </a:cubicBezTo>
                <a:cubicBezTo>
                  <a:pt x="286" y="79"/>
                  <a:pt x="285" y="78"/>
                  <a:pt x="285" y="77"/>
                </a:cubicBezTo>
                <a:cubicBezTo>
                  <a:pt x="284" y="77"/>
                  <a:pt x="284" y="77"/>
                  <a:pt x="284" y="77"/>
                </a:cubicBezTo>
                <a:cubicBezTo>
                  <a:pt x="284" y="77"/>
                  <a:pt x="284" y="77"/>
                  <a:pt x="284" y="77"/>
                </a:cubicBezTo>
                <a:cubicBezTo>
                  <a:pt x="284" y="77"/>
                  <a:pt x="284" y="77"/>
                  <a:pt x="283" y="77"/>
                </a:cubicBezTo>
                <a:cubicBezTo>
                  <a:pt x="283" y="77"/>
                  <a:pt x="283" y="77"/>
                  <a:pt x="283" y="77"/>
                </a:cubicBezTo>
                <a:cubicBezTo>
                  <a:pt x="283" y="77"/>
                  <a:pt x="283" y="76"/>
                  <a:pt x="283" y="76"/>
                </a:cubicBezTo>
                <a:cubicBezTo>
                  <a:pt x="283" y="76"/>
                  <a:pt x="283" y="76"/>
                  <a:pt x="283" y="76"/>
                </a:cubicBezTo>
                <a:cubicBezTo>
                  <a:pt x="283" y="76"/>
                  <a:pt x="283" y="76"/>
                  <a:pt x="283" y="75"/>
                </a:cubicBezTo>
                <a:cubicBezTo>
                  <a:pt x="283" y="75"/>
                  <a:pt x="283" y="75"/>
                  <a:pt x="283" y="75"/>
                </a:cubicBezTo>
                <a:cubicBezTo>
                  <a:pt x="282" y="71"/>
                  <a:pt x="282" y="71"/>
                  <a:pt x="282" y="71"/>
                </a:cubicBezTo>
                <a:cubicBezTo>
                  <a:pt x="281" y="73"/>
                  <a:pt x="280" y="72"/>
                  <a:pt x="279" y="73"/>
                </a:cubicBezTo>
                <a:cubicBezTo>
                  <a:pt x="279" y="73"/>
                  <a:pt x="279" y="73"/>
                  <a:pt x="279" y="73"/>
                </a:cubicBezTo>
                <a:cubicBezTo>
                  <a:pt x="279" y="72"/>
                  <a:pt x="279" y="72"/>
                  <a:pt x="279" y="72"/>
                </a:cubicBezTo>
                <a:cubicBezTo>
                  <a:pt x="279" y="72"/>
                  <a:pt x="279" y="71"/>
                  <a:pt x="279" y="71"/>
                </a:cubicBezTo>
                <a:cubicBezTo>
                  <a:pt x="279" y="70"/>
                  <a:pt x="279" y="70"/>
                  <a:pt x="279" y="70"/>
                </a:cubicBezTo>
                <a:cubicBezTo>
                  <a:pt x="279" y="70"/>
                  <a:pt x="279" y="70"/>
                  <a:pt x="279" y="70"/>
                </a:cubicBezTo>
                <a:cubicBezTo>
                  <a:pt x="279" y="69"/>
                  <a:pt x="279" y="69"/>
                  <a:pt x="280" y="69"/>
                </a:cubicBezTo>
                <a:cubicBezTo>
                  <a:pt x="280" y="69"/>
                  <a:pt x="280" y="68"/>
                  <a:pt x="281" y="68"/>
                </a:cubicBezTo>
                <a:cubicBezTo>
                  <a:pt x="281" y="68"/>
                  <a:pt x="281" y="68"/>
                  <a:pt x="281" y="69"/>
                </a:cubicBezTo>
                <a:cubicBezTo>
                  <a:pt x="282" y="68"/>
                  <a:pt x="283" y="68"/>
                  <a:pt x="282" y="67"/>
                </a:cubicBezTo>
                <a:cubicBezTo>
                  <a:pt x="282" y="67"/>
                  <a:pt x="282" y="67"/>
                  <a:pt x="282" y="67"/>
                </a:cubicBezTo>
                <a:cubicBezTo>
                  <a:pt x="283" y="66"/>
                  <a:pt x="283" y="65"/>
                  <a:pt x="284" y="64"/>
                </a:cubicBezTo>
                <a:cubicBezTo>
                  <a:pt x="284" y="64"/>
                  <a:pt x="283" y="64"/>
                  <a:pt x="283" y="64"/>
                </a:cubicBezTo>
                <a:cubicBezTo>
                  <a:pt x="283" y="63"/>
                  <a:pt x="283" y="63"/>
                  <a:pt x="284" y="63"/>
                </a:cubicBezTo>
                <a:cubicBezTo>
                  <a:pt x="283" y="63"/>
                  <a:pt x="283" y="63"/>
                  <a:pt x="283" y="63"/>
                </a:cubicBezTo>
                <a:cubicBezTo>
                  <a:pt x="283" y="63"/>
                  <a:pt x="283" y="63"/>
                  <a:pt x="283" y="63"/>
                </a:cubicBezTo>
                <a:cubicBezTo>
                  <a:pt x="279" y="67"/>
                  <a:pt x="280" y="60"/>
                  <a:pt x="277" y="59"/>
                </a:cubicBezTo>
                <a:cubicBezTo>
                  <a:pt x="277" y="58"/>
                  <a:pt x="278" y="58"/>
                  <a:pt x="278" y="58"/>
                </a:cubicBezTo>
                <a:cubicBezTo>
                  <a:pt x="277" y="58"/>
                  <a:pt x="277" y="58"/>
                  <a:pt x="277" y="57"/>
                </a:cubicBezTo>
                <a:cubicBezTo>
                  <a:pt x="277" y="57"/>
                  <a:pt x="277" y="57"/>
                  <a:pt x="278" y="57"/>
                </a:cubicBezTo>
                <a:cubicBezTo>
                  <a:pt x="275" y="55"/>
                  <a:pt x="275" y="55"/>
                  <a:pt x="275" y="55"/>
                </a:cubicBezTo>
                <a:cubicBezTo>
                  <a:pt x="277" y="53"/>
                  <a:pt x="274" y="53"/>
                  <a:pt x="275" y="51"/>
                </a:cubicBezTo>
                <a:cubicBezTo>
                  <a:pt x="274" y="52"/>
                  <a:pt x="273" y="51"/>
                  <a:pt x="273" y="51"/>
                </a:cubicBezTo>
                <a:cubicBezTo>
                  <a:pt x="271" y="50"/>
                  <a:pt x="272" y="48"/>
                  <a:pt x="272" y="48"/>
                </a:cubicBezTo>
                <a:cubicBezTo>
                  <a:pt x="272" y="48"/>
                  <a:pt x="272" y="48"/>
                  <a:pt x="272" y="48"/>
                </a:cubicBezTo>
                <a:cubicBezTo>
                  <a:pt x="271" y="48"/>
                  <a:pt x="271" y="47"/>
                  <a:pt x="271" y="47"/>
                </a:cubicBezTo>
                <a:cubicBezTo>
                  <a:pt x="270" y="47"/>
                  <a:pt x="269" y="47"/>
                  <a:pt x="268" y="45"/>
                </a:cubicBezTo>
                <a:cubicBezTo>
                  <a:pt x="268" y="45"/>
                  <a:pt x="269" y="45"/>
                  <a:pt x="269" y="45"/>
                </a:cubicBezTo>
                <a:cubicBezTo>
                  <a:pt x="269" y="44"/>
                  <a:pt x="269" y="44"/>
                  <a:pt x="269" y="44"/>
                </a:cubicBezTo>
                <a:cubicBezTo>
                  <a:pt x="268" y="45"/>
                  <a:pt x="268" y="45"/>
                  <a:pt x="268" y="45"/>
                </a:cubicBezTo>
                <a:cubicBezTo>
                  <a:pt x="267" y="43"/>
                  <a:pt x="270" y="43"/>
                  <a:pt x="270" y="41"/>
                </a:cubicBezTo>
                <a:cubicBezTo>
                  <a:pt x="270" y="41"/>
                  <a:pt x="269" y="41"/>
                  <a:pt x="269" y="40"/>
                </a:cubicBezTo>
                <a:cubicBezTo>
                  <a:pt x="269" y="40"/>
                  <a:pt x="269" y="40"/>
                  <a:pt x="269" y="40"/>
                </a:cubicBezTo>
                <a:cubicBezTo>
                  <a:pt x="268" y="39"/>
                  <a:pt x="268" y="40"/>
                  <a:pt x="267" y="40"/>
                </a:cubicBezTo>
                <a:cubicBezTo>
                  <a:pt x="266" y="40"/>
                  <a:pt x="266" y="39"/>
                  <a:pt x="266" y="38"/>
                </a:cubicBezTo>
                <a:cubicBezTo>
                  <a:pt x="266" y="38"/>
                  <a:pt x="266" y="38"/>
                  <a:pt x="266" y="38"/>
                </a:cubicBezTo>
                <a:cubicBezTo>
                  <a:pt x="265" y="37"/>
                  <a:pt x="267" y="35"/>
                  <a:pt x="267" y="34"/>
                </a:cubicBezTo>
                <a:cubicBezTo>
                  <a:pt x="266" y="34"/>
                  <a:pt x="265" y="35"/>
                  <a:pt x="264" y="35"/>
                </a:cubicBezTo>
                <a:cubicBezTo>
                  <a:pt x="264" y="34"/>
                  <a:pt x="264" y="33"/>
                  <a:pt x="264" y="33"/>
                </a:cubicBezTo>
                <a:cubicBezTo>
                  <a:pt x="263" y="32"/>
                  <a:pt x="263" y="30"/>
                  <a:pt x="261" y="31"/>
                </a:cubicBezTo>
                <a:cubicBezTo>
                  <a:pt x="259" y="31"/>
                  <a:pt x="260" y="29"/>
                  <a:pt x="259" y="27"/>
                </a:cubicBezTo>
                <a:cubicBezTo>
                  <a:pt x="259" y="27"/>
                  <a:pt x="259" y="27"/>
                  <a:pt x="260" y="27"/>
                </a:cubicBezTo>
                <a:cubicBezTo>
                  <a:pt x="259" y="27"/>
                  <a:pt x="259" y="27"/>
                  <a:pt x="259" y="27"/>
                </a:cubicBezTo>
                <a:cubicBezTo>
                  <a:pt x="259" y="27"/>
                  <a:pt x="258" y="27"/>
                  <a:pt x="258" y="28"/>
                </a:cubicBezTo>
                <a:cubicBezTo>
                  <a:pt x="257" y="29"/>
                  <a:pt x="255" y="27"/>
                  <a:pt x="253" y="27"/>
                </a:cubicBezTo>
                <a:cubicBezTo>
                  <a:pt x="252" y="27"/>
                  <a:pt x="251" y="28"/>
                  <a:pt x="250" y="29"/>
                </a:cubicBezTo>
                <a:cubicBezTo>
                  <a:pt x="248" y="28"/>
                  <a:pt x="249" y="31"/>
                  <a:pt x="247" y="31"/>
                </a:cubicBezTo>
                <a:cubicBezTo>
                  <a:pt x="246" y="31"/>
                  <a:pt x="244" y="30"/>
                  <a:pt x="244" y="31"/>
                </a:cubicBezTo>
                <a:cubicBezTo>
                  <a:pt x="244" y="31"/>
                  <a:pt x="245" y="31"/>
                  <a:pt x="245" y="32"/>
                </a:cubicBezTo>
                <a:cubicBezTo>
                  <a:pt x="244" y="32"/>
                  <a:pt x="244" y="33"/>
                  <a:pt x="243" y="33"/>
                </a:cubicBezTo>
                <a:cubicBezTo>
                  <a:pt x="242" y="33"/>
                  <a:pt x="241" y="31"/>
                  <a:pt x="240" y="30"/>
                </a:cubicBezTo>
                <a:cubicBezTo>
                  <a:pt x="240" y="30"/>
                  <a:pt x="238" y="30"/>
                  <a:pt x="238" y="31"/>
                </a:cubicBezTo>
                <a:cubicBezTo>
                  <a:pt x="236" y="31"/>
                  <a:pt x="236" y="33"/>
                  <a:pt x="236" y="34"/>
                </a:cubicBezTo>
                <a:cubicBezTo>
                  <a:pt x="235" y="33"/>
                  <a:pt x="235" y="33"/>
                  <a:pt x="235" y="33"/>
                </a:cubicBezTo>
                <a:cubicBezTo>
                  <a:pt x="233" y="29"/>
                  <a:pt x="229" y="33"/>
                  <a:pt x="227" y="30"/>
                </a:cubicBezTo>
                <a:cubicBezTo>
                  <a:pt x="227" y="29"/>
                  <a:pt x="227" y="29"/>
                  <a:pt x="228" y="28"/>
                </a:cubicBezTo>
                <a:cubicBezTo>
                  <a:pt x="226" y="27"/>
                  <a:pt x="228" y="22"/>
                  <a:pt x="224" y="23"/>
                </a:cubicBezTo>
                <a:cubicBezTo>
                  <a:pt x="225" y="23"/>
                  <a:pt x="224" y="24"/>
                  <a:pt x="224" y="24"/>
                </a:cubicBezTo>
                <a:cubicBezTo>
                  <a:pt x="222" y="23"/>
                  <a:pt x="220" y="26"/>
                  <a:pt x="219" y="23"/>
                </a:cubicBezTo>
                <a:cubicBezTo>
                  <a:pt x="214" y="25"/>
                  <a:pt x="215" y="18"/>
                  <a:pt x="210" y="19"/>
                </a:cubicBezTo>
                <a:cubicBezTo>
                  <a:pt x="210" y="21"/>
                  <a:pt x="208" y="21"/>
                  <a:pt x="206" y="20"/>
                </a:cubicBezTo>
                <a:cubicBezTo>
                  <a:pt x="204" y="20"/>
                  <a:pt x="206" y="18"/>
                  <a:pt x="204" y="17"/>
                </a:cubicBezTo>
                <a:cubicBezTo>
                  <a:pt x="203" y="16"/>
                  <a:pt x="203" y="18"/>
                  <a:pt x="202" y="18"/>
                </a:cubicBezTo>
                <a:cubicBezTo>
                  <a:pt x="202" y="18"/>
                  <a:pt x="202" y="18"/>
                  <a:pt x="202" y="18"/>
                </a:cubicBezTo>
                <a:cubicBezTo>
                  <a:pt x="203" y="21"/>
                  <a:pt x="202" y="24"/>
                  <a:pt x="205" y="26"/>
                </a:cubicBezTo>
                <a:cubicBezTo>
                  <a:pt x="205" y="25"/>
                  <a:pt x="205" y="25"/>
                  <a:pt x="205" y="25"/>
                </a:cubicBezTo>
                <a:cubicBezTo>
                  <a:pt x="205" y="26"/>
                  <a:pt x="205" y="26"/>
                  <a:pt x="205" y="26"/>
                </a:cubicBezTo>
                <a:cubicBezTo>
                  <a:pt x="206" y="26"/>
                  <a:pt x="206" y="27"/>
                  <a:pt x="206" y="27"/>
                </a:cubicBezTo>
                <a:cubicBezTo>
                  <a:pt x="205" y="28"/>
                  <a:pt x="205" y="27"/>
                  <a:pt x="205" y="27"/>
                </a:cubicBezTo>
                <a:cubicBezTo>
                  <a:pt x="204" y="29"/>
                  <a:pt x="204" y="29"/>
                  <a:pt x="204" y="29"/>
                </a:cubicBezTo>
                <a:cubicBezTo>
                  <a:pt x="206" y="29"/>
                  <a:pt x="203" y="30"/>
                  <a:pt x="205" y="31"/>
                </a:cubicBezTo>
                <a:cubicBezTo>
                  <a:pt x="204" y="31"/>
                  <a:pt x="204" y="31"/>
                  <a:pt x="204" y="31"/>
                </a:cubicBezTo>
                <a:cubicBezTo>
                  <a:pt x="204" y="30"/>
                  <a:pt x="202" y="30"/>
                  <a:pt x="202" y="29"/>
                </a:cubicBezTo>
                <a:cubicBezTo>
                  <a:pt x="201" y="29"/>
                  <a:pt x="201" y="27"/>
                  <a:pt x="200" y="27"/>
                </a:cubicBezTo>
                <a:cubicBezTo>
                  <a:pt x="201" y="25"/>
                  <a:pt x="198" y="24"/>
                  <a:pt x="198" y="22"/>
                </a:cubicBezTo>
                <a:cubicBezTo>
                  <a:pt x="198" y="22"/>
                  <a:pt x="198" y="23"/>
                  <a:pt x="198" y="23"/>
                </a:cubicBezTo>
                <a:cubicBezTo>
                  <a:pt x="197" y="21"/>
                  <a:pt x="194" y="20"/>
                  <a:pt x="195" y="18"/>
                </a:cubicBezTo>
                <a:cubicBezTo>
                  <a:pt x="194" y="17"/>
                  <a:pt x="195" y="16"/>
                  <a:pt x="196" y="14"/>
                </a:cubicBezTo>
                <a:cubicBezTo>
                  <a:pt x="195" y="12"/>
                  <a:pt x="193" y="13"/>
                  <a:pt x="192" y="13"/>
                </a:cubicBezTo>
                <a:cubicBezTo>
                  <a:pt x="192" y="15"/>
                  <a:pt x="191" y="16"/>
                  <a:pt x="191" y="16"/>
                </a:cubicBezTo>
                <a:cubicBezTo>
                  <a:pt x="189" y="16"/>
                  <a:pt x="187" y="15"/>
                  <a:pt x="187" y="13"/>
                </a:cubicBezTo>
                <a:cubicBezTo>
                  <a:pt x="186" y="13"/>
                  <a:pt x="185" y="11"/>
                  <a:pt x="184" y="11"/>
                </a:cubicBezTo>
                <a:cubicBezTo>
                  <a:pt x="184" y="11"/>
                  <a:pt x="184" y="11"/>
                  <a:pt x="184" y="10"/>
                </a:cubicBezTo>
                <a:cubicBezTo>
                  <a:pt x="184" y="10"/>
                  <a:pt x="184" y="10"/>
                  <a:pt x="184" y="10"/>
                </a:cubicBezTo>
                <a:cubicBezTo>
                  <a:pt x="183" y="10"/>
                  <a:pt x="183" y="10"/>
                  <a:pt x="183" y="10"/>
                </a:cubicBezTo>
                <a:cubicBezTo>
                  <a:pt x="183" y="10"/>
                  <a:pt x="183" y="9"/>
                  <a:pt x="184" y="9"/>
                </a:cubicBezTo>
                <a:cubicBezTo>
                  <a:pt x="182" y="7"/>
                  <a:pt x="182" y="7"/>
                  <a:pt x="182" y="7"/>
                </a:cubicBezTo>
                <a:cubicBezTo>
                  <a:pt x="182" y="6"/>
                  <a:pt x="180" y="6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79" y="5"/>
                  <a:pt x="180" y="4"/>
                  <a:pt x="180" y="4"/>
                </a:cubicBezTo>
                <a:cubicBezTo>
                  <a:pt x="178" y="3"/>
                  <a:pt x="176" y="4"/>
                  <a:pt x="174" y="3"/>
                </a:cubicBezTo>
                <a:cubicBezTo>
                  <a:pt x="174" y="3"/>
                  <a:pt x="175" y="3"/>
                  <a:pt x="175" y="2"/>
                </a:cubicBezTo>
                <a:cubicBezTo>
                  <a:pt x="174" y="2"/>
                  <a:pt x="174" y="2"/>
                  <a:pt x="174" y="2"/>
                </a:cubicBezTo>
                <a:cubicBezTo>
                  <a:pt x="173" y="1"/>
                  <a:pt x="171" y="1"/>
                  <a:pt x="171" y="1"/>
                </a:cubicBezTo>
                <a:cubicBezTo>
                  <a:pt x="170" y="1"/>
                  <a:pt x="170" y="0"/>
                  <a:pt x="170" y="0"/>
                </a:cubicBezTo>
                <a:cubicBezTo>
                  <a:pt x="170" y="1"/>
                  <a:pt x="170" y="1"/>
                  <a:pt x="170" y="1"/>
                </a:cubicBezTo>
                <a:cubicBezTo>
                  <a:pt x="169" y="0"/>
                  <a:pt x="169" y="0"/>
                  <a:pt x="169" y="0"/>
                </a:cubicBezTo>
                <a:cubicBezTo>
                  <a:pt x="168" y="1"/>
                  <a:pt x="168" y="1"/>
                  <a:pt x="168" y="1"/>
                </a:cubicBezTo>
                <a:cubicBezTo>
                  <a:pt x="169" y="1"/>
                  <a:pt x="169" y="1"/>
                  <a:pt x="169" y="1"/>
                </a:cubicBezTo>
                <a:cubicBezTo>
                  <a:pt x="168" y="1"/>
                  <a:pt x="167" y="2"/>
                  <a:pt x="167" y="2"/>
                </a:cubicBezTo>
                <a:cubicBezTo>
                  <a:pt x="167" y="3"/>
                  <a:pt x="167" y="3"/>
                  <a:pt x="167" y="3"/>
                </a:cubicBezTo>
                <a:cubicBezTo>
                  <a:pt x="167" y="3"/>
                  <a:pt x="167" y="3"/>
                  <a:pt x="167" y="3"/>
                </a:cubicBezTo>
                <a:cubicBezTo>
                  <a:pt x="166" y="3"/>
                  <a:pt x="165" y="3"/>
                  <a:pt x="165" y="3"/>
                </a:cubicBezTo>
                <a:cubicBezTo>
                  <a:pt x="165" y="3"/>
                  <a:pt x="165" y="3"/>
                  <a:pt x="165" y="3"/>
                </a:cubicBezTo>
                <a:cubicBezTo>
                  <a:pt x="164" y="3"/>
                  <a:pt x="163" y="4"/>
                  <a:pt x="163" y="3"/>
                </a:cubicBezTo>
                <a:cubicBezTo>
                  <a:pt x="162" y="5"/>
                  <a:pt x="161" y="7"/>
                  <a:pt x="159" y="9"/>
                </a:cubicBezTo>
                <a:cubicBezTo>
                  <a:pt x="159" y="10"/>
                  <a:pt x="160" y="12"/>
                  <a:pt x="158" y="12"/>
                </a:cubicBezTo>
                <a:cubicBezTo>
                  <a:pt x="158" y="13"/>
                  <a:pt x="158" y="13"/>
                  <a:pt x="158" y="13"/>
                </a:cubicBezTo>
                <a:cubicBezTo>
                  <a:pt x="159" y="13"/>
                  <a:pt x="159" y="13"/>
                  <a:pt x="159" y="13"/>
                </a:cubicBezTo>
                <a:cubicBezTo>
                  <a:pt x="156" y="17"/>
                  <a:pt x="156" y="17"/>
                  <a:pt x="156" y="17"/>
                </a:cubicBezTo>
                <a:cubicBezTo>
                  <a:pt x="157" y="18"/>
                  <a:pt x="157" y="18"/>
                  <a:pt x="157" y="18"/>
                </a:cubicBezTo>
                <a:cubicBezTo>
                  <a:pt x="156" y="19"/>
                  <a:pt x="156" y="19"/>
                  <a:pt x="156" y="19"/>
                </a:cubicBezTo>
                <a:cubicBezTo>
                  <a:pt x="157" y="20"/>
                  <a:pt x="157" y="21"/>
                  <a:pt x="157" y="22"/>
                </a:cubicBezTo>
                <a:cubicBezTo>
                  <a:pt x="157" y="22"/>
                  <a:pt x="157" y="22"/>
                  <a:pt x="157" y="22"/>
                </a:cubicBezTo>
                <a:cubicBezTo>
                  <a:pt x="157" y="25"/>
                  <a:pt x="157" y="25"/>
                  <a:pt x="157" y="25"/>
                </a:cubicBezTo>
                <a:cubicBezTo>
                  <a:pt x="154" y="27"/>
                  <a:pt x="157" y="21"/>
                  <a:pt x="153" y="22"/>
                </a:cubicBezTo>
                <a:cubicBezTo>
                  <a:pt x="154" y="23"/>
                  <a:pt x="154" y="23"/>
                  <a:pt x="154" y="23"/>
                </a:cubicBezTo>
                <a:cubicBezTo>
                  <a:pt x="154" y="23"/>
                  <a:pt x="154" y="23"/>
                  <a:pt x="154" y="23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53" y="25"/>
                  <a:pt x="153" y="25"/>
                  <a:pt x="153" y="25"/>
                </a:cubicBezTo>
                <a:cubicBezTo>
                  <a:pt x="152" y="27"/>
                  <a:pt x="152" y="27"/>
                  <a:pt x="152" y="27"/>
                </a:cubicBezTo>
                <a:cubicBezTo>
                  <a:pt x="152" y="27"/>
                  <a:pt x="152" y="27"/>
                  <a:pt x="152" y="27"/>
                </a:cubicBezTo>
                <a:cubicBezTo>
                  <a:pt x="151" y="27"/>
                  <a:pt x="152" y="29"/>
                  <a:pt x="151" y="29"/>
                </a:cubicBezTo>
                <a:cubicBezTo>
                  <a:pt x="151" y="29"/>
                  <a:pt x="151" y="30"/>
                  <a:pt x="152" y="30"/>
                </a:cubicBezTo>
                <a:cubicBezTo>
                  <a:pt x="151" y="32"/>
                  <a:pt x="150" y="33"/>
                  <a:pt x="149" y="34"/>
                </a:cubicBezTo>
                <a:cubicBezTo>
                  <a:pt x="147" y="34"/>
                  <a:pt x="149" y="30"/>
                  <a:pt x="146" y="30"/>
                </a:cubicBezTo>
                <a:cubicBezTo>
                  <a:pt x="147" y="30"/>
                  <a:pt x="146" y="29"/>
                  <a:pt x="146" y="29"/>
                </a:cubicBezTo>
                <a:cubicBezTo>
                  <a:pt x="146" y="29"/>
                  <a:pt x="146" y="29"/>
                  <a:pt x="145" y="29"/>
                </a:cubicBezTo>
                <a:cubicBezTo>
                  <a:pt x="146" y="27"/>
                  <a:pt x="144" y="25"/>
                  <a:pt x="145" y="24"/>
                </a:cubicBezTo>
                <a:cubicBezTo>
                  <a:pt x="144" y="25"/>
                  <a:pt x="144" y="25"/>
                  <a:pt x="144" y="25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3" y="27"/>
                  <a:pt x="141" y="24"/>
                  <a:pt x="141" y="26"/>
                </a:cubicBezTo>
                <a:cubicBezTo>
                  <a:pt x="140" y="26"/>
                  <a:pt x="140" y="26"/>
                  <a:pt x="140" y="26"/>
                </a:cubicBezTo>
                <a:cubicBezTo>
                  <a:pt x="141" y="24"/>
                  <a:pt x="141" y="24"/>
                  <a:pt x="141" y="24"/>
                </a:cubicBezTo>
                <a:cubicBezTo>
                  <a:pt x="139" y="25"/>
                  <a:pt x="139" y="25"/>
                  <a:pt x="139" y="25"/>
                </a:cubicBezTo>
                <a:cubicBezTo>
                  <a:pt x="139" y="24"/>
                  <a:pt x="138" y="23"/>
                  <a:pt x="139" y="22"/>
                </a:cubicBezTo>
                <a:cubicBezTo>
                  <a:pt x="139" y="22"/>
                  <a:pt x="139" y="22"/>
                  <a:pt x="139" y="22"/>
                </a:cubicBezTo>
                <a:cubicBezTo>
                  <a:pt x="138" y="22"/>
                  <a:pt x="138" y="22"/>
                  <a:pt x="138" y="22"/>
                </a:cubicBezTo>
                <a:cubicBezTo>
                  <a:pt x="137" y="22"/>
                  <a:pt x="137" y="23"/>
                  <a:pt x="136" y="23"/>
                </a:cubicBezTo>
                <a:cubicBezTo>
                  <a:pt x="137" y="24"/>
                  <a:pt x="137" y="24"/>
                  <a:pt x="137" y="24"/>
                </a:cubicBezTo>
                <a:cubicBezTo>
                  <a:pt x="137" y="27"/>
                  <a:pt x="134" y="25"/>
                  <a:pt x="133" y="26"/>
                </a:cubicBezTo>
                <a:cubicBezTo>
                  <a:pt x="134" y="26"/>
                  <a:pt x="134" y="25"/>
                  <a:pt x="135" y="26"/>
                </a:cubicBezTo>
                <a:cubicBezTo>
                  <a:pt x="134" y="27"/>
                  <a:pt x="134" y="27"/>
                  <a:pt x="134" y="27"/>
                </a:cubicBezTo>
                <a:cubicBezTo>
                  <a:pt x="135" y="28"/>
                  <a:pt x="137" y="28"/>
                  <a:pt x="139" y="29"/>
                </a:cubicBezTo>
                <a:cubicBezTo>
                  <a:pt x="139" y="29"/>
                  <a:pt x="140" y="30"/>
                  <a:pt x="139" y="31"/>
                </a:cubicBezTo>
                <a:cubicBezTo>
                  <a:pt x="139" y="31"/>
                  <a:pt x="138" y="31"/>
                  <a:pt x="138" y="31"/>
                </a:cubicBezTo>
                <a:cubicBezTo>
                  <a:pt x="138" y="31"/>
                  <a:pt x="137" y="32"/>
                  <a:pt x="137" y="32"/>
                </a:cubicBezTo>
                <a:cubicBezTo>
                  <a:pt x="137" y="32"/>
                  <a:pt x="136" y="32"/>
                  <a:pt x="136" y="31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36" y="32"/>
                  <a:pt x="136" y="32"/>
                  <a:pt x="135" y="31"/>
                </a:cubicBezTo>
                <a:cubicBezTo>
                  <a:pt x="135" y="33"/>
                  <a:pt x="136" y="35"/>
                  <a:pt x="135" y="36"/>
                </a:cubicBezTo>
                <a:cubicBezTo>
                  <a:pt x="134" y="36"/>
                  <a:pt x="133" y="37"/>
                  <a:pt x="132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0" y="37"/>
                  <a:pt x="133" y="35"/>
                  <a:pt x="132" y="37"/>
                </a:cubicBezTo>
                <a:cubicBezTo>
                  <a:pt x="132" y="37"/>
                  <a:pt x="132" y="38"/>
                  <a:pt x="131" y="38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8"/>
                  <a:pt x="130" y="39"/>
                  <a:pt x="130" y="39"/>
                </a:cubicBezTo>
                <a:cubicBezTo>
                  <a:pt x="128" y="40"/>
                  <a:pt x="128" y="43"/>
                  <a:pt x="126" y="42"/>
                </a:cubicBezTo>
                <a:cubicBezTo>
                  <a:pt x="126" y="43"/>
                  <a:pt x="125" y="44"/>
                  <a:pt x="124" y="44"/>
                </a:cubicBezTo>
                <a:cubicBezTo>
                  <a:pt x="124" y="44"/>
                  <a:pt x="125" y="44"/>
                  <a:pt x="125" y="44"/>
                </a:cubicBezTo>
                <a:cubicBezTo>
                  <a:pt x="125" y="45"/>
                  <a:pt x="125" y="46"/>
                  <a:pt x="124" y="46"/>
                </a:cubicBezTo>
                <a:cubicBezTo>
                  <a:pt x="124" y="46"/>
                  <a:pt x="123" y="46"/>
                  <a:pt x="123" y="45"/>
                </a:cubicBezTo>
                <a:cubicBezTo>
                  <a:pt x="122" y="45"/>
                  <a:pt x="122" y="43"/>
                  <a:pt x="123" y="43"/>
                </a:cubicBezTo>
                <a:cubicBezTo>
                  <a:pt x="122" y="43"/>
                  <a:pt x="122" y="43"/>
                  <a:pt x="122" y="43"/>
                </a:cubicBezTo>
                <a:cubicBezTo>
                  <a:pt x="122" y="44"/>
                  <a:pt x="121" y="43"/>
                  <a:pt x="121" y="43"/>
                </a:cubicBezTo>
                <a:cubicBezTo>
                  <a:pt x="121" y="43"/>
                  <a:pt x="121" y="42"/>
                  <a:pt x="121" y="42"/>
                </a:cubicBezTo>
                <a:cubicBezTo>
                  <a:pt x="120" y="43"/>
                  <a:pt x="119" y="45"/>
                  <a:pt x="118" y="46"/>
                </a:cubicBezTo>
                <a:cubicBezTo>
                  <a:pt x="118" y="45"/>
                  <a:pt x="118" y="45"/>
                  <a:pt x="118" y="45"/>
                </a:cubicBezTo>
                <a:cubicBezTo>
                  <a:pt x="117" y="46"/>
                  <a:pt x="117" y="45"/>
                  <a:pt x="117" y="46"/>
                </a:cubicBezTo>
                <a:cubicBezTo>
                  <a:pt x="116" y="45"/>
                  <a:pt x="116" y="44"/>
                  <a:pt x="116" y="44"/>
                </a:cubicBezTo>
                <a:cubicBezTo>
                  <a:pt x="115" y="44"/>
                  <a:pt x="115" y="44"/>
                  <a:pt x="115" y="44"/>
                </a:cubicBezTo>
                <a:cubicBezTo>
                  <a:pt x="114" y="43"/>
                  <a:pt x="115" y="43"/>
                  <a:pt x="115" y="42"/>
                </a:cubicBezTo>
                <a:cubicBezTo>
                  <a:pt x="115" y="42"/>
                  <a:pt x="115" y="40"/>
                  <a:pt x="114" y="41"/>
                </a:cubicBezTo>
                <a:cubicBezTo>
                  <a:pt x="113" y="41"/>
                  <a:pt x="113" y="40"/>
                  <a:pt x="113" y="40"/>
                </a:cubicBezTo>
                <a:cubicBezTo>
                  <a:pt x="113" y="40"/>
                  <a:pt x="113" y="40"/>
                  <a:pt x="113" y="40"/>
                </a:cubicBezTo>
                <a:cubicBezTo>
                  <a:pt x="112" y="40"/>
                  <a:pt x="112" y="39"/>
                  <a:pt x="112" y="39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111" y="39"/>
                  <a:pt x="110" y="40"/>
                  <a:pt x="110" y="40"/>
                </a:cubicBezTo>
                <a:cubicBezTo>
                  <a:pt x="108" y="41"/>
                  <a:pt x="107" y="39"/>
                  <a:pt x="106" y="41"/>
                </a:cubicBezTo>
                <a:cubicBezTo>
                  <a:pt x="106" y="39"/>
                  <a:pt x="103" y="41"/>
                  <a:pt x="103" y="38"/>
                </a:cubicBezTo>
                <a:cubicBezTo>
                  <a:pt x="103" y="39"/>
                  <a:pt x="103" y="39"/>
                  <a:pt x="103" y="39"/>
                </a:cubicBezTo>
                <a:cubicBezTo>
                  <a:pt x="102" y="39"/>
                  <a:pt x="102" y="38"/>
                  <a:pt x="102" y="38"/>
                </a:cubicBezTo>
                <a:cubicBezTo>
                  <a:pt x="102" y="38"/>
                  <a:pt x="102" y="38"/>
                  <a:pt x="102" y="38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99" y="37"/>
                  <a:pt x="97" y="35"/>
                  <a:pt x="97" y="35"/>
                </a:cubicBezTo>
                <a:cubicBezTo>
                  <a:pt x="97" y="36"/>
                  <a:pt x="98" y="36"/>
                  <a:pt x="98" y="36"/>
                </a:cubicBezTo>
                <a:cubicBezTo>
                  <a:pt x="96" y="39"/>
                  <a:pt x="94" y="37"/>
                  <a:pt x="92" y="36"/>
                </a:cubicBezTo>
                <a:cubicBezTo>
                  <a:pt x="91" y="36"/>
                  <a:pt x="90" y="37"/>
                  <a:pt x="90" y="36"/>
                </a:cubicBezTo>
                <a:cubicBezTo>
                  <a:pt x="89" y="37"/>
                  <a:pt x="88" y="36"/>
                  <a:pt x="88" y="36"/>
                </a:cubicBezTo>
                <a:cubicBezTo>
                  <a:pt x="86" y="36"/>
                  <a:pt x="85" y="35"/>
                  <a:pt x="83" y="35"/>
                </a:cubicBezTo>
                <a:cubicBezTo>
                  <a:pt x="83" y="37"/>
                  <a:pt x="83" y="37"/>
                  <a:pt x="83" y="37"/>
                </a:cubicBezTo>
                <a:cubicBezTo>
                  <a:pt x="84" y="38"/>
                  <a:pt x="85" y="39"/>
                  <a:pt x="86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6" y="41"/>
                  <a:pt x="88" y="41"/>
                  <a:pt x="88" y="42"/>
                </a:cubicBezTo>
                <a:cubicBezTo>
                  <a:pt x="88" y="44"/>
                  <a:pt x="91" y="45"/>
                  <a:pt x="90" y="47"/>
                </a:cubicBezTo>
                <a:cubicBezTo>
                  <a:pt x="89" y="45"/>
                  <a:pt x="86" y="44"/>
                  <a:pt x="86" y="41"/>
                </a:cubicBezTo>
                <a:cubicBezTo>
                  <a:pt x="85" y="42"/>
                  <a:pt x="85" y="42"/>
                  <a:pt x="85" y="42"/>
                </a:cubicBezTo>
                <a:cubicBezTo>
                  <a:pt x="83" y="38"/>
                  <a:pt x="82" y="43"/>
                  <a:pt x="80" y="43"/>
                </a:cubicBezTo>
                <a:cubicBezTo>
                  <a:pt x="82" y="46"/>
                  <a:pt x="76" y="46"/>
                  <a:pt x="79" y="48"/>
                </a:cubicBezTo>
                <a:cubicBezTo>
                  <a:pt x="79" y="48"/>
                  <a:pt x="79" y="49"/>
                  <a:pt x="79" y="48"/>
                </a:cubicBezTo>
                <a:cubicBezTo>
                  <a:pt x="79" y="49"/>
                  <a:pt x="79" y="49"/>
                  <a:pt x="78" y="49"/>
                </a:cubicBezTo>
                <a:cubicBezTo>
                  <a:pt x="79" y="50"/>
                  <a:pt x="79" y="52"/>
                  <a:pt x="80" y="53"/>
                </a:cubicBezTo>
                <a:cubicBezTo>
                  <a:pt x="80" y="53"/>
                  <a:pt x="80" y="53"/>
                  <a:pt x="80" y="53"/>
                </a:cubicBezTo>
                <a:cubicBezTo>
                  <a:pt x="81" y="54"/>
                  <a:pt x="81" y="54"/>
                  <a:pt x="81" y="54"/>
                </a:cubicBezTo>
                <a:cubicBezTo>
                  <a:pt x="81" y="54"/>
                  <a:pt x="80" y="55"/>
                  <a:pt x="80" y="56"/>
                </a:cubicBezTo>
                <a:cubicBezTo>
                  <a:pt x="80" y="57"/>
                  <a:pt x="82" y="57"/>
                  <a:pt x="83" y="57"/>
                </a:cubicBezTo>
                <a:cubicBezTo>
                  <a:pt x="84" y="57"/>
                  <a:pt x="82" y="56"/>
                  <a:pt x="83" y="55"/>
                </a:cubicBezTo>
                <a:cubicBezTo>
                  <a:pt x="84" y="55"/>
                  <a:pt x="85" y="56"/>
                  <a:pt x="85" y="56"/>
                </a:cubicBezTo>
                <a:cubicBezTo>
                  <a:pt x="87" y="59"/>
                  <a:pt x="83" y="59"/>
                  <a:pt x="83" y="61"/>
                </a:cubicBezTo>
                <a:cubicBezTo>
                  <a:pt x="83" y="62"/>
                  <a:pt x="82" y="62"/>
                  <a:pt x="81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1" y="63"/>
                  <a:pt x="81" y="62"/>
                </a:cubicBezTo>
                <a:cubicBezTo>
                  <a:pt x="81" y="63"/>
                  <a:pt x="80" y="64"/>
                  <a:pt x="81" y="64"/>
                </a:cubicBezTo>
                <a:cubicBezTo>
                  <a:pt x="81" y="65"/>
                  <a:pt x="81" y="66"/>
                  <a:pt x="81" y="67"/>
                </a:cubicBezTo>
                <a:cubicBezTo>
                  <a:pt x="79" y="67"/>
                  <a:pt x="78" y="70"/>
                  <a:pt x="75" y="70"/>
                </a:cubicBezTo>
                <a:cubicBezTo>
                  <a:pt x="74" y="70"/>
                  <a:pt x="74" y="71"/>
                  <a:pt x="74" y="72"/>
                </a:cubicBezTo>
                <a:cubicBezTo>
                  <a:pt x="75" y="73"/>
                  <a:pt x="75" y="73"/>
                  <a:pt x="76" y="73"/>
                </a:cubicBezTo>
                <a:cubicBezTo>
                  <a:pt x="78" y="75"/>
                  <a:pt x="76" y="78"/>
                  <a:pt x="76" y="80"/>
                </a:cubicBezTo>
                <a:cubicBezTo>
                  <a:pt x="79" y="83"/>
                  <a:pt x="73" y="86"/>
                  <a:pt x="76" y="89"/>
                </a:cubicBezTo>
                <a:cubicBezTo>
                  <a:pt x="74" y="90"/>
                  <a:pt x="72" y="88"/>
                  <a:pt x="70" y="88"/>
                </a:cubicBezTo>
                <a:cubicBezTo>
                  <a:pt x="69" y="91"/>
                  <a:pt x="66" y="90"/>
                  <a:pt x="64" y="91"/>
                </a:cubicBezTo>
                <a:cubicBezTo>
                  <a:pt x="66" y="92"/>
                  <a:pt x="64" y="92"/>
                  <a:pt x="64" y="93"/>
                </a:cubicBezTo>
                <a:cubicBezTo>
                  <a:pt x="65" y="93"/>
                  <a:pt x="65" y="93"/>
                  <a:pt x="65" y="93"/>
                </a:cubicBezTo>
                <a:cubicBezTo>
                  <a:pt x="66" y="94"/>
                  <a:pt x="67" y="95"/>
                  <a:pt x="67" y="96"/>
                </a:cubicBezTo>
                <a:cubicBezTo>
                  <a:pt x="67" y="97"/>
                  <a:pt x="67" y="97"/>
                  <a:pt x="67" y="97"/>
                </a:cubicBezTo>
                <a:cubicBezTo>
                  <a:pt x="66" y="97"/>
                  <a:pt x="65" y="96"/>
                  <a:pt x="65" y="95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100"/>
                  <a:pt x="60" y="101"/>
                  <a:pt x="60" y="103"/>
                </a:cubicBezTo>
                <a:cubicBezTo>
                  <a:pt x="59" y="103"/>
                  <a:pt x="57" y="103"/>
                  <a:pt x="56" y="102"/>
                </a:cubicBezTo>
                <a:cubicBezTo>
                  <a:pt x="54" y="102"/>
                  <a:pt x="52" y="104"/>
                  <a:pt x="50" y="103"/>
                </a:cubicBezTo>
                <a:cubicBezTo>
                  <a:pt x="51" y="103"/>
                  <a:pt x="51" y="104"/>
                  <a:pt x="50" y="104"/>
                </a:cubicBezTo>
                <a:cubicBezTo>
                  <a:pt x="49" y="103"/>
                  <a:pt x="48" y="106"/>
                  <a:pt x="47" y="105"/>
                </a:cubicBezTo>
                <a:cubicBezTo>
                  <a:pt x="47" y="107"/>
                  <a:pt x="49" y="107"/>
                  <a:pt x="50" y="109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110"/>
                  <a:pt x="50" y="110"/>
                  <a:pt x="50" y="111"/>
                </a:cubicBezTo>
                <a:cubicBezTo>
                  <a:pt x="51" y="110"/>
                  <a:pt x="51" y="110"/>
                  <a:pt x="51" y="110"/>
                </a:cubicBezTo>
                <a:cubicBezTo>
                  <a:pt x="52" y="111"/>
                  <a:pt x="53" y="113"/>
                  <a:pt x="55" y="113"/>
                </a:cubicBezTo>
                <a:cubicBezTo>
                  <a:pt x="56" y="115"/>
                  <a:pt x="58" y="115"/>
                  <a:pt x="59" y="116"/>
                </a:cubicBezTo>
                <a:cubicBezTo>
                  <a:pt x="61" y="119"/>
                  <a:pt x="64" y="120"/>
                  <a:pt x="67" y="121"/>
                </a:cubicBezTo>
                <a:cubicBezTo>
                  <a:pt x="69" y="123"/>
                  <a:pt x="70" y="123"/>
                  <a:pt x="72" y="124"/>
                </a:cubicBezTo>
                <a:cubicBezTo>
                  <a:pt x="74" y="127"/>
                  <a:pt x="76" y="130"/>
                  <a:pt x="79" y="132"/>
                </a:cubicBezTo>
                <a:cubicBezTo>
                  <a:pt x="80" y="134"/>
                  <a:pt x="80" y="135"/>
                  <a:pt x="82" y="137"/>
                </a:cubicBezTo>
                <a:cubicBezTo>
                  <a:pt x="82" y="137"/>
                  <a:pt x="82" y="138"/>
                  <a:pt x="81" y="138"/>
                </a:cubicBezTo>
                <a:cubicBezTo>
                  <a:pt x="81" y="139"/>
                  <a:pt x="82" y="140"/>
                  <a:pt x="82" y="141"/>
                </a:cubicBezTo>
                <a:cubicBezTo>
                  <a:pt x="83" y="143"/>
                  <a:pt x="85" y="140"/>
                  <a:pt x="86" y="141"/>
                </a:cubicBezTo>
                <a:cubicBezTo>
                  <a:pt x="86" y="141"/>
                  <a:pt x="86" y="142"/>
                  <a:pt x="86" y="142"/>
                </a:cubicBezTo>
                <a:cubicBezTo>
                  <a:pt x="86" y="142"/>
                  <a:pt x="86" y="142"/>
                  <a:pt x="86" y="142"/>
                </a:cubicBezTo>
                <a:cubicBezTo>
                  <a:pt x="86" y="143"/>
                  <a:pt x="86" y="143"/>
                  <a:pt x="86" y="143"/>
                </a:cubicBezTo>
                <a:cubicBezTo>
                  <a:pt x="86" y="144"/>
                  <a:pt x="86" y="144"/>
                  <a:pt x="86" y="144"/>
                </a:cubicBezTo>
                <a:cubicBezTo>
                  <a:pt x="86" y="144"/>
                  <a:pt x="86" y="144"/>
                  <a:pt x="86" y="144"/>
                </a:cubicBezTo>
                <a:cubicBezTo>
                  <a:pt x="86" y="145"/>
                  <a:pt x="86" y="145"/>
                  <a:pt x="87" y="146"/>
                </a:cubicBezTo>
                <a:cubicBezTo>
                  <a:pt x="86" y="146"/>
                  <a:pt x="86" y="146"/>
                  <a:pt x="85" y="146"/>
                </a:cubicBezTo>
                <a:cubicBezTo>
                  <a:pt x="85" y="146"/>
                  <a:pt x="86" y="147"/>
                  <a:pt x="85" y="147"/>
                </a:cubicBezTo>
                <a:cubicBezTo>
                  <a:pt x="85" y="147"/>
                  <a:pt x="85" y="147"/>
                  <a:pt x="85" y="147"/>
                </a:cubicBezTo>
                <a:cubicBezTo>
                  <a:pt x="84" y="147"/>
                  <a:pt x="84" y="148"/>
                  <a:pt x="83" y="148"/>
                </a:cubicBezTo>
                <a:cubicBezTo>
                  <a:pt x="83" y="147"/>
                  <a:pt x="81" y="148"/>
                  <a:pt x="82" y="147"/>
                </a:cubicBezTo>
                <a:cubicBezTo>
                  <a:pt x="79" y="145"/>
                  <a:pt x="79" y="145"/>
                  <a:pt x="79" y="145"/>
                </a:cubicBezTo>
                <a:cubicBezTo>
                  <a:pt x="79" y="146"/>
                  <a:pt x="79" y="146"/>
                  <a:pt x="79" y="146"/>
                </a:cubicBezTo>
                <a:cubicBezTo>
                  <a:pt x="77" y="147"/>
                  <a:pt x="80" y="147"/>
                  <a:pt x="80" y="148"/>
                </a:cubicBezTo>
                <a:cubicBezTo>
                  <a:pt x="81" y="149"/>
                  <a:pt x="81" y="150"/>
                  <a:pt x="80" y="150"/>
                </a:cubicBezTo>
                <a:cubicBezTo>
                  <a:pt x="80" y="151"/>
                  <a:pt x="81" y="151"/>
                  <a:pt x="81" y="152"/>
                </a:cubicBezTo>
                <a:cubicBezTo>
                  <a:pt x="81" y="152"/>
                  <a:pt x="80" y="152"/>
                  <a:pt x="80" y="152"/>
                </a:cubicBezTo>
                <a:cubicBezTo>
                  <a:pt x="80" y="152"/>
                  <a:pt x="80" y="153"/>
                  <a:pt x="80" y="153"/>
                </a:cubicBezTo>
                <a:cubicBezTo>
                  <a:pt x="81" y="154"/>
                  <a:pt x="82" y="156"/>
                  <a:pt x="83" y="156"/>
                </a:cubicBezTo>
                <a:cubicBezTo>
                  <a:pt x="83" y="157"/>
                  <a:pt x="82" y="159"/>
                  <a:pt x="80" y="160"/>
                </a:cubicBezTo>
                <a:cubicBezTo>
                  <a:pt x="77" y="161"/>
                  <a:pt x="78" y="157"/>
                  <a:pt x="76" y="156"/>
                </a:cubicBezTo>
                <a:cubicBezTo>
                  <a:pt x="76" y="156"/>
                  <a:pt x="76" y="156"/>
                  <a:pt x="75" y="156"/>
                </a:cubicBezTo>
                <a:cubicBezTo>
                  <a:pt x="75" y="156"/>
                  <a:pt x="74" y="156"/>
                  <a:pt x="75" y="155"/>
                </a:cubicBezTo>
                <a:cubicBezTo>
                  <a:pt x="73" y="155"/>
                  <a:pt x="73" y="155"/>
                  <a:pt x="73" y="155"/>
                </a:cubicBezTo>
                <a:cubicBezTo>
                  <a:pt x="71" y="157"/>
                  <a:pt x="69" y="153"/>
                  <a:pt x="68" y="156"/>
                </a:cubicBezTo>
                <a:cubicBezTo>
                  <a:pt x="69" y="158"/>
                  <a:pt x="66" y="159"/>
                  <a:pt x="65" y="159"/>
                </a:cubicBezTo>
                <a:cubicBezTo>
                  <a:pt x="64" y="160"/>
                  <a:pt x="63" y="160"/>
                  <a:pt x="62" y="160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1" y="162"/>
                  <a:pt x="60" y="163"/>
                  <a:pt x="58" y="163"/>
                </a:cubicBezTo>
                <a:cubicBezTo>
                  <a:pt x="59" y="163"/>
                  <a:pt x="59" y="164"/>
                  <a:pt x="59" y="165"/>
                </a:cubicBezTo>
                <a:cubicBezTo>
                  <a:pt x="58" y="165"/>
                  <a:pt x="58" y="165"/>
                  <a:pt x="58" y="165"/>
                </a:cubicBezTo>
                <a:cubicBezTo>
                  <a:pt x="58" y="165"/>
                  <a:pt x="58" y="165"/>
                  <a:pt x="58" y="165"/>
                </a:cubicBezTo>
                <a:cubicBezTo>
                  <a:pt x="59" y="165"/>
                  <a:pt x="59" y="166"/>
                  <a:pt x="60" y="166"/>
                </a:cubicBezTo>
                <a:cubicBezTo>
                  <a:pt x="61" y="166"/>
                  <a:pt x="61" y="166"/>
                  <a:pt x="61" y="166"/>
                </a:cubicBezTo>
                <a:cubicBezTo>
                  <a:pt x="61" y="167"/>
                  <a:pt x="61" y="167"/>
                  <a:pt x="61" y="167"/>
                </a:cubicBezTo>
                <a:cubicBezTo>
                  <a:pt x="61" y="168"/>
                  <a:pt x="60" y="167"/>
                  <a:pt x="60" y="167"/>
                </a:cubicBezTo>
                <a:cubicBezTo>
                  <a:pt x="60" y="168"/>
                  <a:pt x="60" y="168"/>
                  <a:pt x="59" y="168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9" y="167"/>
                  <a:pt x="59" y="167"/>
                  <a:pt x="59" y="167"/>
                </a:cubicBezTo>
                <a:cubicBezTo>
                  <a:pt x="59" y="167"/>
                  <a:pt x="58" y="166"/>
                  <a:pt x="58" y="166"/>
                </a:cubicBezTo>
                <a:cubicBezTo>
                  <a:pt x="58" y="166"/>
                  <a:pt x="57" y="166"/>
                  <a:pt x="57" y="166"/>
                </a:cubicBezTo>
                <a:cubicBezTo>
                  <a:pt x="57" y="166"/>
                  <a:pt x="57" y="165"/>
                  <a:pt x="57" y="165"/>
                </a:cubicBezTo>
                <a:cubicBezTo>
                  <a:pt x="57" y="165"/>
                  <a:pt x="56" y="165"/>
                  <a:pt x="56" y="165"/>
                </a:cubicBezTo>
                <a:cubicBezTo>
                  <a:pt x="56" y="166"/>
                  <a:pt x="56" y="166"/>
                  <a:pt x="57" y="166"/>
                </a:cubicBezTo>
                <a:cubicBezTo>
                  <a:pt x="56" y="167"/>
                  <a:pt x="55" y="166"/>
                  <a:pt x="54" y="168"/>
                </a:cubicBezTo>
                <a:cubicBezTo>
                  <a:pt x="54" y="168"/>
                  <a:pt x="55" y="168"/>
                  <a:pt x="55" y="168"/>
                </a:cubicBezTo>
                <a:cubicBezTo>
                  <a:pt x="54" y="169"/>
                  <a:pt x="54" y="169"/>
                  <a:pt x="54" y="169"/>
                </a:cubicBezTo>
                <a:cubicBezTo>
                  <a:pt x="54" y="169"/>
                  <a:pt x="55" y="169"/>
                  <a:pt x="55" y="169"/>
                </a:cubicBezTo>
                <a:cubicBezTo>
                  <a:pt x="54" y="170"/>
                  <a:pt x="54" y="170"/>
                  <a:pt x="54" y="170"/>
                </a:cubicBezTo>
                <a:cubicBezTo>
                  <a:pt x="54" y="170"/>
                  <a:pt x="54" y="170"/>
                  <a:pt x="53" y="169"/>
                </a:cubicBezTo>
                <a:cubicBezTo>
                  <a:pt x="53" y="170"/>
                  <a:pt x="53" y="170"/>
                  <a:pt x="53" y="170"/>
                </a:cubicBezTo>
                <a:cubicBezTo>
                  <a:pt x="51" y="170"/>
                  <a:pt x="50" y="173"/>
                  <a:pt x="49" y="173"/>
                </a:cubicBezTo>
                <a:cubicBezTo>
                  <a:pt x="50" y="175"/>
                  <a:pt x="48" y="175"/>
                  <a:pt x="48" y="176"/>
                </a:cubicBezTo>
                <a:cubicBezTo>
                  <a:pt x="48" y="176"/>
                  <a:pt x="47" y="176"/>
                  <a:pt x="48" y="177"/>
                </a:cubicBezTo>
                <a:cubicBezTo>
                  <a:pt x="48" y="177"/>
                  <a:pt x="48" y="177"/>
                  <a:pt x="48" y="177"/>
                </a:cubicBezTo>
                <a:cubicBezTo>
                  <a:pt x="47" y="177"/>
                  <a:pt x="47" y="177"/>
                  <a:pt x="47" y="177"/>
                </a:cubicBezTo>
                <a:cubicBezTo>
                  <a:pt x="47" y="177"/>
                  <a:pt x="46" y="177"/>
                  <a:pt x="46" y="177"/>
                </a:cubicBezTo>
                <a:cubicBezTo>
                  <a:pt x="46" y="178"/>
                  <a:pt x="46" y="178"/>
                  <a:pt x="46" y="178"/>
                </a:cubicBezTo>
                <a:cubicBezTo>
                  <a:pt x="46" y="179"/>
                  <a:pt x="45" y="178"/>
                  <a:pt x="44" y="178"/>
                </a:cubicBezTo>
                <a:cubicBezTo>
                  <a:pt x="44" y="179"/>
                  <a:pt x="45" y="179"/>
                  <a:pt x="45" y="179"/>
                </a:cubicBezTo>
                <a:cubicBezTo>
                  <a:pt x="44" y="180"/>
                  <a:pt x="43" y="181"/>
                  <a:pt x="42" y="179"/>
                </a:cubicBezTo>
                <a:cubicBezTo>
                  <a:pt x="40" y="181"/>
                  <a:pt x="39" y="180"/>
                  <a:pt x="38" y="181"/>
                </a:cubicBezTo>
                <a:cubicBezTo>
                  <a:pt x="37" y="181"/>
                  <a:pt x="35" y="181"/>
                  <a:pt x="35" y="180"/>
                </a:cubicBezTo>
                <a:cubicBezTo>
                  <a:pt x="35" y="180"/>
                  <a:pt x="35" y="180"/>
                  <a:pt x="35" y="180"/>
                </a:cubicBezTo>
                <a:cubicBezTo>
                  <a:pt x="34" y="181"/>
                  <a:pt x="34" y="180"/>
                  <a:pt x="33" y="180"/>
                </a:cubicBezTo>
                <a:cubicBezTo>
                  <a:pt x="32" y="181"/>
                  <a:pt x="31" y="179"/>
                  <a:pt x="29" y="181"/>
                </a:cubicBezTo>
                <a:cubicBezTo>
                  <a:pt x="29" y="181"/>
                  <a:pt x="30" y="182"/>
                  <a:pt x="30" y="182"/>
                </a:cubicBezTo>
                <a:cubicBezTo>
                  <a:pt x="29" y="183"/>
                  <a:pt x="29" y="182"/>
                  <a:pt x="28" y="182"/>
                </a:cubicBezTo>
                <a:cubicBezTo>
                  <a:pt x="27" y="184"/>
                  <a:pt x="27" y="181"/>
                  <a:pt x="26" y="181"/>
                </a:cubicBezTo>
                <a:cubicBezTo>
                  <a:pt x="25" y="181"/>
                  <a:pt x="25" y="182"/>
                  <a:pt x="24" y="181"/>
                </a:cubicBezTo>
                <a:cubicBezTo>
                  <a:pt x="24" y="182"/>
                  <a:pt x="23" y="181"/>
                  <a:pt x="23" y="183"/>
                </a:cubicBezTo>
                <a:cubicBezTo>
                  <a:pt x="23" y="182"/>
                  <a:pt x="23" y="182"/>
                  <a:pt x="23" y="182"/>
                </a:cubicBezTo>
                <a:cubicBezTo>
                  <a:pt x="24" y="183"/>
                  <a:pt x="24" y="183"/>
                  <a:pt x="24" y="183"/>
                </a:cubicBezTo>
                <a:cubicBezTo>
                  <a:pt x="25" y="182"/>
                  <a:pt x="25" y="185"/>
                  <a:pt x="27" y="185"/>
                </a:cubicBezTo>
                <a:cubicBezTo>
                  <a:pt x="26" y="186"/>
                  <a:pt x="27" y="187"/>
                  <a:pt x="26" y="188"/>
                </a:cubicBezTo>
                <a:cubicBezTo>
                  <a:pt x="25" y="188"/>
                  <a:pt x="23" y="188"/>
                  <a:pt x="22" y="186"/>
                </a:cubicBezTo>
                <a:cubicBezTo>
                  <a:pt x="22" y="187"/>
                  <a:pt x="21" y="187"/>
                  <a:pt x="21" y="187"/>
                </a:cubicBezTo>
                <a:cubicBezTo>
                  <a:pt x="20" y="186"/>
                  <a:pt x="18" y="187"/>
                  <a:pt x="18" y="185"/>
                </a:cubicBezTo>
                <a:cubicBezTo>
                  <a:pt x="18" y="185"/>
                  <a:pt x="18" y="185"/>
                  <a:pt x="18" y="185"/>
                </a:cubicBezTo>
                <a:cubicBezTo>
                  <a:pt x="17" y="187"/>
                  <a:pt x="15" y="186"/>
                  <a:pt x="14" y="187"/>
                </a:cubicBezTo>
                <a:cubicBezTo>
                  <a:pt x="13" y="186"/>
                  <a:pt x="13" y="186"/>
                  <a:pt x="13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2" y="186"/>
                  <a:pt x="11" y="187"/>
                  <a:pt x="11" y="186"/>
                </a:cubicBezTo>
                <a:cubicBezTo>
                  <a:pt x="11" y="186"/>
                  <a:pt x="11" y="186"/>
                  <a:pt x="11" y="186"/>
                </a:cubicBezTo>
                <a:cubicBezTo>
                  <a:pt x="11" y="187"/>
                  <a:pt x="10" y="187"/>
                  <a:pt x="9" y="187"/>
                </a:cubicBezTo>
                <a:cubicBezTo>
                  <a:pt x="10" y="188"/>
                  <a:pt x="10" y="188"/>
                  <a:pt x="10" y="188"/>
                </a:cubicBezTo>
                <a:cubicBezTo>
                  <a:pt x="10" y="188"/>
                  <a:pt x="10" y="189"/>
                  <a:pt x="9" y="189"/>
                </a:cubicBezTo>
                <a:cubicBezTo>
                  <a:pt x="9" y="188"/>
                  <a:pt x="8" y="188"/>
                  <a:pt x="9" y="187"/>
                </a:cubicBezTo>
                <a:cubicBezTo>
                  <a:pt x="8" y="188"/>
                  <a:pt x="8" y="188"/>
                  <a:pt x="8" y="188"/>
                </a:cubicBezTo>
                <a:cubicBezTo>
                  <a:pt x="7" y="188"/>
                  <a:pt x="7" y="188"/>
                  <a:pt x="6" y="187"/>
                </a:cubicBezTo>
                <a:cubicBezTo>
                  <a:pt x="5" y="189"/>
                  <a:pt x="3" y="187"/>
                  <a:pt x="2" y="189"/>
                </a:cubicBezTo>
                <a:cubicBezTo>
                  <a:pt x="2" y="189"/>
                  <a:pt x="4" y="189"/>
                  <a:pt x="3" y="190"/>
                </a:cubicBezTo>
                <a:cubicBezTo>
                  <a:pt x="2" y="190"/>
                  <a:pt x="2" y="189"/>
                  <a:pt x="2" y="189"/>
                </a:cubicBezTo>
                <a:cubicBezTo>
                  <a:pt x="2" y="190"/>
                  <a:pt x="0" y="191"/>
                  <a:pt x="0" y="192"/>
                </a:cubicBezTo>
                <a:cubicBezTo>
                  <a:pt x="0" y="192"/>
                  <a:pt x="1" y="193"/>
                  <a:pt x="1" y="194"/>
                </a:cubicBezTo>
                <a:cubicBezTo>
                  <a:pt x="3" y="194"/>
                  <a:pt x="4" y="194"/>
                  <a:pt x="5" y="193"/>
                </a:cubicBezTo>
                <a:cubicBezTo>
                  <a:pt x="6" y="193"/>
                  <a:pt x="6" y="195"/>
                  <a:pt x="7" y="194"/>
                </a:cubicBezTo>
                <a:cubicBezTo>
                  <a:pt x="8" y="195"/>
                  <a:pt x="9" y="194"/>
                  <a:pt x="9" y="196"/>
                </a:cubicBezTo>
                <a:cubicBezTo>
                  <a:pt x="8" y="196"/>
                  <a:pt x="8" y="198"/>
                  <a:pt x="7" y="198"/>
                </a:cubicBezTo>
                <a:cubicBezTo>
                  <a:pt x="7" y="198"/>
                  <a:pt x="8" y="198"/>
                  <a:pt x="8" y="199"/>
                </a:cubicBezTo>
                <a:cubicBezTo>
                  <a:pt x="8" y="198"/>
                  <a:pt x="8" y="198"/>
                  <a:pt x="8" y="198"/>
                </a:cubicBezTo>
                <a:cubicBezTo>
                  <a:pt x="8" y="200"/>
                  <a:pt x="10" y="200"/>
                  <a:pt x="11" y="201"/>
                </a:cubicBezTo>
                <a:cubicBezTo>
                  <a:pt x="8" y="203"/>
                  <a:pt x="8" y="203"/>
                  <a:pt x="8" y="203"/>
                </a:cubicBezTo>
                <a:cubicBezTo>
                  <a:pt x="10" y="205"/>
                  <a:pt x="11" y="207"/>
                  <a:pt x="13" y="209"/>
                </a:cubicBezTo>
                <a:cubicBezTo>
                  <a:pt x="13" y="210"/>
                  <a:pt x="14" y="210"/>
                  <a:pt x="14" y="211"/>
                </a:cubicBezTo>
                <a:cubicBezTo>
                  <a:pt x="15" y="212"/>
                  <a:pt x="15" y="212"/>
                  <a:pt x="15" y="212"/>
                </a:cubicBezTo>
                <a:cubicBezTo>
                  <a:pt x="15" y="212"/>
                  <a:pt x="15" y="212"/>
                  <a:pt x="15" y="212"/>
                </a:cubicBezTo>
                <a:cubicBezTo>
                  <a:pt x="16" y="212"/>
                  <a:pt x="16" y="212"/>
                  <a:pt x="16" y="212"/>
                </a:cubicBezTo>
                <a:cubicBezTo>
                  <a:pt x="15" y="213"/>
                  <a:pt x="16" y="214"/>
                  <a:pt x="15" y="215"/>
                </a:cubicBezTo>
                <a:cubicBezTo>
                  <a:pt x="15" y="215"/>
                  <a:pt x="15" y="215"/>
                  <a:pt x="15" y="215"/>
                </a:cubicBezTo>
                <a:cubicBezTo>
                  <a:pt x="15" y="215"/>
                  <a:pt x="16" y="215"/>
                  <a:pt x="16" y="215"/>
                </a:cubicBezTo>
                <a:cubicBezTo>
                  <a:pt x="17" y="216"/>
                  <a:pt x="17" y="216"/>
                  <a:pt x="17" y="216"/>
                </a:cubicBezTo>
                <a:cubicBezTo>
                  <a:pt x="17" y="216"/>
                  <a:pt x="17" y="216"/>
                  <a:pt x="16" y="216"/>
                </a:cubicBezTo>
                <a:cubicBezTo>
                  <a:pt x="17" y="216"/>
                  <a:pt x="17" y="216"/>
                  <a:pt x="17" y="216"/>
                </a:cubicBezTo>
                <a:cubicBezTo>
                  <a:pt x="17" y="216"/>
                  <a:pt x="17" y="216"/>
                  <a:pt x="18" y="216"/>
                </a:cubicBezTo>
                <a:cubicBezTo>
                  <a:pt x="18" y="216"/>
                  <a:pt x="18" y="216"/>
                  <a:pt x="18" y="216"/>
                </a:cubicBezTo>
                <a:cubicBezTo>
                  <a:pt x="16" y="220"/>
                  <a:pt x="21" y="219"/>
                  <a:pt x="21" y="222"/>
                </a:cubicBezTo>
                <a:cubicBezTo>
                  <a:pt x="20" y="225"/>
                  <a:pt x="19" y="223"/>
                  <a:pt x="18" y="224"/>
                </a:cubicBezTo>
                <a:cubicBezTo>
                  <a:pt x="18" y="224"/>
                  <a:pt x="19" y="225"/>
                  <a:pt x="19" y="226"/>
                </a:cubicBezTo>
                <a:cubicBezTo>
                  <a:pt x="18" y="226"/>
                  <a:pt x="17" y="227"/>
                  <a:pt x="15" y="228"/>
                </a:cubicBezTo>
                <a:cubicBezTo>
                  <a:pt x="15" y="229"/>
                  <a:pt x="16" y="230"/>
                  <a:pt x="15" y="231"/>
                </a:cubicBezTo>
                <a:cubicBezTo>
                  <a:pt x="16" y="231"/>
                  <a:pt x="16" y="231"/>
                  <a:pt x="16" y="231"/>
                </a:cubicBezTo>
                <a:cubicBezTo>
                  <a:pt x="15" y="232"/>
                  <a:pt x="14" y="232"/>
                  <a:pt x="13" y="233"/>
                </a:cubicBezTo>
                <a:cubicBezTo>
                  <a:pt x="14" y="234"/>
                  <a:pt x="13" y="235"/>
                  <a:pt x="12" y="236"/>
                </a:cubicBezTo>
                <a:cubicBezTo>
                  <a:pt x="15" y="237"/>
                  <a:pt x="15" y="237"/>
                  <a:pt x="15" y="237"/>
                </a:cubicBezTo>
                <a:cubicBezTo>
                  <a:pt x="15" y="238"/>
                  <a:pt x="15" y="239"/>
                  <a:pt x="14" y="240"/>
                </a:cubicBezTo>
                <a:cubicBezTo>
                  <a:pt x="15" y="240"/>
                  <a:pt x="15" y="240"/>
                  <a:pt x="15" y="241"/>
                </a:cubicBezTo>
                <a:cubicBezTo>
                  <a:pt x="16" y="241"/>
                  <a:pt x="17" y="242"/>
                  <a:pt x="15" y="242"/>
                </a:cubicBezTo>
                <a:cubicBezTo>
                  <a:pt x="16" y="244"/>
                  <a:pt x="14" y="246"/>
                  <a:pt x="13" y="247"/>
                </a:cubicBezTo>
                <a:cubicBezTo>
                  <a:pt x="13" y="249"/>
                  <a:pt x="14" y="249"/>
                  <a:pt x="14" y="250"/>
                </a:cubicBezTo>
                <a:cubicBezTo>
                  <a:pt x="15" y="250"/>
                  <a:pt x="15" y="251"/>
                  <a:pt x="16" y="250"/>
                </a:cubicBezTo>
                <a:cubicBezTo>
                  <a:pt x="16" y="250"/>
                  <a:pt x="16" y="250"/>
                  <a:pt x="16" y="250"/>
                </a:cubicBezTo>
                <a:cubicBezTo>
                  <a:pt x="18" y="249"/>
                  <a:pt x="18" y="249"/>
                  <a:pt x="18" y="249"/>
                </a:cubicBezTo>
                <a:cubicBezTo>
                  <a:pt x="18" y="249"/>
                  <a:pt x="19" y="250"/>
                  <a:pt x="19" y="251"/>
                </a:cubicBezTo>
                <a:cubicBezTo>
                  <a:pt x="18" y="251"/>
                  <a:pt x="18" y="252"/>
                  <a:pt x="17" y="252"/>
                </a:cubicBezTo>
                <a:cubicBezTo>
                  <a:pt x="17" y="253"/>
                  <a:pt x="16" y="254"/>
                  <a:pt x="16" y="256"/>
                </a:cubicBezTo>
                <a:cubicBezTo>
                  <a:pt x="16" y="257"/>
                  <a:pt x="17" y="256"/>
                  <a:pt x="18" y="256"/>
                </a:cubicBezTo>
                <a:cubicBezTo>
                  <a:pt x="18" y="256"/>
                  <a:pt x="18" y="256"/>
                  <a:pt x="18" y="256"/>
                </a:cubicBezTo>
                <a:cubicBezTo>
                  <a:pt x="18" y="256"/>
                  <a:pt x="20" y="256"/>
                  <a:pt x="20" y="255"/>
                </a:cubicBezTo>
                <a:cubicBezTo>
                  <a:pt x="21" y="256"/>
                  <a:pt x="20" y="257"/>
                  <a:pt x="20" y="258"/>
                </a:cubicBezTo>
                <a:cubicBezTo>
                  <a:pt x="21" y="259"/>
                  <a:pt x="23" y="259"/>
                  <a:pt x="23" y="260"/>
                </a:cubicBezTo>
                <a:cubicBezTo>
                  <a:pt x="23" y="259"/>
                  <a:pt x="23" y="259"/>
                  <a:pt x="24" y="259"/>
                </a:cubicBezTo>
                <a:cubicBezTo>
                  <a:pt x="24" y="260"/>
                  <a:pt x="24" y="260"/>
                  <a:pt x="24" y="260"/>
                </a:cubicBezTo>
                <a:cubicBezTo>
                  <a:pt x="24" y="260"/>
                  <a:pt x="25" y="259"/>
                  <a:pt x="25" y="259"/>
                </a:cubicBezTo>
                <a:cubicBezTo>
                  <a:pt x="26" y="261"/>
                  <a:pt x="28" y="258"/>
                  <a:pt x="29" y="260"/>
                </a:cubicBezTo>
                <a:cubicBezTo>
                  <a:pt x="29" y="260"/>
                  <a:pt x="29" y="261"/>
                  <a:pt x="29" y="261"/>
                </a:cubicBezTo>
                <a:cubicBezTo>
                  <a:pt x="31" y="262"/>
                  <a:pt x="32" y="264"/>
                  <a:pt x="33" y="265"/>
                </a:cubicBezTo>
                <a:cubicBezTo>
                  <a:pt x="34" y="265"/>
                  <a:pt x="35" y="263"/>
                  <a:pt x="36" y="265"/>
                </a:cubicBezTo>
                <a:cubicBezTo>
                  <a:pt x="36" y="265"/>
                  <a:pt x="36" y="266"/>
                  <a:pt x="36" y="267"/>
                </a:cubicBezTo>
                <a:cubicBezTo>
                  <a:pt x="36" y="268"/>
                  <a:pt x="36" y="269"/>
                  <a:pt x="36" y="271"/>
                </a:cubicBezTo>
                <a:cubicBezTo>
                  <a:pt x="36" y="272"/>
                  <a:pt x="36" y="273"/>
                  <a:pt x="34" y="273"/>
                </a:cubicBezTo>
                <a:cubicBezTo>
                  <a:pt x="35" y="274"/>
                  <a:pt x="35" y="275"/>
                  <a:pt x="36" y="275"/>
                </a:cubicBezTo>
                <a:cubicBezTo>
                  <a:pt x="35" y="279"/>
                  <a:pt x="39" y="279"/>
                  <a:pt x="39" y="282"/>
                </a:cubicBezTo>
                <a:cubicBezTo>
                  <a:pt x="40" y="281"/>
                  <a:pt x="40" y="281"/>
                  <a:pt x="41" y="281"/>
                </a:cubicBezTo>
                <a:cubicBezTo>
                  <a:pt x="40" y="278"/>
                  <a:pt x="43" y="275"/>
                  <a:pt x="45" y="274"/>
                </a:cubicBezTo>
                <a:cubicBezTo>
                  <a:pt x="48" y="274"/>
                  <a:pt x="44" y="275"/>
                  <a:pt x="47" y="275"/>
                </a:cubicBezTo>
                <a:cubicBezTo>
                  <a:pt x="47" y="274"/>
                  <a:pt x="47" y="274"/>
                  <a:pt x="47" y="274"/>
                </a:cubicBezTo>
                <a:cubicBezTo>
                  <a:pt x="48" y="274"/>
                  <a:pt x="48" y="273"/>
                  <a:pt x="49" y="274"/>
                </a:cubicBezTo>
                <a:cubicBezTo>
                  <a:pt x="50" y="272"/>
                  <a:pt x="51" y="274"/>
                  <a:pt x="53" y="274"/>
                </a:cubicBezTo>
                <a:cubicBezTo>
                  <a:pt x="51" y="275"/>
                  <a:pt x="53" y="276"/>
                  <a:pt x="52" y="277"/>
                </a:cubicBezTo>
                <a:cubicBezTo>
                  <a:pt x="53" y="278"/>
                  <a:pt x="54" y="279"/>
                  <a:pt x="54" y="279"/>
                </a:cubicBezTo>
                <a:cubicBezTo>
                  <a:pt x="54" y="280"/>
                  <a:pt x="55" y="282"/>
                  <a:pt x="54" y="282"/>
                </a:cubicBezTo>
                <a:cubicBezTo>
                  <a:pt x="55" y="283"/>
                  <a:pt x="55" y="283"/>
                  <a:pt x="55" y="283"/>
                </a:cubicBezTo>
                <a:cubicBezTo>
                  <a:pt x="55" y="284"/>
                  <a:pt x="54" y="285"/>
                  <a:pt x="54" y="285"/>
                </a:cubicBezTo>
                <a:cubicBezTo>
                  <a:pt x="54" y="287"/>
                  <a:pt x="54" y="288"/>
                  <a:pt x="55" y="289"/>
                </a:cubicBezTo>
                <a:cubicBezTo>
                  <a:pt x="55" y="289"/>
                  <a:pt x="55" y="289"/>
                  <a:pt x="55" y="289"/>
                </a:cubicBezTo>
                <a:cubicBezTo>
                  <a:pt x="56" y="289"/>
                  <a:pt x="56" y="290"/>
                  <a:pt x="56" y="290"/>
                </a:cubicBezTo>
                <a:cubicBezTo>
                  <a:pt x="56" y="292"/>
                  <a:pt x="54" y="291"/>
                  <a:pt x="54" y="293"/>
                </a:cubicBezTo>
                <a:cubicBezTo>
                  <a:pt x="53" y="293"/>
                  <a:pt x="53" y="293"/>
                  <a:pt x="53" y="293"/>
                </a:cubicBezTo>
                <a:cubicBezTo>
                  <a:pt x="53" y="294"/>
                  <a:pt x="53" y="294"/>
                  <a:pt x="53" y="294"/>
                </a:cubicBezTo>
                <a:cubicBezTo>
                  <a:pt x="53" y="294"/>
                  <a:pt x="53" y="294"/>
                  <a:pt x="52" y="294"/>
                </a:cubicBezTo>
                <a:cubicBezTo>
                  <a:pt x="52" y="295"/>
                  <a:pt x="52" y="295"/>
                  <a:pt x="52" y="295"/>
                </a:cubicBezTo>
                <a:cubicBezTo>
                  <a:pt x="53" y="295"/>
                  <a:pt x="53" y="295"/>
                  <a:pt x="53" y="295"/>
                </a:cubicBezTo>
                <a:cubicBezTo>
                  <a:pt x="52" y="296"/>
                  <a:pt x="53" y="298"/>
                  <a:pt x="53" y="299"/>
                </a:cubicBezTo>
                <a:cubicBezTo>
                  <a:pt x="53" y="299"/>
                  <a:pt x="54" y="298"/>
                  <a:pt x="54" y="299"/>
                </a:cubicBezTo>
                <a:cubicBezTo>
                  <a:pt x="57" y="296"/>
                  <a:pt x="57" y="296"/>
                  <a:pt x="57" y="296"/>
                </a:cubicBezTo>
                <a:cubicBezTo>
                  <a:pt x="57" y="296"/>
                  <a:pt x="57" y="296"/>
                  <a:pt x="57" y="297"/>
                </a:cubicBezTo>
                <a:cubicBezTo>
                  <a:pt x="58" y="297"/>
                  <a:pt x="58" y="297"/>
                  <a:pt x="58" y="297"/>
                </a:cubicBezTo>
                <a:cubicBezTo>
                  <a:pt x="59" y="299"/>
                  <a:pt x="58" y="301"/>
                  <a:pt x="58" y="302"/>
                </a:cubicBezTo>
                <a:cubicBezTo>
                  <a:pt x="58" y="302"/>
                  <a:pt x="58" y="302"/>
                  <a:pt x="58" y="302"/>
                </a:cubicBezTo>
                <a:cubicBezTo>
                  <a:pt x="59" y="301"/>
                  <a:pt x="59" y="302"/>
                  <a:pt x="60" y="302"/>
                </a:cubicBezTo>
                <a:cubicBezTo>
                  <a:pt x="60" y="303"/>
                  <a:pt x="62" y="303"/>
                  <a:pt x="61" y="304"/>
                </a:cubicBezTo>
                <a:cubicBezTo>
                  <a:pt x="61" y="305"/>
                  <a:pt x="61" y="305"/>
                  <a:pt x="61" y="305"/>
                </a:cubicBezTo>
                <a:cubicBezTo>
                  <a:pt x="61" y="306"/>
                  <a:pt x="61" y="306"/>
                  <a:pt x="61" y="306"/>
                </a:cubicBezTo>
                <a:cubicBezTo>
                  <a:pt x="61" y="306"/>
                  <a:pt x="61" y="305"/>
                  <a:pt x="61" y="305"/>
                </a:cubicBezTo>
                <a:cubicBezTo>
                  <a:pt x="63" y="303"/>
                  <a:pt x="63" y="307"/>
                  <a:pt x="64" y="307"/>
                </a:cubicBezTo>
                <a:cubicBezTo>
                  <a:pt x="64" y="306"/>
                  <a:pt x="64" y="306"/>
                  <a:pt x="64" y="306"/>
                </a:cubicBezTo>
                <a:cubicBezTo>
                  <a:pt x="66" y="306"/>
                  <a:pt x="68" y="306"/>
                  <a:pt x="69" y="304"/>
                </a:cubicBezTo>
                <a:cubicBezTo>
                  <a:pt x="71" y="304"/>
                  <a:pt x="73" y="304"/>
                  <a:pt x="73" y="306"/>
                </a:cubicBezTo>
                <a:cubicBezTo>
                  <a:pt x="74" y="306"/>
                  <a:pt x="74" y="306"/>
                  <a:pt x="74" y="306"/>
                </a:cubicBezTo>
                <a:cubicBezTo>
                  <a:pt x="75" y="305"/>
                  <a:pt x="74" y="307"/>
                  <a:pt x="75" y="307"/>
                </a:cubicBezTo>
                <a:cubicBezTo>
                  <a:pt x="75" y="307"/>
                  <a:pt x="74" y="307"/>
                  <a:pt x="75" y="308"/>
                </a:cubicBezTo>
                <a:cubicBezTo>
                  <a:pt x="76" y="308"/>
                  <a:pt x="76" y="310"/>
                  <a:pt x="77" y="309"/>
                </a:cubicBezTo>
                <a:cubicBezTo>
                  <a:pt x="78" y="310"/>
                  <a:pt x="79" y="309"/>
                  <a:pt x="79" y="310"/>
                </a:cubicBezTo>
                <a:cubicBezTo>
                  <a:pt x="80" y="308"/>
                  <a:pt x="82" y="307"/>
                  <a:pt x="84" y="308"/>
                </a:cubicBezTo>
                <a:cubicBezTo>
                  <a:pt x="86" y="307"/>
                  <a:pt x="87" y="310"/>
                  <a:pt x="89" y="310"/>
                </a:cubicBezTo>
                <a:cubicBezTo>
                  <a:pt x="90" y="309"/>
                  <a:pt x="91" y="307"/>
                  <a:pt x="91" y="306"/>
                </a:cubicBezTo>
                <a:cubicBezTo>
                  <a:pt x="92" y="307"/>
                  <a:pt x="93" y="308"/>
                  <a:pt x="94" y="308"/>
                </a:cubicBezTo>
                <a:cubicBezTo>
                  <a:pt x="94" y="307"/>
                  <a:pt x="94" y="307"/>
                  <a:pt x="94" y="307"/>
                </a:cubicBezTo>
                <a:cubicBezTo>
                  <a:pt x="94" y="307"/>
                  <a:pt x="94" y="307"/>
                  <a:pt x="94" y="307"/>
                </a:cubicBezTo>
                <a:cubicBezTo>
                  <a:pt x="95" y="306"/>
                  <a:pt x="94" y="306"/>
                  <a:pt x="95" y="306"/>
                </a:cubicBezTo>
                <a:cubicBezTo>
                  <a:pt x="96" y="307"/>
                  <a:pt x="98" y="305"/>
                  <a:pt x="100" y="306"/>
                </a:cubicBezTo>
                <a:cubicBezTo>
                  <a:pt x="100" y="305"/>
                  <a:pt x="100" y="305"/>
                  <a:pt x="101" y="305"/>
                </a:cubicBezTo>
                <a:cubicBezTo>
                  <a:pt x="101" y="303"/>
                  <a:pt x="103" y="301"/>
                  <a:pt x="105" y="300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5" y="298"/>
                  <a:pt x="105" y="298"/>
                  <a:pt x="105" y="298"/>
                </a:cubicBezTo>
                <a:cubicBezTo>
                  <a:pt x="105" y="297"/>
                  <a:pt x="105" y="297"/>
                  <a:pt x="105" y="297"/>
                </a:cubicBezTo>
                <a:cubicBezTo>
                  <a:pt x="105" y="296"/>
                  <a:pt x="102" y="295"/>
                  <a:pt x="104" y="294"/>
                </a:cubicBezTo>
                <a:cubicBezTo>
                  <a:pt x="105" y="294"/>
                  <a:pt x="105" y="294"/>
                  <a:pt x="106" y="294"/>
                </a:cubicBezTo>
                <a:cubicBezTo>
                  <a:pt x="106" y="294"/>
                  <a:pt x="106" y="293"/>
                  <a:pt x="106" y="293"/>
                </a:cubicBezTo>
                <a:cubicBezTo>
                  <a:pt x="107" y="293"/>
                  <a:pt x="108" y="295"/>
                  <a:pt x="109" y="294"/>
                </a:cubicBezTo>
                <a:cubicBezTo>
                  <a:pt x="110" y="295"/>
                  <a:pt x="110" y="295"/>
                  <a:pt x="110" y="295"/>
                </a:cubicBezTo>
                <a:cubicBezTo>
                  <a:pt x="110" y="296"/>
                  <a:pt x="111" y="297"/>
                  <a:pt x="110" y="297"/>
                </a:cubicBezTo>
                <a:cubicBezTo>
                  <a:pt x="110" y="296"/>
                  <a:pt x="109" y="296"/>
                  <a:pt x="109" y="296"/>
                </a:cubicBezTo>
                <a:cubicBezTo>
                  <a:pt x="109" y="297"/>
                  <a:pt x="108" y="297"/>
                  <a:pt x="109" y="298"/>
                </a:cubicBezTo>
                <a:cubicBezTo>
                  <a:pt x="109" y="298"/>
                  <a:pt x="109" y="298"/>
                  <a:pt x="109" y="298"/>
                </a:cubicBezTo>
                <a:cubicBezTo>
                  <a:pt x="108" y="298"/>
                  <a:pt x="108" y="298"/>
                  <a:pt x="108" y="298"/>
                </a:cubicBezTo>
                <a:cubicBezTo>
                  <a:pt x="108" y="298"/>
                  <a:pt x="108" y="298"/>
                  <a:pt x="108" y="298"/>
                </a:cubicBezTo>
                <a:cubicBezTo>
                  <a:pt x="108" y="298"/>
                  <a:pt x="108" y="299"/>
                  <a:pt x="107" y="299"/>
                </a:cubicBezTo>
                <a:cubicBezTo>
                  <a:pt x="108" y="299"/>
                  <a:pt x="108" y="299"/>
                  <a:pt x="108" y="299"/>
                </a:cubicBezTo>
                <a:cubicBezTo>
                  <a:pt x="108" y="299"/>
                  <a:pt x="109" y="299"/>
                  <a:pt x="109" y="300"/>
                </a:cubicBezTo>
                <a:cubicBezTo>
                  <a:pt x="109" y="300"/>
                  <a:pt x="109" y="300"/>
                  <a:pt x="110" y="300"/>
                </a:cubicBezTo>
                <a:cubicBezTo>
                  <a:pt x="110" y="300"/>
                  <a:pt x="109" y="301"/>
                  <a:pt x="109" y="301"/>
                </a:cubicBezTo>
                <a:cubicBezTo>
                  <a:pt x="109" y="302"/>
                  <a:pt x="109" y="303"/>
                  <a:pt x="110" y="303"/>
                </a:cubicBezTo>
                <a:cubicBezTo>
                  <a:pt x="111" y="303"/>
                  <a:pt x="111" y="303"/>
                  <a:pt x="111" y="304"/>
                </a:cubicBezTo>
                <a:cubicBezTo>
                  <a:pt x="111" y="304"/>
                  <a:pt x="111" y="304"/>
                  <a:pt x="111" y="304"/>
                </a:cubicBezTo>
                <a:cubicBezTo>
                  <a:pt x="111" y="303"/>
                  <a:pt x="111" y="303"/>
                  <a:pt x="111" y="303"/>
                </a:cubicBezTo>
                <a:cubicBezTo>
                  <a:pt x="111" y="303"/>
                  <a:pt x="111" y="302"/>
                  <a:pt x="112" y="302"/>
                </a:cubicBezTo>
                <a:cubicBezTo>
                  <a:pt x="114" y="301"/>
                  <a:pt x="111" y="298"/>
                  <a:pt x="113" y="297"/>
                </a:cubicBezTo>
                <a:cubicBezTo>
                  <a:pt x="113" y="296"/>
                  <a:pt x="113" y="297"/>
                  <a:pt x="113" y="297"/>
                </a:cubicBezTo>
                <a:cubicBezTo>
                  <a:pt x="116" y="296"/>
                  <a:pt x="116" y="293"/>
                  <a:pt x="117" y="290"/>
                </a:cubicBezTo>
                <a:cubicBezTo>
                  <a:pt x="119" y="290"/>
                  <a:pt x="119" y="287"/>
                  <a:pt x="122" y="288"/>
                </a:cubicBezTo>
                <a:cubicBezTo>
                  <a:pt x="124" y="290"/>
                  <a:pt x="121" y="292"/>
                  <a:pt x="122" y="294"/>
                </a:cubicBezTo>
                <a:cubicBezTo>
                  <a:pt x="122" y="296"/>
                  <a:pt x="121" y="297"/>
                  <a:pt x="120" y="299"/>
                </a:cubicBezTo>
                <a:cubicBezTo>
                  <a:pt x="122" y="300"/>
                  <a:pt x="118" y="301"/>
                  <a:pt x="119" y="303"/>
                </a:cubicBezTo>
                <a:cubicBezTo>
                  <a:pt x="119" y="305"/>
                  <a:pt x="119" y="308"/>
                  <a:pt x="117" y="309"/>
                </a:cubicBezTo>
                <a:cubicBezTo>
                  <a:pt x="115" y="311"/>
                  <a:pt x="120" y="313"/>
                  <a:pt x="116" y="315"/>
                </a:cubicBezTo>
                <a:cubicBezTo>
                  <a:pt x="117" y="315"/>
                  <a:pt x="117" y="315"/>
                  <a:pt x="117" y="315"/>
                </a:cubicBezTo>
                <a:cubicBezTo>
                  <a:pt x="116" y="315"/>
                  <a:pt x="117" y="316"/>
                  <a:pt x="116" y="316"/>
                </a:cubicBezTo>
                <a:cubicBezTo>
                  <a:pt x="118" y="317"/>
                  <a:pt x="118" y="317"/>
                  <a:pt x="118" y="317"/>
                </a:cubicBezTo>
                <a:cubicBezTo>
                  <a:pt x="117" y="318"/>
                  <a:pt x="117" y="318"/>
                  <a:pt x="117" y="318"/>
                </a:cubicBezTo>
                <a:cubicBezTo>
                  <a:pt x="118" y="319"/>
                  <a:pt x="118" y="319"/>
                  <a:pt x="118" y="319"/>
                </a:cubicBezTo>
                <a:cubicBezTo>
                  <a:pt x="117" y="319"/>
                  <a:pt x="117" y="319"/>
                  <a:pt x="117" y="319"/>
                </a:cubicBezTo>
                <a:cubicBezTo>
                  <a:pt x="118" y="319"/>
                  <a:pt x="118" y="319"/>
                  <a:pt x="118" y="320"/>
                </a:cubicBezTo>
                <a:cubicBezTo>
                  <a:pt x="118" y="319"/>
                  <a:pt x="118" y="319"/>
                  <a:pt x="118" y="319"/>
                </a:cubicBezTo>
                <a:cubicBezTo>
                  <a:pt x="119" y="319"/>
                  <a:pt x="121" y="319"/>
                  <a:pt x="122" y="320"/>
                </a:cubicBezTo>
                <a:cubicBezTo>
                  <a:pt x="122" y="321"/>
                  <a:pt x="123" y="322"/>
                  <a:pt x="122" y="323"/>
                </a:cubicBezTo>
                <a:cubicBezTo>
                  <a:pt x="122" y="323"/>
                  <a:pt x="122" y="323"/>
                  <a:pt x="122" y="323"/>
                </a:cubicBezTo>
                <a:cubicBezTo>
                  <a:pt x="123" y="323"/>
                  <a:pt x="123" y="323"/>
                  <a:pt x="123" y="323"/>
                </a:cubicBezTo>
                <a:cubicBezTo>
                  <a:pt x="123" y="323"/>
                  <a:pt x="123" y="322"/>
                  <a:pt x="122" y="322"/>
                </a:cubicBezTo>
                <a:cubicBezTo>
                  <a:pt x="123" y="321"/>
                  <a:pt x="124" y="323"/>
                  <a:pt x="124" y="321"/>
                </a:cubicBezTo>
                <a:cubicBezTo>
                  <a:pt x="127" y="323"/>
                  <a:pt x="127" y="323"/>
                  <a:pt x="127" y="323"/>
                </a:cubicBezTo>
                <a:cubicBezTo>
                  <a:pt x="127" y="322"/>
                  <a:pt x="128" y="322"/>
                  <a:pt x="129" y="321"/>
                </a:cubicBezTo>
                <a:cubicBezTo>
                  <a:pt x="128" y="321"/>
                  <a:pt x="128" y="321"/>
                  <a:pt x="128" y="321"/>
                </a:cubicBezTo>
                <a:cubicBezTo>
                  <a:pt x="129" y="321"/>
                  <a:pt x="129" y="321"/>
                  <a:pt x="130" y="321"/>
                </a:cubicBezTo>
                <a:cubicBezTo>
                  <a:pt x="130" y="320"/>
                  <a:pt x="130" y="320"/>
                  <a:pt x="130" y="320"/>
                </a:cubicBezTo>
                <a:cubicBezTo>
                  <a:pt x="130" y="320"/>
                  <a:pt x="130" y="320"/>
                  <a:pt x="130" y="320"/>
                </a:cubicBezTo>
                <a:cubicBezTo>
                  <a:pt x="130" y="319"/>
                  <a:pt x="130" y="319"/>
                  <a:pt x="130" y="319"/>
                </a:cubicBezTo>
                <a:cubicBezTo>
                  <a:pt x="130" y="319"/>
                  <a:pt x="130" y="319"/>
                  <a:pt x="131" y="318"/>
                </a:cubicBezTo>
                <a:cubicBezTo>
                  <a:pt x="133" y="319"/>
                  <a:pt x="134" y="316"/>
                  <a:pt x="137" y="317"/>
                </a:cubicBezTo>
                <a:cubicBezTo>
                  <a:pt x="138" y="315"/>
                  <a:pt x="140" y="315"/>
                  <a:pt x="142" y="315"/>
                </a:cubicBezTo>
                <a:cubicBezTo>
                  <a:pt x="142" y="315"/>
                  <a:pt x="142" y="315"/>
                  <a:pt x="142" y="315"/>
                </a:cubicBezTo>
                <a:cubicBezTo>
                  <a:pt x="142" y="315"/>
                  <a:pt x="142" y="315"/>
                  <a:pt x="142" y="315"/>
                </a:cubicBezTo>
                <a:cubicBezTo>
                  <a:pt x="143" y="315"/>
                  <a:pt x="143" y="316"/>
                  <a:pt x="144" y="316"/>
                </a:cubicBezTo>
                <a:cubicBezTo>
                  <a:pt x="144" y="316"/>
                  <a:pt x="144" y="317"/>
                  <a:pt x="144" y="317"/>
                </a:cubicBezTo>
                <a:cubicBezTo>
                  <a:pt x="142" y="318"/>
                  <a:pt x="140" y="320"/>
                  <a:pt x="140" y="322"/>
                </a:cubicBezTo>
                <a:cubicBezTo>
                  <a:pt x="138" y="322"/>
                  <a:pt x="138" y="324"/>
                  <a:pt x="136" y="324"/>
                </a:cubicBezTo>
                <a:cubicBezTo>
                  <a:pt x="136" y="325"/>
                  <a:pt x="135" y="325"/>
                  <a:pt x="135" y="325"/>
                </a:cubicBezTo>
                <a:cubicBezTo>
                  <a:pt x="136" y="325"/>
                  <a:pt x="136" y="325"/>
                  <a:pt x="136" y="325"/>
                </a:cubicBezTo>
                <a:cubicBezTo>
                  <a:pt x="137" y="325"/>
                  <a:pt x="136" y="326"/>
                  <a:pt x="136" y="326"/>
                </a:cubicBezTo>
                <a:cubicBezTo>
                  <a:pt x="136" y="326"/>
                  <a:pt x="136" y="326"/>
                  <a:pt x="136" y="326"/>
                </a:cubicBezTo>
                <a:cubicBezTo>
                  <a:pt x="138" y="327"/>
                  <a:pt x="139" y="324"/>
                  <a:pt x="140" y="323"/>
                </a:cubicBezTo>
                <a:cubicBezTo>
                  <a:pt x="143" y="327"/>
                  <a:pt x="143" y="327"/>
                  <a:pt x="143" y="327"/>
                </a:cubicBezTo>
                <a:cubicBezTo>
                  <a:pt x="143" y="326"/>
                  <a:pt x="143" y="326"/>
                  <a:pt x="143" y="326"/>
                </a:cubicBezTo>
                <a:cubicBezTo>
                  <a:pt x="143" y="327"/>
                  <a:pt x="143" y="327"/>
                  <a:pt x="143" y="327"/>
                </a:cubicBezTo>
                <a:cubicBezTo>
                  <a:pt x="143" y="327"/>
                  <a:pt x="143" y="328"/>
                  <a:pt x="143" y="328"/>
                </a:cubicBezTo>
                <a:cubicBezTo>
                  <a:pt x="144" y="329"/>
                  <a:pt x="144" y="329"/>
                  <a:pt x="144" y="329"/>
                </a:cubicBezTo>
                <a:cubicBezTo>
                  <a:pt x="144" y="330"/>
                  <a:pt x="144" y="330"/>
                  <a:pt x="144" y="330"/>
                </a:cubicBezTo>
                <a:cubicBezTo>
                  <a:pt x="143" y="330"/>
                  <a:pt x="143" y="329"/>
                  <a:pt x="143" y="329"/>
                </a:cubicBezTo>
                <a:cubicBezTo>
                  <a:pt x="144" y="330"/>
                  <a:pt x="144" y="330"/>
                  <a:pt x="144" y="330"/>
                </a:cubicBezTo>
                <a:cubicBezTo>
                  <a:pt x="143" y="331"/>
                  <a:pt x="143" y="331"/>
                  <a:pt x="143" y="331"/>
                </a:cubicBezTo>
                <a:cubicBezTo>
                  <a:pt x="143" y="331"/>
                  <a:pt x="143" y="331"/>
                  <a:pt x="143" y="331"/>
                </a:cubicBezTo>
                <a:cubicBezTo>
                  <a:pt x="143" y="332"/>
                  <a:pt x="142" y="332"/>
                  <a:pt x="142" y="333"/>
                </a:cubicBezTo>
                <a:cubicBezTo>
                  <a:pt x="143" y="333"/>
                  <a:pt x="144" y="333"/>
                  <a:pt x="144" y="332"/>
                </a:cubicBezTo>
                <a:cubicBezTo>
                  <a:pt x="144" y="331"/>
                  <a:pt x="145" y="330"/>
                  <a:pt x="144" y="330"/>
                </a:cubicBezTo>
                <a:cubicBezTo>
                  <a:pt x="144" y="330"/>
                  <a:pt x="144" y="330"/>
                  <a:pt x="145" y="329"/>
                </a:cubicBezTo>
                <a:cubicBezTo>
                  <a:pt x="145" y="330"/>
                  <a:pt x="145" y="330"/>
                  <a:pt x="145" y="330"/>
                </a:cubicBezTo>
                <a:cubicBezTo>
                  <a:pt x="145" y="329"/>
                  <a:pt x="145" y="329"/>
                  <a:pt x="144" y="329"/>
                </a:cubicBezTo>
                <a:cubicBezTo>
                  <a:pt x="145" y="327"/>
                  <a:pt x="147" y="326"/>
                  <a:pt x="146" y="325"/>
                </a:cubicBezTo>
                <a:cubicBezTo>
                  <a:pt x="146" y="324"/>
                  <a:pt x="147" y="323"/>
                  <a:pt x="148" y="323"/>
                </a:cubicBezTo>
                <a:cubicBezTo>
                  <a:pt x="147" y="323"/>
                  <a:pt x="147" y="323"/>
                  <a:pt x="147" y="323"/>
                </a:cubicBezTo>
                <a:cubicBezTo>
                  <a:pt x="147" y="322"/>
                  <a:pt x="148" y="322"/>
                  <a:pt x="148" y="322"/>
                </a:cubicBezTo>
                <a:cubicBezTo>
                  <a:pt x="148" y="321"/>
                  <a:pt x="148" y="321"/>
                  <a:pt x="149" y="321"/>
                </a:cubicBezTo>
                <a:cubicBezTo>
                  <a:pt x="149" y="321"/>
                  <a:pt x="149" y="321"/>
                  <a:pt x="149" y="321"/>
                </a:cubicBezTo>
                <a:cubicBezTo>
                  <a:pt x="150" y="321"/>
                  <a:pt x="150" y="321"/>
                  <a:pt x="150" y="321"/>
                </a:cubicBezTo>
                <a:cubicBezTo>
                  <a:pt x="149" y="321"/>
                  <a:pt x="149" y="321"/>
                  <a:pt x="149" y="321"/>
                </a:cubicBezTo>
                <a:cubicBezTo>
                  <a:pt x="152" y="320"/>
                  <a:pt x="149" y="317"/>
                  <a:pt x="152" y="316"/>
                </a:cubicBezTo>
                <a:cubicBezTo>
                  <a:pt x="153" y="317"/>
                  <a:pt x="153" y="317"/>
                  <a:pt x="153" y="317"/>
                </a:cubicBezTo>
                <a:cubicBezTo>
                  <a:pt x="153" y="317"/>
                  <a:pt x="153" y="317"/>
                  <a:pt x="154" y="316"/>
                </a:cubicBezTo>
                <a:cubicBezTo>
                  <a:pt x="155" y="317"/>
                  <a:pt x="154" y="317"/>
                  <a:pt x="154" y="318"/>
                </a:cubicBezTo>
                <a:cubicBezTo>
                  <a:pt x="155" y="317"/>
                  <a:pt x="154" y="316"/>
                  <a:pt x="156" y="315"/>
                </a:cubicBezTo>
                <a:cubicBezTo>
                  <a:pt x="158" y="316"/>
                  <a:pt x="157" y="317"/>
                  <a:pt x="157" y="319"/>
                </a:cubicBezTo>
                <a:cubicBezTo>
                  <a:pt x="158" y="318"/>
                  <a:pt x="159" y="318"/>
                  <a:pt x="159" y="316"/>
                </a:cubicBezTo>
                <a:cubicBezTo>
                  <a:pt x="160" y="316"/>
                  <a:pt x="160" y="317"/>
                  <a:pt x="160" y="317"/>
                </a:cubicBezTo>
                <a:cubicBezTo>
                  <a:pt x="161" y="316"/>
                  <a:pt x="161" y="316"/>
                  <a:pt x="161" y="316"/>
                </a:cubicBezTo>
                <a:cubicBezTo>
                  <a:pt x="161" y="316"/>
                  <a:pt x="162" y="316"/>
                  <a:pt x="162" y="316"/>
                </a:cubicBezTo>
                <a:cubicBezTo>
                  <a:pt x="162" y="317"/>
                  <a:pt x="162" y="317"/>
                  <a:pt x="161" y="317"/>
                </a:cubicBezTo>
                <a:cubicBezTo>
                  <a:pt x="162" y="317"/>
                  <a:pt x="162" y="317"/>
                  <a:pt x="162" y="317"/>
                </a:cubicBezTo>
                <a:cubicBezTo>
                  <a:pt x="160" y="320"/>
                  <a:pt x="163" y="322"/>
                  <a:pt x="163" y="324"/>
                </a:cubicBezTo>
                <a:cubicBezTo>
                  <a:pt x="163" y="325"/>
                  <a:pt x="162" y="326"/>
                  <a:pt x="161" y="326"/>
                </a:cubicBezTo>
                <a:cubicBezTo>
                  <a:pt x="161" y="326"/>
                  <a:pt x="161" y="326"/>
                  <a:pt x="162" y="326"/>
                </a:cubicBezTo>
                <a:cubicBezTo>
                  <a:pt x="161" y="327"/>
                  <a:pt x="161" y="327"/>
                  <a:pt x="161" y="327"/>
                </a:cubicBezTo>
                <a:cubicBezTo>
                  <a:pt x="161" y="328"/>
                  <a:pt x="161" y="329"/>
                  <a:pt x="162" y="328"/>
                </a:cubicBezTo>
                <a:cubicBezTo>
                  <a:pt x="162" y="330"/>
                  <a:pt x="165" y="329"/>
                  <a:pt x="166" y="330"/>
                </a:cubicBezTo>
                <a:cubicBezTo>
                  <a:pt x="167" y="332"/>
                  <a:pt x="169" y="331"/>
                  <a:pt x="171" y="331"/>
                </a:cubicBezTo>
                <a:cubicBezTo>
                  <a:pt x="170" y="332"/>
                  <a:pt x="170" y="332"/>
                  <a:pt x="170" y="332"/>
                </a:cubicBezTo>
                <a:cubicBezTo>
                  <a:pt x="172" y="332"/>
                  <a:pt x="172" y="332"/>
                  <a:pt x="172" y="332"/>
                </a:cubicBezTo>
                <a:cubicBezTo>
                  <a:pt x="172" y="331"/>
                  <a:pt x="173" y="332"/>
                  <a:pt x="172" y="332"/>
                </a:cubicBezTo>
                <a:cubicBezTo>
                  <a:pt x="173" y="332"/>
                  <a:pt x="173" y="332"/>
                  <a:pt x="173" y="332"/>
                </a:cubicBezTo>
                <a:cubicBezTo>
                  <a:pt x="174" y="332"/>
                  <a:pt x="174" y="333"/>
                  <a:pt x="174" y="333"/>
                </a:cubicBezTo>
                <a:cubicBezTo>
                  <a:pt x="175" y="334"/>
                  <a:pt x="175" y="333"/>
                  <a:pt x="176" y="332"/>
                </a:cubicBezTo>
                <a:cubicBezTo>
                  <a:pt x="176" y="333"/>
                  <a:pt x="176" y="333"/>
                  <a:pt x="176" y="333"/>
                </a:cubicBezTo>
                <a:cubicBezTo>
                  <a:pt x="177" y="332"/>
                  <a:pt x="177" y="332"/>
                  <a:pt x="177" y="332"/>
                </a:cubicBezTo>
                <a:cubicBezTo>
                  <a:pt x="178" y="332"/>
                  <a:pt x="180" y="329"/>
                  <a:pt x="181" y="332"/>
                </a:cubicBezTo>
                <a:cubicBezTo>
                  <a:pt x="182" y="331"/>
                  <a:pt x="182" y="331"/>
                  <a:pt x="182" y="331"/>
                </a:cubicBezTo>
                <a:cubicBezTo>
                  <a:pt x="182" y="333"/>
                  <a:pt x="185" y="331"/>
                  <a:pt x="186" y="332"/>
                </a:cubicBezTo>
                <a:cubicBezTo>
                  <a:pt x="185" y="331"/>
                  <a:pt x="185" y="331"/>
                  <a:pt x="185" y="331"/>
                </a:cubicBezTo>
                <a:cubicBezTo>
                  <a:pt x="186" y="330"/>
                  <a:pt x="185" y="329"/>
                  <a:pt x="187" y="329"/>
                </a:cubicBezTo>
                <a:cubicBezTo>
                  <a:pt x="187" y="330"/>
                  <a:pt x="187" y="330"/>
                  <a:pt x="187" y="330"/>
                </a:cubicBezTo>
                <a:cubicBezTo>
                  <a:pt x="188" y="329"/>
                  <a:pt x="189" y="329"/>
                  <a:pt x="190" y="329"/>
                </a:cubicBezTo>
                <a:cubicBezTo>
                  <a:pt x="192" y="329"/>
                  <a:pt x="193" y="331"/>
                  <a:pt x="194" y="332"/>
                </a:cubicBezTo>
                <a:cubicBezTo>
                  <a:pt x="197" y="329"/>
                  <a:pt x="197" y="329"/>
                  <a:pt x="197" y="329"/>
                </a:cubicBezTo>
                <a:cubicBezTo>
                  <a:pt x="197" y="329"/>
                  <a:pt x="197" y="329"/>
                  <a:pt x="197" y="329"/>
                </a:cubicBezTo>
                <a:cubicBezTo>
                  <a:pt x="197" y="329"/>
                  <a:pt x="197" y="329"/>
                  <a:pt x="198" y="329"/>
                </a:cubicBezTo>
                <a:cubicBezTo>
                  <a:pt x="198" y="329"/>
                  <a:pt x="198" y="329"/>
                  <a:pt x="198" y="329"/>
                </a:cubicBezTo>
                <a:cubicBezTo>
                  <a:pt x="203" y="325"/>
                  <a:pt x="203" y="325"/>
                  <a:pt x="203" y="325"/>
                </a:cubicBezTo>
                <a:cubicBezTo>
                  <a:pt x="203" y="325"/>
                  <a:pt x="203" y="325"/>
                  <a:pt x="203" y="325"/>
                </a:cubicBezTo>
                <a:cubicBezTo>
                  <a:pt x="204" y="325"/>
                  <a:pt x="204" y="324"/>
                  <a:pt x="204" y="324"/>
                </a:cubicBezTo>
                <a:cubicBezTo>
                  <a:pt x="205" y="325"/>
                  <a:pt x="205" y="326"/>
                  <a:pt x="205" y="326"/>
                </a:cubicBezTo>
                <a:cubicBezTo>
                  <a:pt x="206" y="328"/>
                  <a:pt x="204" y="328"/>
                  <a:pt x="204" y="329"/>
                </a:cubicBezTo>
                <a:cubicBezTo>
                  <a:pt x="203" y="328"/>
                  <a:pt x="202" y="330"/>
                  <a:pt x="201" y="330"/>
                </a:cubicBezTo>
                <a:cubicBezTo>
                  <a:pt x="202" y="330"/>
                  <a:pt x="202" y="330"/>
                  <a:pt x="202" y="330"/>
                </a:cubicBezTo>
                <a:cubicBezTo>
                  <a:pt x="201" y="331"/>
                  <a:pt x="201" y="331"/>
                  <a:pt x="201" y="331"/>
                </a:cubicBezTo>
                <a:cubicBezTo>
                  <a:pt x="201" y="333"/>
                  <a:pt x="198" y="335"/>
                  <a:pt x="198" y="336"/>
                </a:cubicBezTo>
                <a:cubicBezTo>
                  <a:pt x="199" y="337"/>
                  <a:pt x="198" y="337"/>
                  <a:pt x="198" y="337"/>
                </a:cubicBezTo>
                <a:cubicBezTo>
                  <a:pt x="200" y="339"/>
                  <a:pt x="201" y="336"/>
                  <a:pt x="203" y="335"/>
                </a:cubicBezTo>
                <a:cubicBezTo>
                  <a:pt x="204" y="335"/>
                  <a:pt x="204" y="335"/>
                  <a:pt x="204" y="335"/>
                </a:cubicBezTo>
                <a:cubicBezTo>
                  <a:pt x="204" y="335"/>
                  <a:pt x="204" y="335"/>
                  <a:pt x="204" y="335"/>
                </a:cubicBezTo>
                <a:cubicBezTo>
                  <a:pt x="205" y="336"/>
                  <a:pt x="205" y="336"/>
                  <a:pt x="205" y="336"/>
                </a:cubicBezTo>
                <a:cubicBezTo>
                  <a:pt x="205" y="335"/>
                  <a:pt x="205" y="336"/>
                  <a:pt x="206" y="335"/>
                </a:cubicBezTo>
                <a:cubicBezTo>
                  <a:pt x="206" y="336"/>
                  <a:pt x="206" y="336"/>
                  <a:pt x="206" y="336"/>
                </a:cubicBezTo>
                <a:cubicBezTo>
                  <a:pt x="206" y="336"/>
                  <a:pt x="207" y="335"/>
                  <a:pt x="207" y="335"/>
                </a:cubicBezTo>
                <a:cubicBezTo>
                  <a:pt x="206" y="335"/>
                  <a:pt x="206" y="334"/>
                  <a:pt x="206" y="334"/>
                </a:cubicBezTo>
                <a:cubicBezTo>
                  <a:pt x="207" y="334"/>
                  <a:pt x="207" y="333"/>
                  <a:pt x="208" y="333"/>
                </a:cubicBezTo>
                <a:cubicBezTo>
                  <a:pt x="207" y="333"/>
                  <a:pt x="207" y="333"/>
                  <a:pt x="207" y="333"/>
                </a:cubicBezTo>
                <a:cubicBezTo>
                  <a:pt x="208" y="333"/>
                  <a:pt x="209" y="332"/>
                  <a:pt x="210" y="332"/>
                </a:cubicBezTo>
                <a:cubicBezTo>
                  <a:pt x="209" y="332"/>
                  <a:pt x="209" y="332"/>
                  <a:pt x="209" y="332"/>
                </a:cubicBezTo>
                <a:cubicBezTo>
                  <a:pt x="209" y="331"/>
                  <a:pt x="209" y="331"/>
                  <a:pt x="210" y="330"/>
                </a:cubicBezTo>
                <a:cubicBezTo>
                  <a:pt x="210" y="330"/>
                  <a:pt x="211" y="330"/>
                  <a:pt x="212" y="331"/>
                </a:cubicBezTo>
                <a:cubicBezTo>
                  <a:pt x="212" y="331"/>
                  <a:pt x="212" y="331"/>
                  <a:pt x="211" y="332"/>
                </a:cubicBezTo>
                <a:cubicBezTo>
                  <a:pt x="212" y="332"/>
                  <a:pt x="212" y="334"/>
                  <a:pt x="213" y="334"/>
                </a:cubicBezTo>
                <a:cubicBezTo>
                  <a:pt x="213" y="334"/>
                  <a:pt x="213" y="334"/>
                  <a:pt x="213" y="335"/>
                </a:cubicBezTo>
                <a:cubicBezTo>
                  <a:pt x="214" y="335"/>
                  <a:pt x="215" y="334"/>
                  <a:pt x="215" y="333"/>
                </a:cubicBezTo>
                <a:cubicBezTo>
                  <a:pt x="214" y="332"/>
                  <a:pt x="217" y="331"/>
                  <a:pt x="216" y="330"/>
                </a:cubicBezTo>
                <a:cubicBezTo>
                  <a:pt x="217" y="330"/>
                  <a:pt x="219" y="328"/>
                  <a:pt x="220" y="330"/>
                </a:cubicBezTo>
                <a:cubicBezTo>
                  <a:pt x="221" y="330"/>
                  <a:pt x="221" y="330"/>
                  <a:pt x="221" y="330"/>
                </a:cubicBezTo>
                <a:cubicBezTo>
                  <a:pt x="222" y="330"/>
                  <a:pt x="223" y="331"/>
                  <a:pt x="223" y="333"/>
                </a:cubicBezTo>
                <a:cubicBezTo>
                  <a:pt x="223" y="333"/>
                  <a:pt x="224" y="333"/>
                  <a:pt x="224" y="333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4" y="334"/>
                  <a:pt x="225" y="336"/>
                  <a:pt x="223" y="336"/>
                </a:cubicBezTo>
                <a:cubicBezTo>
                  <a:pt x="224" y="336"/>
                  <a:pt x="224" y="336"/>
                  <a:pt x="224" y="336"/>
                </a:cubicBezTo>
                <a:cubicBezTo>
                  <a:pt x="225" y="336"/>
                  <a:pt x="225" y="337"/>
                  <a:pt x="225" y="337"/>
                </a:cubicBezTo>
                <a:cubicBezTo>
                  <a:pt x="226" y="337"/>
                  <a:pt x="226" y="337"/>
                  <a:pt x="226" y="337"/>
                </a:cubicBezTo>
                <a:cubicBezTo>
                  <a:pt x="226" y="337"/>
                  <a:pt x="226" y="337"/>
                  <a:pt x="226" y="337"/>
                </a:cubicBezTo>
                <a:cubicBezTo>
                  <a:pt x="225" y="338"/>
                  <a:pt x="225" y="338"/>
                  <a:pt x="225" y="338"/>
                </a:cubicBezTo>
                <a:cubicBezTo>
                  <a:pt x="227" y="339"/>
                  <a:pt x="226" y="337"/>
                  <a:pt x="227" y="337"/>
                </a:cubicBezTo>
                <a:cubicBezTo>
                  <a:pt x="227" y="337"/>
                  <a:pt x="227" y="337"/>
                  <a:pt x="227" y="337"/>
                </a:cubicBezTo>
                <a:cubicBezTo>
                  <a:pt x="227" y="336"/>
                  <a:pt x="228" y="336"/>
                  <a:pt x="228" y="336"/>
                </a:cubicBezTo>
                <a:cubicBezTo>
                  <a:pt x="228" y="336"/>
                  <a:pt x="227" y="335"/>
                  <a:pt x="228" y="335"/>
                </a:cubicBezTo>
                <a:cubicBezTo>
                  <a:pt x="227" y="334"/>
                  <a:pt x="228" y="334"/>
                  <a:pt x="228" y="333"/>
                </a:cubicBezTo>
                <a:cubicBezTo>
                  <a:pt x="230" y="332"/>
                  <a:pt x="227" y="329"/>
                  <a:pt x="228" y="328"/>
                </a:cubicBezTo>
                <a:cubicBezTo>
                  <a:pt x="229" y="327"/>
                  <a:pt x="230" y="327"/>
                  <a:pt x="231" y="328"/>
                </a:cubicBezTo>
                <a:cubicBezTo>
                  <a:pt x="231" y="327"/>
                  <a:pt x="231" y="327"/>
                  <a:pt x="231" y="327"/>
                </a:cubicBezTo>
                <a:cubicBezTo>
                  <a:pt x="232" y="327"/>
                  <a:pt x="232" y="328"/>
                  <a:pt x="232" y="328"/>
                </a:cubicBezTo>
                <a:cubicBezTo>
                  <a:pt x="233" y="328"/>
                  <a:pt x="233" y="328"/>
                  <a:pt x="233" y="328"/>
                </a:cubicBezTo>
                <a:cubicBezTo>
                  <a:pt x="233" y="328"/>
                  <a:pt x="233" y="328"/>
                  <a:pt x="233" y="328"/>
                </a:cubicBezTo>
                <a:cubicBezTo>
                  <a:pt x="232" y="327"/>
                  <a:pt x="233" y="326"/>
                  <a:pt x="233" y="326"/>
                </a:cubicBezTo>
                <a:cubicBezTo>
                  <a:pt x="235" y="327"/>
                  <a:pt x="237" y="328"/>
                  <a:pt x="236" y="330"/>
                </a:cubicBezTo>
                <a:cubicBezTo>
                  <a:pt x="237" y="331"/>
                  <a:pt x="237" y="332"/>
                  <a:pt x="238" y="333"/>
                </a:cubicBezTo>
                <a:cubicBezTo>
                  <a:pt x="237" y="334"/>
                  <a:pt x="239" y="336"/>
                  <a:pt x="239" y="338"/>
                </a:cubicBezTo>
                <a:cubicBezTo>
                  <a:pt x="239" y="338"/>
                  <a:pt x="239" y="338"/>
                  <a:pt x="239" y="338"/>
                </a:cubicBezTo>
                <a:cubicBezTo>
                  <a:pt x="241" y="339"/>
                  <a:pt x="241" y="339"/>
                  <a:pt x="241" y="339"/>
                </a:cubicBezTo>
                <a:cubicBezTo>
                  <a:pt x="241" y="338"/>
                  <a:pt x="242" y="338"/>
                  <a:pt x="241" y="338"/>
                </a:cubicBezTo>
                <a:cubicBezTo>
                  <a:pt x="241" y="338"/>
                  <a:pt x="241" y="338"/>
                  <a:pt x="241" y="337"/>
                </a:cubicBezTo>
                <a:cubicBezTo>
                  <a:pt x="241" y="337"/>
                  <a:pt x="241" y="336"/>
                  <a:pt x="241" y="336"/>
                </a:cubicBezTo>
                <a:cubicBezTo>
                  <a:pt x="243" y="338"/>
                  <a:pt x="244" y="335"/>
                  <a:pt x="246" y="336"/>
                </a:cubicBezTo>
                <a:cubicBezTo>
                  <a:pt x="246" y="336"/>
                  <a:pt x="246" y="336"/>
                  <a:pt x="247" y="336"/>
                </a:cubicBezTo>
                <a:cubicBezTo>
                  <a:pt x="247" y="336"/>
                  <a:pt x="247" y="336"/>
                  <a:pt x="247" y="336"/>
                </a:cubicBezTo>
                <a:cubicBezTo>
                  <a:pt x="247" y="337"/>
                  <a:pt x="247" y="337"/>
                  <a:pt x="247" y="337"/>
                </a:cubicBezTo>
                <a:cubicBezTo>
                  <a:pt x="248" y="338"/>
                  <a:pt x="250" y="338"/>
                  <a:pt x="251" y="337"/>
                </a:cubicBezTo>
                <a:cubicBezTo>
                  <a:pt x="250" y="336"/>
                  <a:pt x="250" y="336"/>
                  <a:pt x="250" y="336"/>
                </a:cubicBezTo>
                <a:cubicBezTo>
                  <a:pt x="251" y="336"/>
                  <a:pt x="252" y="335"/>
                  <a:pt x="251" y="334"/>
                </a:cubicBezTo>
                <a:cubicBezTo>
                  <a:pt x="250" y="333"/>
                  <a:pt x="250" y="331"/>
                  <a:pt x="248" y="330"/>
                </a:cubicBezTo>
                <a:cubicBezTo>
                  <a:pt x="250" y="329"/>
                  <a:pt x="247" y="328"/>
                  <a:pt x="249" y="327"/>
                </a:cubicBezTo>
                <a:cubicBezTo>
                  <a:pt x="250" y="327"/>
                  <a:pt x="251" y="327"/>
                  <a:pt x="252" y="328"/>
                </a:cubicBezTo>
                <a:cubicBezTo>
                  <a:pt x="251" y="328"/>
                  <a:pt x="251" y="328"/>
                  <a:pt x="251" y="328"/>
                </a:cubicBezTo>
                <a:cubicBezTo>
                  <a:pt x="254" y="328"/>
                  <a:pt x="253" y="332"/>
                  <a:pt x="255" y="333"/>
                </a:cubicBezTo>
                <a:cubicBezTo>
                  <a:pt x="255" y="333"/>
                  <a:pt x="256" y="333"/>
                  <a:pt x="256" y="333"/>
                </a:cubicBezTo>
                <a:cubicBezTo>
                  <a:pt x="256" y="333"/>
                  <a:pt x="256" y="333"/>
                  <a:pt x="256" y="334"/>
                </a:cubicBezTo>
                <a:cubicBezTo>
                  <a:pt x="257" y="334"/>
                  <a:pt x="258" y="333"/>
                  <a:pt x="258" y="333"/>
                </a:cubicBezTo>
                <a:cubicBezTo>
                  <a:pt x="258" y="333"/>
                  <a:pt x="258" y="332"/>
                  <a:pt x="258" y="332"/>
                </a:cubicBezTo>
                <a:cubicBezTo>
                  <a:pt x="260" y="332"/>
                  <a:pt x="257" y="330"/>
                  <a:pt x="257" y="329"/>
                </a:cubicBezTo>
                <a:cubicBezTo>
                  <a:pt x="258" y="327"/>
                  <a:pt x="256" y="324"/>
                  <a:pt x="257" y="322"/>
                </a:cubicBezTo>
                <a:cubicBezTo>
                  <a:pt x="259" y="321"/>
                  <a:pt x="256" y="320"/>
                  <a:pt x="258" y="318"/>
                </a:cubicBezTo>
                <a:cubicBezTo>
                  <a:pt x="257" y="317"/>
                  <a:pt x="258" y="316"/>
                  <a:pt x="257" y="315"/>
                </a:cubicBezTo>
                <a:cubicBezTo>
                  <a:pt x="257" y="315"/>
                  <a:pt x="257" y="315"/>
                  <a:pt x="257" y="315"/>
                </a:cubicBezTo>
                <a:cubicBezTo>
                  <a:pt x="257" y="314"/>
                  <a:pt x="257" y="314"/>
                  <a:pt x="257" y="314"/>
                </a:cubicBezTo>
                <a:cubicBezTo>
                  <a:pt x="255" y="314"/>
                  <a:pt x="256" y="313"/>
                  <a:pt x="257" y="312"/>
                </a:cubicBezTo>
                <a:cubicBezTo>
                  <a:pt x="257" y="312"/>
                  <a:pt x="257" y="312"/>
                  <a:pt x="257" y="312"/>
                </a:cubicBezTo>
                <a:cubicBezTo>
                  <a:pt x="258" y="313"/>
                  <a:pt x="259" y="311"/>
                  <a:pt x="260" y="313"/>
                </a:cubicBezTo>
                <a:cubicBezTo>
                  <a:pt x="259" y="314"/>
                  <a:pt x="262" y="314"/>
                  <a:pt x="260" y="316"/>
                </a:cubicBezTo>
                <a:cubicBezTo>
                  <a:pt x="261" y="317"/>
                  <a:pt x="261" y="317"/>
                  <a:pt x="261" y="317"/>
                </a:cubicBezTo>
                <a:cubicBezTo>
                  <a:pt x="261" y="317"/>
                  <a:pt x="261" y="317"/>
                  <a:pt x="261" y="317"/>
                </a:cubicBezTo>
                <a:cubicBezTo>
                  <a:pt x="261" y="318"/>
                  <a:pt x="261" y="318"/>
                  <a:pt x="261" y="318"/>
                </a:cubicBezTo>
                <a:cubicBezTo>
                  <a:pt x="261" y="318"/>
                  <a:pt x="261" y="318"/>
                  <a:pt x="261" y="319"/>
                </a:cubicBezTo>
                <a:cubicBezTo>
                  <a:pt x="261" y="318"/>
                  <a:pt x="261" y="319"/>
                  <a:pt x="261" y="319"/>
                </a:cubicBezTo>
                <a:cubicBezTo>
                  <a:pt x="261" y="319"/>
                  <a:pt x="261" y="320"/>
                  <a:pt x="261" y="320"/>
                </a:cubicBezTo>
                <a:cubicBezTo>
                  <a:pt x="261" y="321"/>
                  <a:pt x="262" y="321"/>
                  <a:pt x="261" y="322"/>
                </a:cubicBezTo>
                <a:cubicBezTo>
                  <a:pt x="261" y="321"/>
                  <a:pt x="261" y="321"/>
                  <a:pt x="261" y="321"/>
                </a:cubicBezTo>
                <a:cubicBezTo>
                  <a:pt x="259" y="322"/>
                  <a:pt x="261" y="323"/>
                  <a:pt x="261" y="325"/>
                </a:cubicBezTo>
                <a:cubicBezTo>
                  <a:pt x="264" y="326"/>
                  <a:pt x="264" y="329"/>
                  <a:pt x="266" y="331"/>
                </a:cubicBezTo>
                <a:cubicBezTo>
                  <a:pt x="266" y="331"/>
                  <a:pt x="267" y="332"/>
                  <a:pt x="268" y="332"/>
                </a:cubicBezTo>
                <a:cubicBezTo>
                  <a:pt x="269" y="333"/>
                  <a:pt x="270" y="331"/>
                  <a:pt x="271" y="330"/>
                </a:cubicBezTo>
                <a:cubicBezTo>
                  <a:pt x="274" y="328"/>
                  <a:pt x="271" y="324"/>
                  <a:pt x="275" y="323"/>
                </a:cubicBezTo>
                <a:cubicBezTo>
                  <a:pt x="276" y="320"/>
                  <a:pt x="274" y="319"/>
                  <a:pt x="274" y="317"/>
                </a:cubicBezTo>
                <a:cubicBezTo>
                  <a:pt x="274" y="317"/>
                  <a:pt x="274" y="317"/>
                  <a:pt x="274" y="317"/>
                </a:cubicBezTo>
                <a:cubicBezTo>
                  <a:pt x="274" y="316"/>
                  <a:pt x="274" y="316"/>
                  <a:pt x="274" y="316"/>
                </a:cubicBezTo>
                <a:cubicBezTo>
                  <a:pt x="275" y="316"/>
                  <a:pt x="276" y="315"/>
                  <a:pt x="276" y="316"/>
                </a:cubicBezTo>
                <a:cubicBezTo>
                  <a:pt x="277" y="316"/>
                  <a:pt x="277" y="316"/>
                  <a:pt x="277" y="316"/>
                </a:cubicBezTo>
                <a:cubicBezTo>
                  <a:pt x="277" y="316"/>
                  <a:pt x="277" y="316"/>
                  <a:pt x="277" y="316"/>
                </a:cubicBezTo>
                <a:cubicBezTo>
                  <a:pt x="277" y="314"/>
                  <a:pt x="277" y="314"/>
                  <a:pt x="277" y="314"/>
                </a:cubicBezTo>
                <a:cubicBezTo>
                  <a:pt x="277" y="314"/>
                  <a:pt x="277" y="314"/>
                  <a:pt x="277" y="314"/>
                </a:cubicBezTo>
                <a:cubicBezTo>
                  <a:pt x="277" y="312"/>
                  <a:pt x="278" y="313"/>
                  <a:pt x="278" y="313"/>
                </a:cubicBezTo>
                <a:cubicBezTo>
                  <a:pt x="280" y="311"/>
                  <a:pt x="283" y="312"/>
                  <a:pt x="284" y="309"/>
                </a:cubicBezTo>
                <a:cubicBezTo>
                  <a:pt x="283" y="309"/>
                  <a:pt x="283" y="309"/>
                  <a:pt x="283" y="309"/>
                </a:cubicBezTo>
                <a:cubicBezTo>
                  <a:pt x="283" y="309"/>
                  <a:pt x="283" y="309"/>
                  <a:pt x="283" y="308"/>
                </a:cubicBezTo>
                <a:cubicBezTo>
                  <a:pt x="284" y="309"/>
                  <a:pt x="285" y="308"/>
                  <a:pt x="286" y="308"/>
                </a:cubicBezTo>
                <a:cubicBezTo>
                  <a:pt x="287" y="307"/>
                  <a:pt x="288" y="310"/>
                  <a:pt x="290" y="309"/>
                </a:cubicBezTo>
                <a:cubicBezTo>
                  <a:pt x="290" y="308"/>
                  <a:pt x="293" y="309"/>
                  <a:pt x="292" y="307"/>
                </a:cubicBezTo>
                <a:cubicBezTo>
                  <a:pt x="293" y="307"/>
                  <a:pt x="294" y="306"/>
                  <a:pt x="295" y="306"/>
                </a:cubicBezTo>
                <a:cubicBezTo>
                  <a:pt x="295" y="306"/>
                  <a:pt x="294" y="306"/>
                  <a:pt x="294" y="306"/>
                </a:cubicBezTo>
                <a:cubicBezTo>
                  <a:pt x="295" y="304"/>
                  <a:pt x="294" y="303"/>
                  <a:pt x="294" y="302"/>
                </a:cubicBezTo>
                <a:cubicBezTo>
                  <a:pt x="295" y="299"/>
                  <a:pt x="292" y="298"/>
                  <a:pt x="291" y="297"/>
                </a:cubicBezTo>
                <a:cubicBezTo>
                  <a:pt x="291" y="297"/>
                  <a:pt x="291" y="297"/>
                  <a:pt x="291" y="297"/>
                </a:cubicBezTo>
                <a:cubicBezTo>
                  <a:pt x="290" y="297"/>
                  <a:pt x="290" y="297"/>
                  <a:pt x="290" y="296"/>
                </a:cubicBezTo>
                <a:cubicBezTo>
                  <a:pt x="290" y="297"/>
                  <a:pt x="290" y="297"/>
                  <a:pt x="290" y="297"/>
                </a:cubicBezTo>
                <a:cubicBezTo>
                  <a:pt x="290" y="296"/>
                  <a:pt x="289" y="296"/>
                  <a:pt x="290" y="296"/>
                </a:cubicBezTo>
                <a:cubicBezTo>
                  <a:pt x="290" y="296"/>
                  <a:pt x="290" y="295"/>
                  <a:pt x="290" y="295"/>
                </a:cubicBezTo>
                <a:cubicBezTo>
                  <a:pt x="290" y="295"/>
                  <a:pt x="290" y="295"/>
                  <a:pt x="290" y="294"/>
                </a:cubicBezTo>
                <a:cubicBezTo>
                  <a:pt x="290" y="294"/>
                  <a:pt x="290" y="294"/>
                  <a:pt x="290" y="294"/>
                </a:cubicBezTo>
                <a:cubicBezTo>
                  <a:pt x="290" y="294"/>
                  <a:pt x="290" y="293"/>
                  <a:pt x="290" y="293"/>
                </a:cubicBezTo>
                <a:cubicBezTo>
                  <a:pt x="290" y="293"/>
                  <a:pt x="290" y="293"/>
                  <a:pt x="290" y="293"/>
                </a:cubicBezTo>
                <a:cubicBezTo>
                  <a:pt x="290" y="292"/>
                  <a:pt x="290" y="291"/>
                  <a:pt x="289" y="291"/>
                </a:cubicBezTo>
                <a:cubicBezTo>
                  <a:pt x="289" y="290"/>
                  <a:pt x="290" y="289"/>
                  <a:pt x="290" y="289"/>
                </a:cubicBezTo>
                <a:cubicBezTo>
                  <a:pt x="290" y="287"/>
                  <a:pt x="292" y="288"/>
                  <a:pt x="292" y="286"/>
                </a:cubicBezTo>
                <a:cubicBezTo>
                  <a:pt x="292" y="286"/>
                  <a:pt x="293" y="286"/>
                  <a:pt x="293" y="286"/>
                </a:cubicBezTo>
                <a:cubicBezTo>
                  <a:pt x="293" y="286"/>
                  <a:pt x="293" y="286"/>
                  <a:pt x="293" y="286"/>
                </a:cubicBezTo>
                <a:cubicBezTo>
                  <a:pt x="294" y="286"/>
                  <a:pt x="294" y="287"/>
                  <a:pt x="294" y="286"/>
                </a:cubicBezTo>
                <a:cubicBezTo>
                  <a:pt x="294" y="286"/>
                  <a:pt x="294" y="286"/>
                  <a:pt x="294" y="286"/>
                </a:cubicBezTo>
                <a:cubicBezTo>
                  <a:pt x="294" y="286"/>
                  <a:pt x="294" y="286"/>
                  <a:pt x="294" y="285"/>
                </a:cubicBezTo>
                <a:cubicBezTo>
                  <a:pt x="295" y="286"/>
                  <a:pt x="295" y="286"/>
                  <a:pt x="295" y="286"/>
                </a:cubicBezTo>
                <a:cubicBezTo>
                  <a:pt x="295" y="285"/>
                  <a:pt x="295" y="285"/>
                  <a:pt x="295" y="285"/>
                </a:cubicBezTo>
                <a:cubicBezTo>
                  <a:pt x="294" y="284"/>
                  <a:pt x="294" y="284"/>
                  <a:pt x="294" y="284"/>
                </a:cubicBezTo>
                <a:cubicBezTo>
                  <a:pt x="295" y="284"/>
                  <a:pt x="295" y="284"/>
                  <a:pt x="295" y="284"/>
                </a:cubicBezTo>
                <a:cubicBezTo>
                  <a:pt x="294" y="284"/>
                  <a:pt x="294" y="283"/>
                  <a:pt x="294" y="283"/>
                </a:cubicBezTo>
                <a:cubicBezTo>
                  <a:pt x="294" y="283"/>
                  <a:pt x="294" y="282"/>
                  <a:pt x="295" y="282"/>
                </a:cubicBezTo>
                <a:cubicBezTo>
                  <a:pt x="295" y="282"/>
                  <a:pt x="295" y="282"/>
                  <a:pt x="295" y="282"/>
                </a:cubicBezTo>
                <a:cubicBezTo>
                  <a:pt x="294" y="281"/>
                  <a:pt x="295" y="279"/>
                  <a:pt x="296" y="278"/>
                </a:cubicBezTo>
                <a:cubicBezTo>
                  <a:pt x="295" y="277"/>
                  <a:pt x="295" y="277"/>
                  <a:pt x="295" y="277"/>
                </a:cubicBezTo>
                <a:cubicBezTo>
                  <a:pt x="296" y="276"/>
                  <a:pt x="296" y="276"/>
                  <a:pt x="296" y="276"/>
                </a:cubicBezTo>
                <a:cubicBezTo>
                  <a:pt x="296" y="276"/>
                  <a:pt x="295" y="275"/>
                  <a:pt x="296" y="275"/>
                </a:cubicBezTo>
                <a:cubicBezTo>
                  <a:pt x="296" y="275"/>
                  <a:pt x="295" y="274"/>
                  <a:pt x="295" y="274"/>
                </a:cubicBezTo>
                <a:cubicBezTo>
                  <a:pt x="295" y="274"/>
                  <a:pt x="296" y="274"/>
                  <a:pt x="296" y="273"/>
                </a:cubicBezTo>
                <a:cubicBezTo>
                  <a:pt x="295" y="273"/>
                  <a:pt x="295" y="274"/>
                  <a:pt x="295" y="274"/>
                </a:cubicBezTo>
                <a:cubicBezTo>
                  <a:pt x="294" y="273"/>
                  <a:pt x="296" y="272"/>
                  <a:pt x="295" y="271"/>
                </a:cubicBezTo>
                <a:cubicBezTo>
                  <a:pt x="296" y="271"/>
                  <a:pt x="296" y="271"/>
                  <a:pt x="296" y="271"/>
                </a:cubicBezTo>
                <a:cubicBezTo>
                  <a:pt x="296" y="271"/>
                  <a:pt x="296" y="271"/>
                  <a:pt x="296" y="271"/>
                </a:cubicBezTo>
                <a:cubicBezTo>
                  <a:pt x="298" y="270"/>
                  <a:pt x="299" y="271"/>
                  <a:pt x="301" y="271"/>
                </a:cubicBezTo>
                <a:cubicBezTo>
                  <a:pt x="302" y="269"/>
                  <a:pt x="303" y="271"/>
                  <a:pt x="304" y="271"/>
                </a:cubicBezTo>
                <a:cubicBezTo>
                  <a:pt x="303" y="271"/>
                  <a:pt x="303" y="271"/>
                  <a:pt x="303" y="271"/>
                </a:cubicBezTo>
                <a:cubicBezTo>
                  <a:pt x="303" y="270"/>
                  <a:pt x="303" y="270"/>
                  <a:pt x="303" y="270"/>
                </a:cubicBezTo>
                <a:cubicBezTo>
                  <a:pt x="303" y="270"/>
                  <a:pt x="303" y="269"/>
                  <a:pt x="304" y="269"/>
                </a:cubicBezTo>
                <a:cubicBezTo>
                  <a:pt x="304" y="269"/>
                  <a:pt x="304" y="268"/>
                  <a:pt x="304" y="268"/>
                </a:cubicBezTo>
                <a:cubicBezTo>
                  <a:pt x="305" y="268"/>
                  <a:pt x="305" y="268"/>
                  <a:pt x="305" y="268"/>
                </a:cubicBezTo>
                <a:cubicBezTo>
                  <a:pt x="305" y="268"/>
                  <a:pt x="305" y="267"/>
                  <a:pt x="305" y="267"/>
                </a:cubicBezTo>
                <a:cubicBezTo>
                  <a:pt x="306" y="267"/>
                  <a:pt x="307" y="268"/>
                  <a:pt x="307" y="268"/>
                </a:cubicBezTo>
                <a:cubicBezTo>
                  <a:pt x="307" y="267"/>
                  <a:pt x="306" y="265"/>
                  <a:pt x="308" y="265"/>
                </a:cubicBezTo>
                <a:cubicBezTo>
                  <a:pt x="308" y="264"/>
                  <a:pt x="309" y="264"/>
                  <a:pt x="310" y="263"/>
                </a:cubicBezTo>
                <a:cubicBezTo>
                  <a:pt x="309" y="263"/>
                  <a:pt x="309" y="263"/>
                  <a:pt x="309" y="262"/>
                </a:cubicBezTo>
                <a:cubicBezTo>
                  <a:pt x="309" y="262"/>
                  <a:pt x="309" y="262"/>
                  <a:pt x="309" y="262"/>
                </a:cubicBezTo>
                <a:cubicBezTo>
                  <a:pt x="309" y="263"/>
                  <a:pt x="309" y="263"/>
                  <a:pt x="309" y="263"/>
                </a:cubicBezTo>
                <a:cubicBezTo>
                  <a:pt x="309" y="263"/>
                  <a:pt x="309" y="263"/>
                  <a:pt x="309" y="263"/>
                </a:cubicBezTo>
                <a:cubicBezTo>
                  <a:pt x="308" y="264"/>
                  <a:pt x="307" y="262"/>
                  <a:pt x="306" y="262"/>
                </a:cubicBezTo>
                <a:cubicBezTo>
                  <a:pt x="305" y="262"/>
                  <a:pt x="304" y="261"/>
                  <a:pt x="305" y="260"/>
                </a:cubicBezTo>
                <a:cubicBezTo>
                  <a:pt x="305" y="259"/>
                  <a:pt x="306" y="259"/>
                  <a:pt x="307" y="259"/>
                </a:cubicBezTo>
                <a:cubicBezTo>
                  <a:pt x="308" y="260"/>
                  <a:pt x="309" y="260"/>
                  <a:pt x="310" y="261"/>
                </a:cubicBezTo>
                <a:cubicBezTo>
                  <a:pt x="311" y="262"/>
                  <a:pt x="312" y="262"/>
                  <a:pt x="313" y="261"/>
                </a:cubicBezTo>
                <a:cubicBezTo>
                  <a:pt x="313" y="261"/>
                  <a:pt x="312" y="262"/>
                  <a:pt x="312" y="261"/>
                </a:cubicBezTo>
                <a:cubicBezTo>
                  <a:pt x="312" y="261"/>
                  <a:pt x="312" y="261"/>
                  <a:pt x="312" y="261"/>
                </a:cubicBezTo>
                <a:cubicBezTo>
                  <a:pt x="315" y="260"/>
                  <a:pt x="318" y="260"/>
                  <a:pt x="321" y="263"/>
                </a:cubicBezTo>
                <a:cubicBezTo>
                  <a:pt x="320" y="264"/>
                  <a:pt x="322" y="263"/>
                  <a:pt x="322" y="265"/>
                </a:cubicBezTo>
                <a:cubicBezTo>
                  <a:pt x="323" y="265"/>
                  <a:pt x="323" y="265"/>
                  <a:pt x="323" y="264"/>
                </a:cubicBezTo>
                <a:cubicBezTo>
                  <a:pt x="324" y="264"/>
                  <a:pt x="323" y="264"/>
                  <a:pt x="323" y="264"/>
                </a:cubicBezTo>
                <a:cubicBezTo>
                  <a:pt x="323" y="263"/>
                  <a:pt x="323" y="263"/>
                  <a:pt x="323" y="263"/>
                </a:cubicBezTo>
                <a:cubicBezTo>
                  <a:pt x="322" y="262"/>
                  <a:pt x="322" y="262"/>
                  <a:pt x="322" y="262"/>
                </a:cubicBezTo>
                <a:cubicBezTo>
                  <a:pt x="323" y="261"/>
                  <a:pt x="323" y="261"/>
                  <a:pt x="323" y="260"/>
                </a:cubicBezTo>
                <a:cubicBezTo>
                  <a:pt x="323" y="260"/>
                  <a:pt x="323" y="260"/>
                  <a:pt x="322" y="260"/>
                </a:cubicBezTo>
                <a:cubicBezTo>
                  <a:pt x="322" y="259"/>
                  <a:pt x="323" y="260"/>
                  <a:pt x="323" y="259"/>
                </a:cubicBezTo>
                <a:cubicBezTo>
                  <a:pt x="322" y="259"/>
                  <a:pt x="324" y="256"/>
                  <a:pt x="322" y="256"/>
                </a:cubicBezTo>
                <a:cubicBezTo>
                  <a:pt x="321" y="255"/>
                  <a:pt x="321" y="254"/>
                  <a:pt x="322" y="252"/>
                </a:cubicBezTo>
                <a:cubicBezTo>
                  <a:pt x="323" y="252"/>
                  <a:pt x="323" y="252"/>
                  <a:pt x="323" y="252"/>
                </a:cubicBezTo>
                <a:cubicBezTo>
                  <a:pt x="324" y="252"/>
                  <a:pt x="324" y="252"/>
                  <a:pt x="324" y="253"/>
                </a:cubicBezTo>
                <a:cubicBezTo>
                  <a:pt x="324" y="253"/>
                  <a:pt x="324" y="252"/>
                  <a:pt x="324" y="252"/>
                </a:cubicBezTo>
                <a:cubicBezTo>
                  <a:pt x="324" y="252"/>
                  <a:pt x="324" y="252"/>
                  <a:pt x="324" y="252"/>
                </a:cubicBezTo>
                <a:cubicBezTo>
                  <a:pt x="324" y="249"/>
                  <a:pt x="320" y="248"/>
                  <a:pt x="323" y="246"/>
                </a:cubicBezTo>
                <a:cubicBezTo>
                  <a:pt x="323" y="246"/>
                  <a:pt x="324" y="246"/>
                  <a:pt x="323" y="246"/>
                </a:cubicBezTo>
                <a:cubicBezTo>
                  <a:pt x="325" y="246"/>
                  <a:pt x="325" y="246"/>
                  <a:pt x="325" y="246"/>
                </a:cubicBezTo>
                <a:cubicBezTo>
                  <a:pt x="326" y="246"/>
                  <a:pt x="326" y="246"/>
                  <a:pt x="326" y="245"/>
                </a:cubicBezTo>
                <a:cubicBezTo>
                  <a:pt x="325" y="244"/>
                  <a:pt x="325" y="244"/>
                  <a:pt x="324" y="244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4" y="243"/>
                  <a:pt x="324" y="243"/>
                  <a:pt x="324" y="243"/>
                </a:cubicBezTo>
                <a:cubicBezTo>
                  <a:pt x="321" y="241"/>
                  <a:pt x="321" y="241"/>
                  <a:pt x="321" y="241"/>
                </a:cubicBezTo>
                <a:cubicBezTo>
                  <a:pt x="321" y="238"/>
                  <a:pt x="324" y="238"/>
                  <a:pt x="325" y="235"/>
                </a:cubicBezTo>
                <a:cubicBezTo>
                  <a:pt x="326" y="236"/>
                  <a:pt x="327" y="234"/>
                  <a:pt x="328" y="235"/>
                </a:cubicBezTo>
                <a:cubicBezTo>
                  <a:pt x="328" y="234"/>
                  <a:pt x="328" y="234"/>
                  <a:pt x="328" y="234"/>
                </a:cubicBezTo>
                <a:cubicBezTo>
                  <a:pt x="327" y="234"/>
                  <a:pt x="328" y="233"/>
                  <a:pt x="328" y="232"/>
                </a:cubicBezTo>
                <a:cubicBezTo>
                  <a:pt x="328" y="232"/>
                  <a:pt x="329" y="232"/>
                  <a:pt x="329" y="233"/>
                </a:cubicBezTo>
                <a:cubicBezTo>
                  <a:pt x="329" y="232"/>
                  <a:pt x="329" y="232"/>
                  <a:pt x="329" y="232"/>
                </a:cubicBezTo>
                <a:cubicBezTo>
                  <a:pt x="329" y="231"/>
                  <a:pt x="328" y="231"/>
                  <a:pt x="327" y="231"/>
                </a:cubicBezTo>
                <a:cubicBezTo>
                  <a:pt x="329" y="230"/>
                  <a:pt x="328" y="229"/>
                  <a:pt x="329" y="228"/>
                </a:cubicBezTo>
                <a:cubicBezTo>
                  <a:pt x="329" y="228"/>
                  <a:pt x="328" y="228"/>
                  <a:pt x="328" y="228"/>
                </a:cubicBezTo>
                <a:cubicBezTo>
                  <a:pt x="328" y="228"/>
                  <a:pt x="328" y="228"/>
                  <a:pt x="328" y="227"/>
                </a:cubicBezTo>
                <a:cubicBezTo>
                  <a:pt x="327" y="228"/>
                  <a:pt x="327" y="228"/>
                  <a:pt x="327" y="228"/>
                </a:cubicBezTo>
                <a:cubicBezTo>
                  <a:pt x="327" y="227"/>
                  <a:pt x="327" y="227"/>
                  <a:pt x="327" y="227"/>
                </a:cubicBezTo>
                <a:cubicBezTo>
                  <a:pt x="327" y="227"/>
                  <a:pt x="327" y="227"/>
                  <a:pt x="326" y="228"/>
                </a:cubicBezTo>
                <a:cubicBezTo>
                  <a:pt x="326" y="227"/>
                  <a:pt x="325" y="227"/>
                  <a:pt x="325" y="226"/>
                </a:cubicBezTo>
                <a:cubicBezTo>
                  <a:pt x="324" y="226"/>
                  <a:pt x="324" y="226"/>
                  <a:pt x="324" y="226"/>
                </a:cubicBezTo>
                <a:cubicBezTo>
                  <a:pt x="323" y="224"/>
                  <a:pt x="320" y="222"/>
                  <a:pt x="318" y="220"/>
                </a:cubicBezTo>
                <a:cubicBezTo>
                  <a:pt x="320" y="220"/>
                  <a:pt x="317" y="218"/>
                  <a:pt x="319" y="217"/>
                </a:cubicBezTo>
                <a:cubicBezTo>
                  <a:pt x="318" y="217"/>
                  <a:pt x="318" y="216"/>
                  <a:pt x="318" y="216"/>
                </a:cubicBezTo>
                <a:cubicBezTo>
                  <a:pt x="318" y="215"/>
                  <a:pt x="318" y="215"/>
                  <a:pt x="318" y="215"/>
                </a:cubicBezTo>
                <a:cubicBezTo>
                  <a:pt x="317" y="214"/>
                  <a:pt x="317" y="214"/>
                  <a:pt x="317" y="214"/>
                </a:cubicBezTo>
                <a:cubicBezTo>
                  <a:pt x="318" y="214"/>
                  <a:pt x="319" y="214"/>
                  <a:pt x="319" y="213"/>
                </a:cubicBezTo>
                <a:cubicBezTo>
                  <a:pt x="319" y="214"/>
                  <a:pt x="320" y="214"/>
                  <a:pt x="320" y="215"/>
                </a:cubicBezTo>
                <a:cubicBezTo>
                  <a:pt x="321" y="215"/>
                  <a:pt x="322" y="215"/>
                  <a:pt x="322" y="215"/>
                </a:cubicBezTo>
                <a:cubicBezTo>
                  <a:pt x="324" y="215"/>
                  <a:pt x="325" y="216"/>
                  <a:pt x="327" y="216"/>
                </a:cubicBezTo>
                <a:cubicBezTo>
                  <a:pt x="328" y="216"/>
                  <a:pt x="330" y="217"/>
                  <a:pt x="331" y="216"/>
                </a:cubicBezTo>
                <a:cubicBezTo>
                  <a:pt x="327" y="212"/>
                  <a:pt x="329" y="207"/>
                  <a:pt x="325" y="204"/>
                </a:cubicBezTo>
                <a:close/>
                <a:moveTo>
                  <a:pt x="60" y="261"/>
                </a:moveTo>
                <a:cubicBezTo>
                  <a:pt x="59" y="259"/>
                  <a:pt x="59" y="259"/>
                  <a:pt x="59" y="259"/>
                </a:cubicBezTo>
                <a:cubicBezTo>
                  <a:pt x="60" y="259"/>
                  <a:pt x="60" y="260"/>
                  <a:pt x="62" y="260"/>
                </a:cubicBezTo>
                <a:cubicBezTo>
                  <a:pt x="61" y="261"/>
                  <a:pt x="60" y="261"/>
                  <a:pt x="60" y="261"/>
                </a:cubicBezTo>
                <a:close/>
                <a:moveTo>
                  <a:pt x="93" y="40"/>
                </a:moveTo>
                <a:cubicBezTo>
                  <a:pt x="92" y="39"/>
                  <a:pt x="92" y="39"/>
                  <a:pt x="92" y="39"/>
                </a:cubicBezTo>
                <a:cubicBezTo>
                  <a:pt x="93" y="39"/>
                  <a:pt x="93" y="39"/>
                  <a:pt x="93" y="39"/>
                </a:cubicBezTo>
                <a:lnTo>
                  <a:pt x="93" y="40"/>
                </a:lnTo>
                <a:close/>
                <a:moveTo>
                  <a:pt x="131" y="47"/>
                </a:moveTo>
                <a:cubicBezTo>
                  <a:pt x="131" y="49"/>
                  <a:pt x="131" y="49"/>
                  <a:pt x="131" y="49"/>
                </a:cubicBezTo>
                <a:cubicBezTo>
                  <a:pt x="131" y="49"/>
                  <a:pt x="131" y="49"/>
                  <a:pt x="131" y="49"/>
                </a:cubicBezTo>
                <a:lnTo>
                  <a:pt x="131" y="47"/>
                </a:lnTo>
                <a:close/>
                <a:moveTo>
                  <a:pt x="130" y="52"/>
                </a:moveTo>
                <a:cubicBezTo>
                  <a:pt x="130" y="52"/>
                  <a:pt x="130" y="51"/>
                  <a:pt x="131" y="51"/>
                </a:cubicBezTo>
                <a:cubicBezTo>
                  <a:pt x="130" y="51"/>
                  <a:pt x="130" y="50"/>
                  <a:pt x="131" y="50"/>
                </a:cubicBezTo>
                <a:cubicBezTo>
                  <a:pt x="131" y="51"/>
                  <a:pt x="131" y="51"/>
                  <a:pt x="131" y="51"/>
                </a:cubicBezTo>
                <a:cubicBezTo>
                  <a:pt x="132" y="50"/>
                  <a:pt x="132" y="50"/>
                  <a:pt x="132" y="50"/>
                </a:cubicBezTo>
                <a:cubicBezTo>
                  <a:pt x="131" y="51"/>
                  <a:pt x="133" y="51"/>
                  <a:pt x="133" y="52"/>
                </a:cubicBezTo>
                <a:cubicBezTo>
                  <a:pt x="132" y="51"/>
                  <a:pt x="131" y="53"/>
                  <a:pt x="130" y="52"/>
                </a:cubicBezTo>
                <a:close/>
                <a:moveTo>
                  <a:pt x="134" y="42"/>
                </a:moveTo>
                <a:cubicBezTo>
                  <a:pt x="134" y="42"/>
                  <a:pt x="135" y="42"/>
                  <a:pt x="135" y="42"/>
                </a:cubicBezTo>
                <a:cubicBezTo>
                  <a:pt x="134" y="43"/>
                  <a:pt x="134" y="43"/>
                  <a:pt x="134" y="43"/>
                </a:cubicBezTo>
                <a:cubicBezTo>
                  <a:pt x="135" y="43"/>
                  <a:pt x="134" y="44"/>
                  <a:pt x="135" y="44"/>
                </a:cubicBezTo>
                <a:cubicBezTo>
                  <a:pt x="133" y="45"/>
                  <a:pt x="133" y="43"/>
                  <a:pt x="132" y="43"/>
                </a:cubicBezTo>
                <a:cubicBezTo>
                  <a:pt x="135" y="40"/>
                  <a:pt x="135" y="40"/>
                  <a:pt x="135" y="40"/>
                </a:cubicBezTo>
                <a:cubicBezTo>
                  <a:pt x="135" y="40"/>
                  <a:pt x="135" y="40"/>
                  <a:pt x="135" y="40"/>
                </a:cubicBezTo>
                <a:cubicBezTo>
                  <a:pt x="136" y="41"/>
                  <a:pt x="135" y="41"/>
                  <a:pt x="134" y="42"/>
                </a:cubicBezTo>
                <a:close/>
                <a:moveTo>
                  <a:pt x="140" y="36"/>
                </a:moveTo>
                <a:cubicBezTo>
                  <a:pt x="140" y="35"/>
                  <a:pt x="140" y="35"/>
                  <a:pt x="140" y="35"/>
                </a:cubicBezTo>
                <a:cubicBezTo>
                  <a:pt x="139" y="36"/>
                  <a:pt x="138" y="35"/>
                  <a:pt x="137" y="35"/>
                </a:cubicBezTo>
                <a:cubicBezTo>
                  <a:pt x="137" y="35"/>
                  <a:pt x="137" y="34"/>
                  <a:pt x="136" y="34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36" y="33"/>
                  <a:pt x="136" y="33"/>
                  <a:pt x="136" y="34"/>
                </a:cubicBezTo>
                <a:cubicBezTo>
                  <a:pt x="136" y="34"/>
                  <a:pt x="137" y="33"/>
                  <a:pt x="137" y="33"/>
                </a:cubicBezTo>
                <a:cubicBezTo>
                  <a:pt x="137" y="33"/>
                  <a:pt x="137" y="33"/>
                  <a:pt x="137" y="33"/>
                </a:cubicBezTo>
                <a:cubicBezTo>
                  <a:pt x="138" y="33"/>
                  <a:pt x="138" y="34"/>
                  <a:pt x="139" y="34"/>
                </a:cubicBezTo>
                <a:cubicBezTo>
                  <a:pt x="139" y="34"/>
                  <a:pt x="139" y="34"/>
                  <a:pt x="139" y="33"/>
                </a:cubicBezTo>
                <a:cubicBezTo>
                  <a:pt x="139" y="34"/>
                  <a:pt x="140" y="34"/>
                  <a:pt x="141" y="34"/>
                </a:cubicBezTo>
                <a:lnTo>
                  <a:pt x="140" y="36"/>
                </a:lnTo>
                <a:close/>
                <a:moveTo>
                  <a:pt x="145" y="325"/>
                </a:moveTo>
                <a:cubicBezTo>
                  <a:pt x="145" y="325"/>
                  <a:pt x="144" y="325"/>
                  <a:pt x="144" y="325"/>
                </a:cubicBezTo>
                <a:cubicBezTo>
                  <a:pt x="144" y="323"/>
                  <a:pt x="144" y="323"/>
                  <a:pt x="144" y="323"/>
                </a:cubicBezTo>
                <a:cubicBezTo>
                  <a:pt x="145" y="323"/>
                  <a:pt x="145" y="324"/>
                  <a:pt x="146" y="324"/>
                </a:cubicBezTo>
                <a:cubicBezTo>
                  <a:pt x="146" y="325"/>
                  <a:pt x="146" y="325"/>
                  <a:pt x="145" y="325"/>
                </a:cubicBezTo>
                <a:close/>
                <a:moveTo>
                  <a:pt x="160" y="310"/>
                </a:moveTo>
                <a:cubicBezTo>
                  <a:pt x="160" y="310"/>
                  <a:pt x="160" y="309"/>
                  <a:pt x="161" y="309"/>
                </a:cubicBezTo>
                <a:cubicBezTo>
                  <a:pt x="161" y="310"/>
                  <a:pt x="161" y="310"/>
                  <a:pt x="160" y="310"/>
                </a:cubicBezTo>
                <a:close/>
                <a:moveTo>
                  <a:pt x="162" y="271"/>
                </a:moveTo>
                <a:cubicBezTo>
                  <a:pt x="160" y="269"/>
                  <a:pt x="160" y="269"/>
                  <a:pt x="160" y="269"/>
                </a:cubicBezTo>
                <a:cubicBezTo>
                  <a:pt x="162" y="271"/>
                  <a:pt x="162" y="271"/>
                  <a:pt x="162" y="271"/>
                </a:cubicBezTo>
                <a:close/>
                <a:moveTo>
                  <a:pt x="208" y="321"/>
                </a:moveTo>
                <a:cubicBezTo>
                  <a:pt x="207" y="322"/>
                  <a:pt x="207" y="322"/>
                  <a:pt x="206" y="322"/>
                </a:cubicBezTo>
                <a:cubicBezTo>
                  <a:pt x="207" y="323"/>
                  <a:pt x="207" y="323"/>
                  <a:pt x="207" y="323"/>
                </a:cubicBezTo>
                <a:cubicBezTo>
                  <a:pt x="206" y="322"/>
                  <a:pt x="205" y="323"/>
                  <a:pt x="205" y="323"/>
                </a:cubicBezTo>
                <a:cubicBezTo>
                  <a:pt x="204" y="321"/>
                  <a:pt x="207" y="322"/>
                  <a:pt x="206" y="320"/>
                </a:cubicBezTo>
                <a:cubicBezTo>
                  <a:pt x="207" y="319"/>
                  <a:pt x="207" y="319"/>
                  <a:pt x="207" y="319"/>
                </a:cubicBezTo>
                <a:cubicBezTo>
                  <a:pt x="206" y="319"/>
                  <a:pt x="206" y="319"/>
                  <a:pt x="206" y="319"/>
                </a:cubicBezTo>
                <a:cubicBezTo>
                  <a:pt x="208" y="317"/>
                  <a:pt x="208" y="317"/>
                  <a:pt x="208" y="317"/>
                </a:cubicBezTo>
                <a:cubicBezTo>
                  <a:pt x="210" y="318"/>
                  <a:pt x="207" y="320"/>
                  <a:pt x="208" y="321"/>
                </a:cubicBezTo>
                <a:close/>
                <a:moveTo>
                  <a:pt x="211" y="328"/>
                </a:moveTo>
                <a:cubicBezTo>
                  <a:pt x="210" y="328"/>
                  <a:pt x="210" y="328"/>
                  <a:pt x="210" y="328"/>
                </a:cubicBezTo>
                <a:cubicBezTo>
                  <a:pt x="210" y="327"/>
                  <a:pt x="211" y="327"/>
                  <a:pt x="210" y="327"/>
                </a:cubicBezTo>
                <a:cubicBezTo>
                  <a:pt x="210" y="327"/>
                  <a:pt x="210" y="326"/>
                  <a:pt x="210" y="326"/>
                </a:cubicBezTo>
                <a:cubicBezTo>
                  <a:pt x="209" y="327"/>
                  <a:pt x="209" y="327"/>
                  <a:pt x="209" y="327"/>
                </a:cubicBezTo>
                <a:cubicBezTo>
                  <a:pt x="209" y="326"/>
                  <a:pt x="209" y="326"/>
                  <a:pt x="209" y="326"/>
                </a:cubicBezTo>
                <a:cubicBezTo>
                  <a:pt x="210" y="326"/>
                  <a:pt x="210" y="326"/>
                  <a:pt x="210" y="326"/>
                </a:cubicBezTo>
                <a:cubicBezTo>
                  <a:pt x="210" y="326"/>
                  <a:pt x="210" y="326"/>
                  <a:pt x="210" y="326"/>
                </a:cubicBezTo>
                <a:cubicBezTo>
                  <a:pt x="210" y="327"/>
                  <a:pt x="212" y="327"/>
                  <a:pt x="211" y="328"/>
                </a:cubicBezTo>
                <a:close/>
                <a:moveTo>
                  <a:pt x="236" y="36"/>
                </a:moveTo>
                <a:cubicBezTo>
                  <a:pt x="236" y="35"/>
                  <a:pt x="236" y="35"/>
                  <a:pt x="236" y="35"/>
                </a:cubicBezTo>
                <a:cubicBezTo>
                  <a:pt x="237" y="35"/>
                  <a:pt x="237" y="36"/>
                  <a:pt x="237" y="36"/>
                </a:cubicBezTo>
                <a:lnTo>
                  <a:pt x="236" y="36"/>
                </a:lnTo>
                <a:close/>
                <a:moveTo>
                  <a:pt x="239" y="325"/>
                </a:moveTo>
                <a:cubicBezTo>
                  <a:pt x="238" y="324"/>
                  <a:pt x="237" y="324"/>
                  <a:pt x="237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1"/>
                  <a:pt x="237" y="321"/>
                  <a:pt x="237" y="321"/>
                </a:cubicBezTo>
                <a:cubicBezTo>
                  <a:pt x="237" y="321"/>
                  <a:pt x="237" y="322"/>
                  <a:pt x="237" y="322"/>
                </a:cubicBezTo>
                <a:cubicBezTo>
                  <a:pt x="238" y="322"/>
                  <a:pt x="238" y="322"/>
                  <a:pt x="237" y="322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2"/>
                  <a:pt x="237" y="322"/>
                  <a:pt x="237" y="323"/>
                </a:cubicBezTo>
                <a:cubicBezTo>
                  <a:pt x="239" y="323"/>
                  <a:pt x="238" y="324"/>
                  <a:pt x="239" y="325"/>
                </a:cubicBezTo>
                <a:cubicBezTo>
                  <a:pt x="239" y="325"/>
                  <a:pt x="239" y="325"/>
                  <a:pt x="239" y="325"/>
                </a:cubicBezTo>
                <a:cubicBezTo>
                  <a:pt x="239" y="325"/>
                  <a:pt x="239" y="325"/>
                  <a:pt x="239" y="325"/>
                </a:cubicBezTo>
                <a:close/>
                <a:moveTo>
                  <a:pt x="248" y="324"/>
                </a:moveTo>
                <a:cubicBezTo>
                  <a:pt x="248" y="324"/>
                  <a:pt x="248" y="324"/>
                  <a:pt x="248" y="324"/>
                </a:cubicBezTo>
                <a:cubicBezTo>
                  <a:pt x="248" y="324"/>
                  <a:pt x="247" y="324"/>
                  <a:pt x="247" y="325"/>
                </a:cubicBezTo>
                <a:cubicBezTo>
                  <a:pt x="246" y="323"/>
                  <a:pt x="246" y="323"/>
                  <a:pt x="246" y="323"/>
                </a:cubicBezTo>
                <a:cubicBezTo>
                  <a:pt x="244" y="325"/>
                  <a:pt x="244" y="322"/>
                  <a:pt x="243" y="321"/>
                </a:cubicBezTo>
                <a:cubicBezTo>
                  <a:pt x="244" y="320"/>
                  <a:pt x="244" y="320"/>
                  <a:pt x="244" y="320"/>
                </a:cubicBezTo>
                <a:cubicBezTo>
                  <a:pt x="246" y="321"/>
                  <a:pt x="247" y="322"/>
                  <a:pt x="248" y="324"/>
                </a:cubicBezTo>
                <a:cubicBezTo>
                  <a:pt x="248" y="324"/>
                  <a:pt x="248" y="324"/>
                  <a:pt x="248" y="324"/>
                </a:cubicBezTo>
                <a:close/>
                <a:moveTo>
                  <a:pt x="269" y="51"/>
                </a:moveTo>
                <a:cubicBezTo>
                  <a:pt x="267" y="51"/>
                  <a:pt x="267" y="51"/>
                  <a:pt x="267" y="51"/>
                </a:cubicBezTo>
                <a:cubicBezTo>
                  <a:pt x="268" y="50"/>
                  <a:pt x="268" y="50"/>
                  <a:pt x="268" y="50"/>
                </a:cubicBezTo>
                <a:cubicBezTo>
                  <a:pt x="268" y="49"/>
                  <a:pt x="268" y="49"/>
                  <a:pt x="268" y="49"/>
                </a:cubicBezTo>
                <a:cubicBezTo>
                  <a:pt x="268" y="49"/>
                  <a:pt x="269" y="50"/>
                  <a:pt x="269" y="50"/>
                </a:cubicBezTo>
                <a:lnTo>
                  <a:pt x="269" y="51"/>
                </a:lnTo>
                <a:close/>
                <a:moveTo>
                  <a:pt x="288" y="305"/>
                </a:moveTo>
                <a:cubicBezTo>
                  <a:pt x="288" y="305"/>
                  <a:pt x="288" y="305"/>
                  <a:pt x="287" y="305"/>
                </a:cubicBezTo>
                <a:cubicBezTo>
                  <a:pt x="287" y="303"/>
                  <a:pt x="287" y="303"/>
                  <a:pt x="287" y="303"/>
                </a:cubicBezTo>
                <a:cubicBezTo>
                  <a:pt x="288" y="304"/>
                  <a:pt x="288" y="304"/>
                  <a:pt x="288" y="304"/>
                </a:cubicBezTo>
                <a:lnTo>
                  <a:pt x="288" y="305"/>
                </a:lnTo>
                <a:close/>
                <a:moveTo>
                  <a:pt x="303" y="259"/>
                </a:moveTo>
                <a:cubicBezTo>
                  <a:pt x="302" y="258"/>
                  <a:pt x="300" y="258"/>
                  <a:pt x="301" y="256"/>
                </a:cubicBezTo>
                <a:cubicBezTo>
                  <a:pt x="302" y="256"/>
                  <a:pt x="302" y="258"/>
                  <a:pt x="303" y="258"/>
                </a:cubicBezTo>
                <a:lnTo>
                  <a:pt x="303" y="259"/>
                </a:lnTo>
                <a:close/>
                <a:moveTo>
                  <a:pt x="303" y="137"/>
                </a:moveTo>
                <a:cubicBezTo>
                  <a:pt x="303" y="137"/>
                  <a:pt x="302" y="137"/>
                  <a:pt x="302" y="136"/>
                </a:cubicBezTo>
                <a:cubicBezTo>
                  <a:pt x="303" y="135"/>
                  <a:pt x="303" y="135"/>
                  <a:pt x="303" y="135"/>
                </a:cubicBezTo>
                <a:cubicBezTo>
                  <a:pt x="304" y="136"/>
                  <a:pt x="303" y="137"/>
                  <a:pt x="304" y="137"/>
                </a:cubicBezTo>
                <a:cubicBezTo>
                  <a:pt x="304" y="138"/>
                  <a:pt x="303" y="137"/>
                  <a:pt x="303" y="137"/>
                </a:cubicBezTo>
                <a:close/>
                <a:moveTo>
                  <a:pt x="305" y="192"/>
                </a:moveTo>
                <a:cubicBezTo>
                  <a:pt x="304" y="193"/>
                  <a:pt x="303" y="191"/>
                  <a:pt x="303" y="190"/>
                </a:cubicBezTo>
                <a:cubicBezTo>
                  <a:pt x="304" y="190"/>
                  <a:pt x="305" y="191"/>
                  <a:pt x="305" y="192"/>
                </a:cubicBezTo>
                <a:close/>
                <a:moveTo>
                  <a:pt x="312" y="254"/>
                </a:moveTo>
                <a:cubicBezTo>
                  <a:pt x="312" y="254"/>
                  <a:pt x="312" y="254"/>
                  <a:pt x="312" y="254"/>
                </a:cubicBezTo>
                <a:cubicBezTo>
                  <a:pt x="311" y="253"/>
                  <a:pt x="310" y="253"/>
                  <a:pt x="310" y="251"/>
                </a:cubicBezTo>
                <a:cubicBezTo>
                  <a:pt x="310" y="251"/>
                  <a:pt x="311" y="251"/>
                  <a:pt x="311" y="252"/>
                </a:cubicBezTo>
                <a:cubicBezTo>
                  <a:pt x="310" y="253"/>
                  <a:pt x="312" y="252"/>
                  <a:pt x="312" y="254"/>
                </a:cubicBezTo>
                <a:close/>
                <a:moveTo>
                  <a:pt x="325" y="230"/>
                </a:moveTo>
                <a:cubicBezTo>
                  <a:pt x="325" y="230"/>
                  <a:pt x="325" y="230"/>
                  <a:pt x="325" y="230"/>
                </a:cubicBezTo>
                <a:cubicBezTo>
                  <a:pt x="326" y="230"/>
                  <a:pt x="326" y="230"/>
                  <a:pt x="326" y="230"/>
                </a:cubicBezTo>
                <a:cubicBezTo>
                  <a:pt x="326" y="230"/>
                  <a:pt x="327" y="231"/>
                  <a:pt x="327" y="232"/>
                </a:cubicBezTo>
                <a:cubicBezTo>
                  <a:pt x="326" y="233"/>
                  <a:pt x="325" y="231"/>
                  <a:pt x="324" y="231"/>
                </a:cubicBezTo>
                <a:lnTo>
                  <a:pt x="325" y="23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24"/>
          <p:cNvSpPr>
            <a:spLocks noEditPoints="1"/>
          </p:cNvSpPr>
          <p:nvPr/>
        </p:nvSpPr>
        <p:spPr bwMode="auto">
          <a:xfrm>
            <a:off x="4120922" y="2373313"/>
            <a:ext cx="1195389" cy="1223563"/>
          </a:xfrm>
          <a:custGeom>
            <a:avLst/>
            <a:gdLst>
              <a:gd name="T0" fmla="*/ 319 w 331"/>
              <a:gd name="T1" fmla="*/ 172 h 339"/>
              <a:gd name="T2" fmla="*/ 321 w 331"/>
              <a:gd name="T3" fmla="*/ 159 h 339"/>
              <a:gd name="T4" fmla="*/ 308 w 331"/>
              <a:gd name="T5" fmla="*/ 133 h 339"/>
              <a:gd name="T6" fmla="*/ 296 w 331"/>
              <a:gd name="T7" fmla="*/ 111 h 339"/>
              <a:gd name="T8" fmla="*/ 284 w 331"/>
              <a:gd name="T9" fmla="*/ 99 h 339"/>
              <a:gd name="T10" fmla="*/ 284 w 331"/>
              <a:gd name="T11" fmla="*/ 81 h 339"/>
              <a:gd name="T12" fmla="*/ 279 w 331"/>
              <a:gd name="T13" fmla="*/ 73 h 339"/>
              <a:gd name="T14" fmla="*/ 278 w 331"/>
              <a:gd name="T15" fmla="*/ 58 h 339"/>
              <a:gd name="T16" fmla="*/ 266 w 331"/>
              <a:gd name="T17" fmla="*/ 38 h 339"/>
              <a:gd name="T18" fmla="*/ 238 w 331"/>
              <a:gd name="T19" fmla="*/ 31 h 339"/>
              <a:gd name="T20" fmla="*/ 205 w 331"/>
              <a:gd name="T21" fmla="*/ 27 h 339"/>
              <a:gd name="T22" fmla="*/ 184 w 331"/>
              <a:gd name="T23" fmla="*/ 9 h 339"/>
              <a:gd name="T24" fmla="*/ 165 w 331"/>
              <a:gd name="T25" fmla="*/ 3 h 339"/>
              <a:gd name="T26" fmla="*/ 153 w 331"/>
              <a:gd name="T27" fmla="*/ 25 h 339"/>
              <a:gd name="T28" fmla="*/ 139 w 331"/>
              <a:gd name="T29" fmla="*/ 22 h 339"/>
              <a:gd name="T30" fmla="*/ 132 w 331"/>
              <a:gd name="T31" fmla="*/ 37 h 339"/>
              <a:gd name="T32" fmla="*/ 116 w 331"/>
              <a:gd name="T33" fmla="*/ 44 h 339"/>
              <a:gd name="T34" fmla="*/ 92 w 331"/>
              <a:gd name="T35" fmla="*/ 36 h 339"/>
              <a:gd name="T36" fmla="*/ 81 w 331"/>
              <a:gd name="T37" fmla="*/ 54 h 339"/>
              <a:gd name="T38" fmla="*/ 64 w 331"/>
              <a:gd name="T39" fmla="*/ 91 h 339"/>
              <a:gd name="T40" fmla="*/ 59 w 331"/>
              <a:gd name="T41" fmla="*/ 116 h 339"/>
              <a:gd name="T42" fmla="*/ 83 w 331"/>
              <a:gd name="T43" fmla="*/ 148 h 339"/>
              <a:gd name="T44" fmla="*/ 62 w 331"/>
              <a:gd name="T45" fmla="*/ 160 h 339"/>
              <a:gd name="T46" fmla="*/ 57 w 331"/>
              <a:gd name="T47" fmla="*/ 166 h 339"/>
              <a:gd name="T48" fmla="*/ 42 w 331"/>
              <a:gd name="T49" fmla="*/ 179 h 339"/>
              <a:gd name="T50" fmla="*/ 18 w 331"/>
              <a:gd name="T51" fmla="*/ 185 h 339"/>
              <a:gd name="T52" fmla="*/ 1 w 331"/>
              <a:gd name="T53" fmla="*/ 194 h 339"/>
              <a:gd name="T54" fmla="*/ 17 w 331"/>
              <a:gd name="T55" fmla="*/ 216 h 339"/>
              <a:gd name="T56" fmla="*/ 13 w 331"/>
              <a:gd name="T57" fmla="*/ 247 h 339"/>
              <a:gd name="T58" fmla="*/ 29 w 331"/>
              <a:gd name="T59" fmla="*/ 261 h 339"/>
              <a:gd name="T60" fmla="*/ 55 w 331"/>
              <a:gd name="T61" fmla="*/ 283 h 339"/>
              <a:gd name="T62" fmla="*/ 58 w 331"/>
              <a:gd name="T63" fmla="*/ 302 h 339"/>
              <a:gd name="T64" fmla="*/ 91 w 331"/>
              <a:gd name="T65" fmla="*/ 306 h 339"/>
              <a:gd name="T66" fmla="*/ 110 w 331"/>
              <a:gd name="T67" fmla="*/ 297 h 339"/>
              <a:gd name="T68" fmla="*/ 113 w 331"/>
              <a:gd name="T69" fmla="*/ 297 h 339"/>
              <a:gd name="T70" fmla="*/ 122 w 331"/>
              <a:gd name="T71" fmla="*/ 323 h 339"/>
              <a:gd name="T72" fmla="*/ 144 w 331"/>
              <a:gd name="T73" fmla="*/ 316 h 339"/>
              <a:gd name="T74" fmla="*/ 143 w 331"/>
              <a:gd name="T75" fmla="*/ 331 h 339"/>
              <a:gd name="T76" fmla="*/ 153 w 331"/>
              <a:gd name="T77" fmla="*/ 317 h 339"/>
              <a:gd name="T78" fmla="*/ 171 w 331"/>
              <a:gd name="T79" fmla="*/ 331 h 339"/>
              <a:gd name="T80" fmla="*/ 197 w 331"/>
              <a:gd name="T81" fmla="*/ 329 h 339"/>
              <a:gd name="T82" fmla="*/ 205 w 331"/>
              <a:gd name="T83" fmla="*/ 336 h 339"/>
              <a:gd name="T84" fmla="*/ 221 w 331"/>
              <a:gd name="T85" fmla="*/ 330 h 339"/>
              <a:gd name="T86" fmla="*/ 231 w 331"/>
              <a:gd name="T87" fmla="*/ 327 h 339"/>
              <a:gd name="T88" fmla="*/ 251 w 331"/>
              <a:gd name="T89" fmla="*/ 337 h 339"/>
              <a:gd name="T90" fmla="*/ 257 w 331"/>
              <a:gd name="T91" fmla="*/ 314 h 339"/>
              <a:gd name="T92" fmla="*/ 275 w 331"/>
              <a:gd name="T93" fmla="*/ 323 h 339"/>
              <a:gd name="T94" fmla="*/ 294 w 331"/>
              <a:gd name="T95" fmla="*/ 306 h 339"/>
              <a:gd name="T96" fmla="*/ 294 w 331"/>
              <a:gd name="T97" fmla="*/ 286 h 339"/>
              <a:gd name="T98" fmla="*/ 295 w 331"/>
              <a:gd name="T99" fmla="*/ 271 h 339"/>
              <a:gd name="T100" fmla="*/ 309 w 331"/>
              <a:gd name="T101" fmla="*/ 263 h 339"/>
              <a:gd name="T102" fmla="*/ 322 w 331"/>
              <a:gd name="T103" fmla="*/ 256 h 339"/>
              <a:gd name="T104" fmla="*/ 328 w 331"/>
              <a:gd name="T105" fmla="*/ 234 h 339"/>
              <a:gd name="T106" fmla="*/ 317 w 331"/>
              <a:gd name="T107" fmla="*/ 214 h 339"/>
              <a:gd name="T108" fmla="*/ 131 w 331"/>
              <a:gd name="T109" fmla="*/ 49 h 339"/>
              <a:gd name="T110" fmla="*/ 140 w 331"/>
              <a:gd name="T111" fmla="*/ 36 h 339"/>
              <a:gd name="T112" fmla="*/ 146 w 331"/>
              <a:gd name="T113" fmla="*/ 324 h 339"/>
              <a:gd name="T114" fmla="*/ 211 w 331"/>
              <a:gd name="T115" fmla="*/ 328 h 339"/>
              <a:gd name="T116" fmla="*/ 237 w 331"/>
              <a:gd name="T117" fmla="*/ 322 h 339"/>
              <a:gd name="T118" fmla="*/ 248 w 331"/>
              <a:gd name="T119" fmla="*/ 324 h 339"/>
              <a:gd name="T120" fmla="*/ 302 w 331"/>
              <a:gd name="T121" fmla="*/ 136 h 339"/>
              <a:gd name="T122" fmla="*/ 325 w 331"/>
              <a:gd name="T123" fmla="*/ 230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1" h="339">
                <a:moveTo>
                  <a:pt x="325" y="204"/>
                </a:moveTo>
                <a:cubicBezTo>
                  <a:pt x="326" y="203"/>
                  <a:pt x="326" y="203"/>
                  <a:pt x="326" y="203"/>
                </a:cubicBezTo>
                <a:cubicBezTo>
                  <a:pt x="326" y="203"/>
                  <a:pt x="325" y="203"/>
                  <a:pt x="325" y="203"/>
                </a:cubicBezTo>
                <a:cubicBezTo>
                  <a:pt x="325" y="201"/>
                  <a:pt x="324" y="200"/>
                  <a:pt x="325" y="198"/>
                </a:cubicBezTo>
                <a:cubicBezTo>
                  <a:pt x="325" y="199"/>
                  <a:pt x="326" y="199"/>
                  <a:pt x="326" y="199"/>
                </a:cubicBezTo>
                <a:cubicBezTo>
                  <a:pt x="327" y="198"/>
                  <a:pt x="327" y="197"/>
                  <a:pt x="327" y="196"/>
                </a:cubicBezTo>
                <a:cubicBezTo>
                  <a:pt x="327" y="195"/>
                  <a:pt x="327" y="193"/>
                  <a:pt x="327" y="192"/>
                </a:cubicBezTo>
                <a:cubicBezTo>
                  <a:pt x="326" y="191"/>
                  <a:pt x="326" y="188"/>
                  <a:pt x="327" y="187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5" y="186"/>
                  <a:pt x="325" y="185"/>
                  <a:pt x="324" y="185"/>
                </a:cubicBezTo>
                <a:cubicBezTo>
                  <a:pt x="324" y="182"/>
                  <a:pt x="320" y="184"/>
                  <a:pt x="320" y="181"/>
                </a:cubicBezTo>
                <a:cubicBezTo>
                  <a:pt x="321" y="181"/>
                  <a:pt x="321" y="181"/>
                  <a:pt x="321" y="181"/>
                </a:cubicBezTo>
                <a:cubicBezTo>
                  <a:pt x="319" y="180"/>
                  <a:pt x="321" y="179"/>
                  <a:pt x="320" y="178"/>
                </a:cubicBezTo>
                <a:cubicBezTo>
                  <a:pt x="320" y="178"/>
                  <a:pt x="321" y="178"/>
                  <a:pt x="321" y="178"/>
                </a:cubicBezTo>
                <a:cubicBezTo>
                  <a:pt x="320" y="177"/>
                  <a:pt x="321" y="176"/>
                  <a:pt x="320" y="176"/>
                </a:cubicBezTo>
                <a:cubicBezTo>
                  <a:pt x="321" y="174"/>
                  <a:pt x="319" y="173"/>
                  <a:pt x="319" y="172"/>
                </a:cubicBezTo>
                <a:cubicBezTo>
                  <a:pt x="319" y="173"/>
                  <a:pt x="319" y="173"/>
                  <a:pt x="319" y="173"/>
                </a:cubicBezTo>
                <a:cubicBezTo>
                  <a:pt x="319" y="172"/>
                  <a:pt x="319" y="172"/>
                  <a:pt x="319" y="172"/>
                </a:cubicBezTo>
                <a:cubicBezTo>
                  <a:pt x="319" y="172"/>
                  <a:pt x="319" y="171"/>
                  <a:pt x="319" y="172"/>
                </a:cubicBezTo>
                <a:cubicBezTo>
                  <a:pt x="319" y="171"/>
                  <a:pt x="319" y="171"/>
                  <a:pt x="319" y="171"/>
                </a:cubicBezTo>
                <a:cubicBezTo>
                  <a:pt x="318" y="170"/>
                  <a:pt x="319" y="169"/>
                  <a:pt x="318" y="168"/>
                </a:cubicBezTo>
                <a:cubicBezTo>
                  <a:pt x="318" y="168"/>
                  <a:pt x="318" y="168"/>
                  <a:pt x="318" y="168"/>
                </a:cubicBezTo>
                <a:cubicBezTo>
                  <a:pt x="317" y="168"/>
                  <a:pt x="317" y="168"/>
                  <a:pt x="317" y="168"/>
                </a:cubicBezTo>
                <a:cubicBezTo>
                  <a:pt x="316" y="170"/>
                  <a:pt x="315" y="168"/>
                  <a:pt x="314" y="168"/>
                </a:cubicBezTo>
                <a:cubicBezTo>
                  <a:pt x="313" y="167"/>
                  <a:pt x="311" y="166"/>
                  <a:pt x="313" y="164"/>
                </a:cubicBezTo>
                <a:cubicBezTo>
                  <a:pt x="314" y="164"/>
                  <a:pt x="316" y="166"/>
                  <a:pt x="318" y="166"/>
                </a:cubicBezTo>
                <a:cubicBezTo>
                  <a:pt x="318" y="166"/>
                  <a:pt x="319" y="166"/>
                  <a:pt x="319" y="165"/>
                </a:cubicBezTo>
                <a:cubicBezTo>
                  <a:pt x="317" y="163"/>
                  <a:pt x="317" y="163"/>
                  <a:pt x="317" y="163"/>
                </a:cubicBezTo>
                <a:cubicBezTo>
                  <a:pt x="318" y="161"/>
                  <a:pt x="319" y="163"/>
                  <a:pt x="320" y="163"/>
                </a:cubicBezTo>
                <a:cubicBezTo>
                  <a:pt x="320" y="163"/>
                  <a:pt x="319" y="162"/>
                  <a:pt x="319" y="162"/>
                </a:cubicBezTo>
                <a:cubicBezTo>
                  <a:pt x="320" y="162"/>
                  <a:pt x="321" y="162"/>
                  <a:pt x="321" y="161"/>
                </a:cubicBezTo>
                <a:cubicBezTo>
                  <a:pt x="321" y="160"/>
                  <a:pt x="321" y="160"/>
                  <a:pt x="321" y="160"/>
                </a:cubicBezTo>
                <a:cubicBezTo>
                  <a:pt x="321" y="160"/>
                  <a:pt x="321" y="159"/>
                  <a:pt x="321" y="159"/>
                </a:cubicBezTo>
                <a:cubicBezTo>
                  <a:pt x="320" y="158"/>
                  <a:pt x="320" y="158"/>
                  <a:pt x="320" y="158"/>
                </a:cubicBezTo>
                <a:cubicBezTo>
                  <a:pt x="321" y="157"/>
                  <a:pt x="320" y="157"/>
                  <a:pt x="321" y="156"/>
                </a:cubicBezTo>
                <a:cubicBezTo>
                  <a:pt x="320" y="156"/>
                  <a:pt x="320" y="156"/>
                  <a:pt x="320" y="156"/>
                </a:cubicBezTo>
                <a:cubicBezTo>
                  <a:pt x="317" y="156"/>
                  <a:pt x="317" y="154"/>
                  <a:pt x="316" y="153"/>
                </a:cubicBezTo>
                <a:cubicBezTo>
                  <a:pt x="317" y="152"/>
                  <a:pt x="314" y="150"/>
                  <a:pt x="316" y="150"/>
                </a:cubicBezTo>
                <a:cubicBezTo>
                  <a:pt x="314" y="149"/>
                  <a:pt x="316" y="147"/>
                  <a:pt x="314" y="146"/>
                </a:cubicBezTo>
                <a:cubicBezTo>
                  <a:pt x="313" y="147"/>
                  <a:pt x="313" y="145"/>
                  <a:pt x="312" y="146"/>
                </a:cubicBezTo>
                <a:cubicBezTo>
                  <a:pt x="310" y="146"/>
                  <a:pt x="310" y="144"/>
                  <a:pt x="308" y="143"/>
                </a:cubicBezTo>
                <a:cubicBezTo>
                  <a:pt x="308" y="142"/>
                  <a:pt x="309" y="143"/>
                  <a:pt x="309" y="142"/>
                </a:cubicBezTo>
                <a:cubicBezTo>
                  <a:pt x="310" y="142"/>
                  <a:pt x="310" y="142"/>
                  <a:pt x="310" y="142"/>
                </a:cubicBezTo>
                <a:cubicBezTo>
                  <a:pt x="310" y="141"/>
                  <a:pt x="311" y="139"/>
                  <a:pt x="312" y="138"/>
                </a:cubicBezTo>
                <a:cubicBezTo>
                  <a:pt x="312" y="136"/>
                  <a:pt x="313" y="135"/>
                  <a:pt x="311" y="134"/>
                </a:cubicBezTo>
                <a:cubicBezTo>
                  <a:pt x="311" y="134"/>
                  <a:pt x="311" y="134"/>
                  <a:pt x="311" y="134"/>
                </a:cubicBezTo>
                <a:cubicBezTo>
                  <a:pt x="310" y="134"/>
                  <a:pt x="310" y="133"/>
                  <a:pt x="309" y="134"/>
                </a:cubicBezTo>
                <a:cubicBezTo>
                  <a:pt x="309" y="133"/>
                  <a:pt x="309" y="133"/>
                  <a:pt x="309" y="133"/>
                </a:cubicBezTo>
                <a:cubicBezTo>
                  <a:pt x="308" y="133"/>
                  <a:pt x="308" y="133"/>
                  <a:pt x="308" y="134"/>
                </a:cubicBezTo>
                <a:cubicBezTo>
                  <a:pt x="308" y="133"/>
                  <a:pt x="307" y="133"/>
                  <a:pt x="308" y="133"/>
                </a:cubicBezTo>
                <a:cubicBezTo>
                  <a:pt x="306" y="132"/>
                  <a:pt x="304" y="133"/>
                  <a:pt x="304" y="131"/>
                </a:cubicBezTo>
                <a:cubicBezTo>
                  <a:pt x="304" y="130"/>
                  <a:pt x="303" y="129"/>
                  <a:pt x="304" y="129"/>
                </a:cubicBezTo>
                <a:cubicBezTo>
                  <a:pt x="305" y="129"/>
                  <a:pt x="306" y="129"/>
                  <a:pt x="306" y="130"/>
                </a:cubicBezTo>
                <a:cubicBezTo>
                  <a:pt x="309" y="128"/>
                  <a:pt x="304" y="126"/>
                  <a:pt x="307" y="125"/>
                </a:cubicBezTo>
                <a:cubicBezTo>
                  <a:pt x="306" y="124"/>
                  <a:pt x="305" y="125"/>
                  <a:pt x="305" y="126"/>
                </a:cubicBezTo>
                <a:cubicBezTo>
                  <a:pt x="304" y="126"/>
                  <a:pt x="304" y="125"/>
                  <a:pt x="304" y="124"/>
                </a:cubicBezTo>
                <a:cubicBezTo>
                  <a:pt x="304" y="124"/>
                  <a:pt x="305" y="124"/>
                  <a:pt x="305" y="124"/>
                </a:cubicBezTo>
                <a:cubicBezTo>
                  <a:pt x="305" y="123"/>
                  <a:pt x="304" y="123"/>
                  <a:pt x="303" y="122"/>
                </a:cubicBezTo>
                <a:cubicBezTo>
                  <a:pt x="304" y="123"/>
                  <a:pt x="304" y="123"/>
                  <a:pt x="304" y="123"/>
                </a:cubicBezTo>
                <a:cubicBezTo>
                  <a:pt x="304" y="124"/>
                  <a:pt x="304" y="124"/>
                  <a:pt x="304" y="124"/>
                </a:cubicBezTo>
                <a:cubicBezTo>
                  <a:pt x="301" y="123"/>
                  <a:pt x="300" y="121"/>
                  <a:pt x="300" y="119"/>
                </a:cubicBezTo>
                <a:cubicBezTo>
                  <a:pt x="299" y="119"/>
                  <a:pt x="299" y="120"/>
                  <a:pt x="299" y="120"/>
                </a:cubicBezTo>
                <a:cubicBezTo>
                  <a:pt x="298" y="119"/>
                  <a:pt x="298" y="118"/>
                  <a:pt x="299" y="118"/>
                </a:cubicBezTo>
                <a:cubicBezTo>
                  <a:pt x="298" y="118"/>
                  <a:pt x="297" y="117"/>
                  <a:pt x="296" y="117"/>
                </a:cubicBezTo>
                <a:cubicBezTo>
                  <a:pt x="296" y="116"/>
                  <a:pt x="297" y="115"/>
                  <a:pt x="297" y="114"/>
                </a:cubicBezTo>
                <a:cubicBezTo>
                  <a:pt x="297" y="114"/>
                  <a:pt x="297" y="114"/>
                  <a:pt x="297" y="114"/>
                </a:cubicBezTo>
                <a:cubicBezTo>
                  <a:pt x="297" y="113"/>
                  <a:pt x="295" y="112"/>
                  <a:pt x="296" y="111"/>
                </a:cubicBezTo>
                <a:cubicBezTo>
                  <a:pt x="296" y="111"/>
                  <a:pt x="296" y="110"/>
                  <a:pt x="296" y="110"/>
                </a:cubicBezTo>
                <a:cubicBezTo>
                  <a:pt x="295" y="110"/>
                  <a:pt x="294" y="110"/>
                  <a:pt x="294" y="110"/>
                </a:cubicBezTo>
                <a:cubicBezTo>
                  <a:pt x="294" y="110"/>
                  <a:pt x="294" y="110"/>
                  <a:pt x="294" y="110"/>
                </a:cubicBezTo>
                <a:cubicBezTo>
                  <a:pt x="294" y="110"/>
                  <a:pt x="294" y="111"/>
                  <a:pt x="294" y="111"/>
                </a:cubicBezTo>
                <a:cubicBezTo>
                  <a:pt x="294" y="111"/>
                  <a:pt x="293" y="111"/>
                  <a:pt x="293" y="111"/>
                </a:cubicBezTo>
                <a:cubicBezTo>
                  <a:pt x="293" y="110"/>
                  <a:pt x="293" y="109"/>
                  <a:pt x="293" y="109"/>
                </a:cubicBezTo>
                <a:cubicBezTo>
                  <a:pt x="293" y="108"/>
                  <a:pt x="292" y="110"/>
                  <a:pt x="291" y="108"/>
                </a:cubicBezTo>
                <a:cubicBezTo>
                  <a:pt x="291" y="108"/>
                  <a:pt x="290" y="106"/>
                  <a:pt x="292" y="106"/>
                </a:cubicBezTo>
                <a:cubicBezTo>
                  <a:pt x="291" y="105"/>
                  <a:pt x="291" y="105"/>
                  <a:pt x="291" y="105"/>
                </a:cubicBezTo>
                <a:cubicBezTo>
                  <a:pt x="292" y="104"/>
                  <a:pt x="290" y="103"/>
                  <a:pt x="290" y="102"/>
                </a:cubicBezTo>
                <a:cubicBezTo>
                  <a:pt x="290" y="102"/>
                  <a:pt x="289" y="102"/>
                  <a:pt x="288" y="103"/>
                </a:cubicBezTo>
                <a:cubicBezTo>
                  <a:pt x="289" y="103"/>
                  <a:pt x="289" y="103"/>
                  <a:pt x="289" y="103"/>
                </a:cubicBezTo>
                <a:cubicBezTo>
                  <a:pt x="289" y="103"/>
                  <a:pt x="289" y="103"/>
                  <a:pt x="288" y="104"/>
                </a:cubicBezTo>
                <a:cubicBezTo>
                  <a:pt x="287" y="103"/>
                  <a:pt x="285" y="101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84" y="99"/>
                  <a:pt x="284" y="98"/>
                  <a:pt x="284" y="98"/>
                </a:cubicBezTo>
                <a:cubicBezTo>
                  <a:pt x="284" y="99"/>
                  <a:pt x="284" y="99"/>
                  <a:pt x="284" y="99"/>
                </a:cubicBezTo>
                <a:cubicBezTo>
                  <a:pt x="283" y="98"/>
                  <a:pt x="283" y="98"/>
                  <a:pt x="283" y="98"/>
                </a:cubicBezTo>
                <a:cubicBezTo>
                  <a:pt x="283" y="98"/>
                  <a:pt x="283" y="98"/>
                  <a:pt x="283" y="98"/>
                </a:cubicBezTo>
                <a:cubicBezTo>
                  <a:pt x="282" y="98"/>
                  <a:pt x="282" y="97"/>
                  <a:pt x="282" y="97"/>
                </a:cubicBezTo>
                <a:cubicBezTo>
                  <a:pt x="282" y="97"/>
                  <a:pt x="282" y="96"/>
                  <a:pt x="282" y="96"/>
                </a:cubicBezTo>
                <a:cubicBezTo>
                  <a:pt x="280" y="94"/>
                  <a:pt x="278" y="96"/>
                  <a:pt x="276" y="95"/>
                </a:cubicBezTo>
                <a:cubicBezTo>
                  <a:pt x="277" y="95"/>
                  <a:pt x="276" y="95"/>
                  <a:pt x="276" y="96"/>
                </a:cubicBezTo>
                <a:cubicBezTo>
                  <a:pt x="275" y="95"/>
                  <a:pt x="275" y="95"/>
                  <a:pt x="275" y="95"/>
                </a:cubicBezTo>
                <a:cubicBezTo>
                  <a:pt x="276" y="93"/>
                  <a:pt x="274" y="93"/>
                  <a:pt x="274" y="92"/>
                </a:cubicBezTo>
                <a:cubicBezTo>
                  <a:pt x="273" y="92"/>
                  <a:pt x="273" y="92"/>
                  <a:pt x="273" y="92"/>
                </a:cubicBezTo>
                <a:cubicBezTo>
                  <a:pt x="272" y="91"/>
                  <a:pt x="273" y="90"/>
                  <a:pt x="273" y="88"/>
                </a:cubicBezTo>
                <a:cubicBezTo>
                  <a:pt x="273" y="86"/>
                  <a:pt x="276" y="86"/>
                  <a:pt x="275" y="84"/>
                </a:cubicBezTo>
                <a:cubicBezTo>
                  <a:pt x="276" y="82"/>
                  <a:pt x="279" y="85"/>
                  <a:pt x="280" y="83"/>
                </a:cubicBezTo>
                <a:cubicBezTo>
                  <a:pt x="280" y="83"/>
                  <a:pt x="280" y="83"/>
                  <a:pt x="280" y="83"/>
                </a:cubicBezTo>
                <a:cubicBezTo>
                  <a:pt x="281" y="82"/>
                  <a:pt x="281" y="82"/>
                  <a:pt x="281" y="82"/>
                </a:cubicBezTo>
                <a:cubicBezTo>
                  <a:pt x="281" y="82"/>
                  <a:pt x="282" y="82"/>
                  <a:pt x="282" y="82"/>
                </a:cubicBezTo>
                <a:cubicBezTo>
                  <a:pt x="281" y="81"/>
                  <a:pt x="283" y="81"/>
                  <a:pt x="283" y="80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3" y="81"/>
                  <a:pt x="283" y="81"/>
                  <a:pt x="283" y="81"/>
                </a:cubicBezTo>
                <a:cubicBezTo>
                  <a:pt x="284" y="82"/>
                  <a:pt x="284" y="82"/>
                  <a:pt x="284" y="82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2"/>
                  <a:pt x="286" y="81"/>
                  <a:pt x="287" y="82"/>
                </a:cubicBezTo>
                <a:cubicBezTo>
                  <a:pt x="287" y="81"/>
                  <a:pt x="286" y="81"/>
                  <a:pt x="286" y="81"/>
                </a:cubicBezTo>
                <a:cubicBezTo>
                  <a:pt x="286" y="81"/>
                  <a:pt x="286" y="81"/>
                  <a:pt x="286" y="81"/>
                </a:cubicBezTo>
                <a:cubicBezTo>
                  <a:pt x="286" y="79"/>
                  <a:pt x="285" y="78"/>
                  <a:pt x="285" y="77"/>
                </a:cubicBezTo>
                <a:cubicBezTo>
                  <a:pt x="284" y="77"/>
                  <a:pt x="284" y="77"/>
                  <a:pt x="284" y="77"/>
                </a:cubicBezTo>
                <a:cubicBezTo>
                  <a:pt x="284" y="77"/>
                  <a:pt x="284" y="77"/>
                  <a:pt x="284" y="77"/>
                </a:cubicBezTo>
                <a:cubicBezTo>
                  <a:pt x="284" y="77"/>
                  <a:pt x="284" y="77"/>
                  <a:pt x="283" y="77"/>
                </a:cubicBezTo>
                <a:cubicBezTo>
                  <a:pt x="283" y="77"/>
                  <a:pt x="283" y="77"/>
                  <a:pt x="283" y="77"/>
                </a:cubicBezTo>
                <a:cubicBezTo>
                  <a:pt x="283" y="77"/>
                  <a:pt x="283" y="76"/>
                  <a:pt x="283" y="76"/>
                </a:cubicBezTo>
                <a:cubicBezTo>
                  <a:pt x="283" y="76"/>
                  <a:pt x="283" y="76"/>
                  <a:pt x="283" y="76"/>
                </a:cubicBezTo>
                <a:cubicBezTo>
                  <a:pt x="283" y="76"/>
                  <a:pt x="283" y="76"/>
                  <a:pt x="283" y="75"/>
                </a:cubicBezTo>
                <a:cubicBezTo>
                  <a:pt x="283" y="75"/>
                  <a:pt x="283" y="75"/>
                  <a:pt x="283" y="75"/>
                </a:cubicBezTo>
                <a:cubicBezTo>
                  <a:pt x="282" y="71"/>
                  <a:pt x="282" y="71"/>
                  <a:pt x="282" y="71"/>
                </a:cubicBezTo>
                <a:cubicBezTo>
                  <a:pt x="281" y="73"/>
                  <a:pt x="280" y="72"/>
                  <a:pt x="279" y="73"/>
                </a:cubicBezTo>
                <a:cubicBezTo>
                  <a:pt x="279" y="73"/>
                  <a:pt x="279" y="73"/>
                  <a:pt x="279" y="73"/>
                </a:cubicBezTo>
                <a:cubicBezTo>
                  <a:pt x="279" y="72"/>
                  <a:pt x="279" y="72"/>
                  <a:pt x="279" y="72"/>
                </a:cubicBezTo>
                <a:cubicBezTo>
                  <a:pt x="279" y="72"/>
                  <a:pt x="279" y="71"/>
                  <a:pt x="279" y="71"/>
                </a:cubicBezTo>
                <a:cubicBezTo>
                  <a:pt x="279" y="70"/>
                  <a:pt x="279" y="70"/>
                  <a:pt x="279" y="70"/>
                </a:cubicBezTo>
                <a:cubicBezTo>
                  <a:pt x="279" y="70"/>
                  <a:pt x="279" y="70"/>
                  <a:pt x="279" y="70"/>
                </a:cubicBezTo>
                <a:cubicBezTo>
                  <a:pt x="279" y="69"/>
                  <a:pt x="279" y="69"/>
                  <a:pt x="280" y="69"/>
                </a:cubicBezTo>
                <a:cubicBezTo>
                  <a:pt x="280" y="69"/>
                  <a:pt x="280" y="68"/>
                  <a:pt x="281" y="68"/>
                </a:cubicBezTo>
                <a:cubicBezTo>
                  <a:pt x="281" y="68"/>
                  <a:pt x="281" y="68"/>
                  <a:pt x="281" y="69"/>
                </a:cubicBezTo>
                <a:cubicBezTo>
                  <a:pt x="282" y="68"/>
                  <a:pt x="283" y="68"/>
                  <a:pt x="282" y="67"/>
                </a:cubicBezTo>
                <a:cubicBezTo>
                  <a:pt x="282" y="67"/>
                  <a:pt x="282" y="67"/>
                  <a:pt x="282" y="67"/>
                </a:cubicBezTo>
                <a:cubicBezTo>
                  <a:pt x="283" y="66"/>
                  <a:pt x="283" y="65"/>
                  <a:pt x="284" y="64"/>
                </a:cubicBezTo>
                <a:cubicBezTo>
                  <a:pt x="284" y="64"/>
                  <a:pt x="283" y="64"/>
                  <a:pt x="283" y="64"/>
                </a:cubicBezTo>
                <a:cubicBezTo>
                  <a:pt x="283" y="63"/>
                  <a:pt x="283" y="63"/>
                  <a:pt x="284" y="63"/>
                </a:cubicBezTo>
                <a:cubicBezTo>
                  <a:pt x="283" y="63"/>
                  <a:pt x="283" y="63"/>
                  <a:pt x="283" y="63"/>
                </a:cubicBezTo>
                <a:cubicBezTo>
                  <a:pt x="283" y="63"/>
                  <a:pt x="283" y="63"/>
                  <a:pt x="283" y="63"/>
                </a:cubicBezTo>
                <a:cubicBezTo>
                  <a:pt x="279" y="67"/>
                  <a:pt x="280" y="60"/>
                  <a:pt x="277" y="59"/>
                </a:cubicBezTo>
                <a:cubicBezTo>
                  <a:pt x="277" y="58"/>
                  <a:pt x="278" y="58"/>
                  <a:pt x="278" y="58"/>
                </a:cubicBezTo>
                <a:cubicBezTo>
                  <a:pt x="277" y="58"/>
                  <a:pt x="277" y="58"/>
                  <a:pt x="277" y="57"/>
                </a:cubicBezTo>
                <a:cubicBezTo>
                  <a:pt x="277" y="57"/>
                  <a:pt x="277" y="57"/>
                  <a:pt x="278" y="57"/>
                </a:cubicBezTo>
                <a:cubicBezTo>
                  <a:pt x="275" y="55"/>
                  <a:pt x="275" y="55"/>
                  <a:pt x="275" y="55"/>
                </a:cubicBezTo>
                <a:cubicBezTo>
                  <a:pt x="277" y="53"/>
                  <a:pt x="274" y="53"/>
                  <a:pt x="275" y="51"/>
                </a:cubicBezTo>
                <a:cubicBezTo>
                  <a:pt x="274" y="52"/>
                  <a:pt x="273" y="51"/>
                  <a:pt x="273" y="51"/>
                </a:cubicBezTo>
                <a:cubicBezTo>
                  <a:pt x="271" y="50"/>
                  <a:pt x="272" y="48"/>
                  <a:pt x="272" y="48"/>
                </a:cubicBezTo>
                <a:cubicBezTo>
                  <a:pt x="272" y="48"/>
                  <a:pt x="272" y="48"/>
                  <a:pt x="272" y="48"/>
                </a:cubicBezTo>
                <a:cubicBezTo>
                  <a:pt x="271" y="48"/>
                  <a:pt x="271" y="47"/>
                  <a:pt x="271" y="47"/>
                </a:cubicBezTo>
                <a:cubicBezTo>
                  <a:pt x="270" y="47"/>
                  <a:pt x="269" y="47"/>
                  <a:pt x="268" y="45"/>
                </a:cubicBezTo>
                <a:cubicBezTo>
                  <a:pt x="268" y="45"/>
                  <a:pt x="269" y="45"/>
                  <a:pt x="269" y="45"/>
                </a:cubicBezTo>
                <a:cubicBezTo>
                  <a:pt x="269" y="44"/>
                  <a:pt x="269" y="44"/>
                  <a:pt x="269" y="44"/>
                </a:cubicBezTo>
                <a:cubicBezTo>
                  <a:pt x="268" y="45"/>
                  <a:pt x="268" y="45"/>
                  <a:pt x="268" y="45"/>
                </a:cubicBezTo>
                <a:cubicBezTo>
                  <a:pt x="267" y="43"/>
                  <a:pt x="270" y="43"/>
                  <a:pt x="270" y="41"/>
                </a:cubicBezTo>
                <a:cubicBezTo>
                  <a:pt x="270" y="41"/>
                  <a:pt x="269" y="41"/>
                  <a:pt x="269" y="40"/>
                </a:cubicBezTo>
                <a:cubicBezTo>
                  <a:pt x="269" y="40"/>
                  <a:pt x="269" y="40"/>
                  <a:pt x="269" y="40"/>
                </a:cubicBezTo>
                <a:cubicBezTo>
                  <a:pt x="268" y="39"/>
                  <a:pt x="268" y="40"/>
                  <a:pt x="267" y="40"/>
                </a:cubicBezTo>
                <a:cubicBezTo>
                  <a:pt x="266" y="40"/>
                  <a:pt x="266" y="39"/>
                  <a:pt x="266" y="38"/>
                </a:cubicBezTo>
                <a:cubicBezTo>
                  <a:pt x="266" y="38"/>
                  <a:pt x="266" y="38"/>
                  <a:pt x="266" y="38"/>
                </a:cubicBezTo>
                <a:cubicBezTo>
                  <a:pt x="265" y="37"/>
                  <a:pt x="267" y="35"/>
                  <a:pt x="267" y="34"/>
                </a:cubicBezTo>
                <a:cubicBezTo>
                  <a:pt x="266" y="34"/>
                  <a:pt x="265" y="35"/>
                  <a:pt x="264" y="35"/>
                </a:cubicBezTo>
                <a:cubicBezTo>
                  <a:pt x="264" y="34"/>
                  <a:pt x="264" y="33"/>
                  <a:pt x="264" y="33"/>
                </a:cubicBezTo>
                <a:cubicBezTo>
                  <a:pt x="263" y="32"/>
                  <a:pt x="263" y="30"/>
                  <a:pt x="261" y="31"/>
                </a:cubicBezTo>
                <a:cubicBezTo>
                  <a:pt x="259" y="31"/>
                  <a:pt x="260" y="29"/>
                  <a:pt x="259" y="27"/>
                </a:cubicBezTo>
                <a:cubicBezTo>
                  <a:pt x="259" y="27"/>
                  <a:pt x="259" y="27"/>
                  <a:pt x="260" y="27"/>
                </a:cubicBezTo>
                <a:cubicBezTo>
                  <a:pt x="259" y="27"/>
                  <a:pt x="259" y="27"/>
                  <a:pt x="259" y="27"/>
                </a:cubicBezTo>
                <a:cubicBezTo>
                  <a:pt x="259" y="27"/>
                  <a:pt x="258" y="27"/>
                  <a:pt x="258" y="28"/>
                </a:cubicBezTo>
                <a:cubicBezTo>
                  <a:pt x="257" y="29"/>
                  <a:pt x="255" y="27"/>
                  <a:pt x="253" y="27"/>
                </a:cubicBezTo>
                <a:cubicBezTo>
                  <a:pt x="252" y="27"/>
                  <a:pt x="251" y="28"/>
                  <a:pt x="250" y="29"/>
                </a:cubicBezTo>
                <a:cubicBezTo>
                  <a:pt x="248" y="28"/>
                  <a:pt x="249" y="31"/>
                  <a:pt x="247" y="31"/>
                </a:cubicBezTo>
                <a:cubicBezTo>
                  <a:pt x="246" y="31"/>
                  <a:pt x="244" y="30"/>
                  <a:pt x="244" y="31"/>
                </a:cubicBezTo>
                <a:cubicBezTo>
                  <a:pt x="244" y="31"/>
                  <a:pt x="245" y="31"/>
                  <a:pt x="245" y="32"/>
                </a:cubicBezTo>
                <a:cubicBezTo>
                  <a:pt x="244" y="32"/>
                  <a:pt x="244" y="33"/>
                  <a:pt x="243" y="33"/>
                </a:cubicBezTo>
                <a:cubicBezTo>
                  <a:pt x="242" y="33"/>
                  <a:pt x="241" y="31"/>
                  <a:pt x="240" y="30"/>
                </a:cubicBezTo>
                <a:cubicBezTo>
                  <a:pt x="240" y="30"/>
                  <a:pt x="238" y="30"/>
                  <a:pt x="238" y="31"/>
                </a:cubicBezTo>
                <a:cubicBezTo>
                  <a:pt x="236" y="31"/>
                  <a:pt x="236" y="33"/>
                  <a:pt x="236" y="34"/>
                </a:cubicBezTo>
                <a:cubicBezTo>
                  <a:pt x="235" y="33"/>
                  <a:pt x="235" y="33"/>
                  <a:pt x="235" y="33"/>
                </a:cubicBezTo>
                <a:cubicBezTo>
                  <a:pt x="233" y="29"/>
                  <a:pt x="229" y="33"/>
                  <a:pt x="227" y="30"/>
                </a:cubicBezTo>
                <a:cubicBezTo>
                  <a:pt x="227" y="29"/>
                  <a:pt x="227" y="29"/>
                  <a:pt x="228" y="28"/>
                </a:cubicBezTo>
                <a:cubicBezTo>
                  <a:pt x="226" y="27"/>
                  <a:pt x="228" y="22"/>
                  <a:pt x="224" y="23"/>
                </a:cubicBezTo>
                <a:cubicBezTo>
                  <a:pt x="225" y="23"/>
                  <a:pt x="224" y="24"/>
                  <a:pt x="224" y="24"/>
                </a:cubicBezTo>
                <a:cubicBezTo>
                  <a:pt x="222" y="23"/>
                  <a:pt x="220" y="26"/>
                  <a:pt x="219" y="23"/>
                </a:cubicBezTo>
                <a:cubicBezTo>
                  <a:pt x="214" y="25"/>
                  <a:pt x="215" y="18"/>
                  <a:pt x="210" y="19"/>
                </a:cubicBezTo>
                <a:cubicBezTo>
                  <a:pt x="210" y="21"/>
                  <a:pt x="208" y="21"/>
                  <a:pt x="206" y="20"/>
                </a:cubicBezTo>
                <a:cubicBezTo>
                  <a:pt x="204" y="20"/>
                  <a:pt x="206" y="18"/>
                  <a:pt x="204" y="17"/>
                </a:cubicBezTo>
                <a:cubicBezTo>
                  <a:pt x="203" y="16"/>
                  <a:pt x="203" y="18"/>
                  <a:pt x="202" y="18"/>
                </a:cubicBezTo>
                <a:cubicBezTo>
                  <a:pt x="202" y="18"/>
                  <a:pt x="202" y="18"/>
                  <a:pt x="202" y="18"/>
                </a:cubicBezTo>
                <a:cubicBezTo>
                  <a:pt x="203" y="21"/>
                  <a:pt x="202" y="24"/>
                  <a:pt x="205" y="26"/>
                </a:cubicBezTo>
                <a:cubicBezTo>
                  <a:pt x="205" y="25"/>
                  <a:pt x="205" y="25"/>
                  <a:pt x="205" y="25"/>
                </a:cubicBezTo>
                <a:cubicBezTo>
                  <a:pt x="205" y="26"/>
                  <a:pt x="205" y="26"/>
                  <a:pt x="205" y="26"/>
                </a:cubicBezTo>
                <a:cubicBezTo>
                  <a:pt x="206" y="26"/>
                  <a:pt x="206" y="27"/>
                  <a:pt x="206" y="27"/>
                </a:cubicBezTo>
                <a:cubicBezTo>
                  <a:pt x="205" y="28"/>
                  <a:pt x="205" y="27"/>
                  <a:pt x="205" y="27"/>
                </a:cubicBezTo>
                <a:cubicBezTo>
                  <a:pt x="204" y="29"/>
                  <a:pt x="204" y="29"/>
                  <a:pt x="204" y="29"/>
                </a:cubicBezTo>
                <a:cubicBezTo>
                  <a:pt x="206" y="29"/>
                  <a:pt x="203" y="30"/>
                  <a:pt x="205" y="31"/>
                </a:cubicBezTo>
                <a:cubicBezTo>
                  <a:pt x="204" y="31"/>
                  <a:pt x="204" y="31"/>
                  <a:pt x="204" y="31"/>
                </a:cubicBezTo>
                <a:cubicBezTo>
                  <a:pt x="204" y="30"/>
                  <a:pt x="202" y="30"/>
                  <a:pt x="202" y="29"/>
                </a:cubicBezTo>
                <a:cubicBezTo>
                  <a:pt x="201" y="29"/>
                  <a:pt x="201" y="27"/>
                  <a:pt x="200" y="27"/>
                </a:cubicBezTo>
                <a:cubicBezTo>
                  <a:pt x="201" y="25"/>
                  <a:pt x="198" y="24"/>
                  <a:pt x="198" y="22"/>
                </a:cubicBezTo>
                <a:cubicBezTo>
                  <a:pt x="198" y="22"/>
                  <a:pt x="198" y="23"/>
                  <a:pt x="198" y="23"/>
                </a:cubicBezTo>
                <a:cubicBezTo>
                  <a:pt x="197" y="21"/>
                  <a:pt x="194" y="20"/>
                  <a:pt x="195" y="18"/>
                </a:cubicBezTo>
                <a:cubicBezTo>
                  <a:pt x="194" y="17"/>
                  <a:pt x="195" y="16"/>
                  <a:pt x="196" y="14"/>
                </a:cubicBezTo>
                <a:cubicBezTo>
                  <a:pt x="195" y="12"/>
                  <a:pt x="193" y="13"/>
                  <a:pt x="192" y="13"/>
                </a:cubicBezTo>
                <a:cubicBezTo>
                  <a:pt x="192" y="15"/>
                  <a:pt x="191" y="16"/>
                  <a:pt x="191" y="16"/>
                </a:cubicBezTo>
                <a:cubicBezTo>
                  <a:pt x="189" y="16"/>
                  <a:pt x="187" y="15"/>
                  <a:pt x="187" y="13"/>
                </a:cubicBezTo>
                <a:cubicBezTo>
                  <a:pt x="186" y="13"/>
                  <a:pt x="185" y="11"/>
                  <a:pt x="184" y="11"/>
                </a:cubicBezTo>
                <a:cubicBezTo>
                  <a:pt x="184" y="11"/>
                  <a:pt x="184" y="11"/>
                  <a:pt x="184" y="10"/>
                </a:cubicBezTo>
                <a:cubicBezTo>
                  <a:pt x="184" y="10"/>
                  <a:pt x="184" y="10"/>
                  <a:pt x="184" y="10"/>
                </a:cubicBezTo>
                <a:cubicBezTo>
                  <a:pt x="183" y="10"/>
                  <a:pt x="183" y="10"/>
                  <a:pt x="183" y="10"/>
                </a:cubicBezTo>
                <a:cubicBezTo>
                  <a:pt x="183" y="10"/>
                  <a:pt x="183" y="9"/>
                  <a:pt x="184" y="9"/>
                </a:cubicBezTo>
                <a:cubicBezTo>
                  <a:pt x="182" y="7"/>
                  <a:pt x="182" y="7"/>
                  <a:pt x="182" y="7"/>
                </a:cubicBezTo>
                <a:cubicBezTo>
                  <a:pt x="182" y="6"/>
                  <a:pt x="180" y="6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79" y="5"/>
                  <a:pt x="180" y="4"/>
                  <a:pt x="180" y="4"/>
                </a:cubicBezTo>
                <a:cubicBezTo>
                  <a:pt x="178" y="3"/>
                  <a:pt x="176" y="4"/>
                  <a:pt x="174" y="3"/>
                </a:cubicBezTo>
                <a:cubicBezTo>
                  <a:pt x="174" y="3"/>
                  <a:pt x="175" y="3"/>
                  <a:pt x="175" y="2"/>
                </a:cubicBezTo>
                <a:cubicBezTo>
                  <a:pt x="174" y="2"/>
                  <a:pt x="174" y="2"/>
                  <a:pt x="174" y="2"/>
                </a:cubicBezTo>
                <a:cubicBezTo>
                  <a:pt x="173" y="1"/>
                  <a:pt x="171" y="1"/>
                  <a:pt x="171" y="1"/>
                </a:cubicBezTo>
                <a:cubicBezTo>
                  <a:pt x="170" y="1"/>
                  <a:pt x="170" y="0"/>
                  <a:pt x="170" y="0"/>
                </a:cubicBezTo>
                <a:cubicBezTo>
                  <a:pt x="170" y="1"/>
                  <a:pt x="170" y="1"/>
                  <a:pt x="170" y="1"/>
                </a:cubicBezTo>
                <a:cubicBezTo>
                  <a:pt x="169" y="0"/>
                  <a:pt x="169" y="0"/>
                  <a:pt x="169" y="0"/>
                </a:cubicBezTo>
                <a:cubicBezTo>
                  <a:pt x="168" y="1"/>
                  <a:pt x="168" y="1"/>
                  <a:pt x="168" y="1"/>
                </a:cubicBezTo>
                <a:cubicBezTo>
                  <a:pt x="169" y="1"/>
                  <a:pt x="169" y="1"/>
                  <a:pt x="169" y="1"/>
                </a:cubicBezTo>
                <a:cubicBezTo>
                  <a:pt x="168" y="1"/>
                  <a:pt x="167" y="2"/>
                  <a:pt x="167" y="2"/>
                </a:cubicBezTo>
                <a:cubicBezTo>
                  <a:pt x="167" y="3"/>
                  <a:pt x="167" y="3"/>
                  <a:pt x="167" y="3"/>
                </a:cubicBezTo>
                <a:cubicBezTo>
                  <a:pt x="167" y="3"/>
                  <a:pt x="167" y="3"/>
                  <a:pt x="167" y="3"/>
                </a:cubicBezTo>
                <a:cubicBezTo>
                  <a:pt x="166" y="3"/>
                  <a:pt x="165" y="3"/>
                  <a:pt x="165" y="3"/>
                </a:cubicBezTo>
                <a:cubicBezTo>
                  <a:pt x="165" y="3"/>
                  <a:pt x="165" y="3"/>
                  <a:pt x="165" y="3"/>
                </a:cubicBezTo>
                <a:cubicBezTo>
                  <a:pt x="164" y="3"/>
                  <a:pt x="163" y="4"/>
                  <a:pt x="163" y="3"/>
                </a:cubicBezTo>
                <a:cubicBezTo>
                  <a:pt x="162" y="5"/>
                  <a:pt x="161" y="7"/>
                  <a:pt x="159" y="9"/>
                </a:cubicBezTo>
                <a:cubicBezTo>
                  <a:pt x="159" y="10"/>
                  <a:pt x="160" y="12"/>
                  <a:pt x="158" y="12"/>
                </a:cubicBezTo>
                <a:cubicBezTo>
                  <a:pt x="158" y="13"/>
                  <a:pt x="158" y="13"/>
                  <a:pt x="158" y="13"/>
                </a:cubicBezTo>
                <a:cubicBezTo>
                  <a:pt x="159" y="13"/>
                  <a:pt x="159" y="13"/>
                  <a:pt x="159" y="13"/>
                </a:cubicBezTo>
                <a:cubicBezTo>
                  <a:pt x="156" y="17"/>
                  <a:pt x="156" y="17"/>
                  <a:pt x="156" y="17"/>
                </a:cubicBezTo>
                <a:cubicBezTo>
                  <a:pt x="157" y="18"/>
                  <a:pt x="157" y="18"/>
                  <a:pt x="157" y="18"/>
                </a:cubicBezTo>
                <a:cubicBezTo>
                  <a:pt x="156" y="19"/>
                  <a:pt x="156" y="19"/>
                  <a:pt x="156" y="19"/>
                </a:cubicBezTo>
                <a:cubicBezTo>
                  <a:pt x="157" y="20"/>
                  <a:pt x="157" y="21"/>
                  <a:pt x="157" y="22"/>
                </a:cubicBezTo>
                <a:cubicBezTo>
                  <a:pt x="157" y="22"/>
                  <a:pt x="157" y="22"/>
                  <a:pt x="157" y="22"/>
                </a:cubicBezTo>
                <a:cubicBezTo>
                  <a:pt x="157" y="25"/>
                  <a:pt x="157" y="25"/>
                  <a:pt x="157" y="25"/>
                </a:cubicBezTo>
                <a:cubicBezTo>
                  <a:pt x="154" y="27"/>
                  <a:pt x="157" y="21"/>
                  <a:pt x="153" y="22"/>
                </a:cubicBezTo>
                <a:cubicBezTo>
                  <a:pt x="154" y="23"/>
                  <a:pt x="154" y="23"/>
                  <a:pt x="154" y="23"/>
                </a:cubicBezTo>
                <a:cubicBezTo>
                  <a:pt x="154" y="23"/>
                  <a:pt x="154" y="23"/>
                  <a:pt x="154" y="23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53" y="25"/>
                  <a:pt x="153" y="25"/>
                  <a:pt x="153" y="25"/>
                </a:cubicBezTo>
                <a:cubicBezTo>
                  <a:pt x="152" y="27"/>
                  <a:pt x="152" y="27"/>
                  <a:pt x="152" y="27"/>
                </a:cubicBezTo>
                <a:cubicBezTo>
                  <a:pt x="152" y="27"/>
                  <a:pt x="152" y="27"/>
                  <a:pt x="152" y="27"/>
                </a:cubicBezTo>
                <a:cubicBezTo>
                  <a:pt x="151" y="27"/>
                  <a:pt x="152" y="29"/>
                  <a:pt x="151" y="29"/>
                </a:cubicBezTo>
                <a:cubicBezTo>
                  <a:pt x="151" y="29"/>
                  <a:pt x="151" y="30"/>
                  <a:pt x="152" y="30"/>
                </a:cubicBezTo>
                <a:cubicBezTo>
                  <a:pt x="151" y="32"/>
                  <a:pt x="150" y="33"/>
                  <a:pt x="149" y="34"/>
                </a:cubicBezTo>
                <a:cubicBezTo>
                  <a:pt x="147" y="34"/>
                  <a:pt x="149" y="30"/>
                  <a:pt x="146" y="30"/>
                </a:cubicBezTo>
                <a:cubicBezTo>
                  <a:pt x="147" y="30"/>
                  <a:pt x="146" y="29"/>
                  <a:pt x="146" y="29"/>
                </a:cubicBezTo>
                <a:cubicBezTo>
                  <a:pt x="146" y="29"/>
                  <a:pt x="146" y="29"/>
                  <a:pt x="145" y="29"/>
                </a:cubicBezTo>
                <a:cubicBezTo>
                  <a:pt x="146" y="27"/>
                  <a:pt x="144" y="25"/>
                  <a:pt x="145" y="24"/>
                </a:cubicBezTo>
                <a:cubicBezTo>
                  <a:pt x="144" y="25"/>
                  <a:pt x="144" y="25"/>
                  <a:pt x="144" y="25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3" y="27"/>
                  <a:pt x="141" y="24"/>
                  <a:pt x="141" y="26"/>
                </a:cubicBezTo>
                <a:cubicBezTo>
                  <a:pt x="140" y="26"/>
                  <a:pt x="140" y="26"/>
                  <a:pt x="140" y="26"/>
                </a:cubicBezTo>
                <a:cubicBezTo>
                  <a:pt x="141" y="24"/>
                  <a:pt x="141" y="24"/>
                  <a:pt x="141" y="24"/>
                </a:cubicBezTo>
                <a:cubicBezTo>
                  <a:pt x="139" y="25"/>
                  <a:pt x="139" y="25"/>
                  <a:pt x="139" y="25"/>
                </a:cubicBezTo>
                <a:cubicBezTo>
                  <a:pt x="139" y="24"/>
                  <a:pt x="138" y="23"/>
                  <a:pt x="139" y="22"/>
                </a:cubicBezTo>
                <a:cubicBezTo>
                  <a:pt x="139" y="22"/>
                  <a:pt x="139" y="22"/>
                  <a:pt x="139" y="22"/>
                </a:cubicBezTo>
                <a:cubicBezTo>
                  <a:pt x="138" y="22"/>
                  <a:pt x="138" y="22"/>
                  <a:pt x="138" y="22"/>
                </a:cubicBezTo>
                <a:cubicBezTo>
                  <a:pt x="137" y="22"/>
                  <a:pt x="137" y="23"/>
                  <a:pt x="136" y="23"/>
                </a:cubicBezTo>
                <a:cubicBezTo>
                  <a:pt x="137" y="24"/>
                  <a:pt x="137" y="24"/>
                  <a:pt x="137" y="24"/>
                </a:cubicBezTo>
                <a:cubicBezTo>
                  <a:pt x="137" y="27"/>
                  <a:pt x="134" y="25"/>
                  <a:pt x="133" y="26"/>
                </a:cubicBezTo>
                <a:cubicBezTo>
                  <a:pt x="134" y="26"/>
                  <a:pt x="134" y="25"/>
                  <a:pt x="135" y="26"/>
                </a:cubicBezTo>
                <a:cubicBezTo>
                  <a:pt x="134" y="27"/>
                  <a:pt x="134" y="27"/>
                  <a:pt x="134" y="27"/>
                </a:cubicBezTo>
                <a:cubicBezTo>
                  <a:pt x="135" y="28"/>
                  <a:pt x="137" y="28"/>
                  <a:pt x="139" y="29"/>
                </a:cubicBezTo>
                <a:cubicBezTo>
                  <a:pt x="139" y="29"/>
                  <a:pt x="140" y="30"/>
                  <a:pt x="139" y="31"/>
                </a:cubicBezTo>
                <a:cubicBezTo>
                  <a:pt x="139" y="31"/>
                  <a:pt x="138" y="31"/>
                  <a:pt x="138" y="31"/>
                </a:cubicBezTo>
                <a:cubicBezTo>
                  <a:pt x="138" y="31"/>
                  <a:pt x="137" y="32"/>
                  <a:pt x="137" y="32"/>
                </a:cubicBezTo>
                <a:cubicBezTo>
                  <a:pt x="137" y="32"/>
                  <a:pt x="136" y="32"/>
                  <a:pt x="136" y="31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36" y="32"/>
                  <a:pt x="136" y="32"/>
                  <a:pt x="135" y="31"/>
                </a:cubicBezTo>
                <a:cubicBezTo>
                  <a:pt x="135" y="33"/>
                  <a:pt x="136" y="35"/>
                  <a:pt x="135" y="36"/>
                </a:cubicBezTo>
                <a:cubicBezTo>
                  <a:pt x="134" y="36"/>
                  <a:pt x="133" y="37"/>
                  <a:pt x="132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0" y="37"/>
                  <a:pt x="133" y="35"/>
                  <a:pt x="132" y="37"/>
                </a:cubicBezTo>
                <a:cubicBezTo>
                  <a:pt x="132" y="37"/>
                  <a:pt x="132" y="38"/>
                  <a:pt x="131" y="38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8"/>
                  <a:pt x="130" y="39"/>
                  <a:pt x="130" y="39"/>
                </a:cubicBezTo>
                <a:cubicBezTo>
                  <a:pt x="128" y="40"/>
                  <a:pt x="128" y="43"/>
                  <a:pt x="126" y="42"/>
                </a:cubicBezTo>
                <a:cubicBezTo>
                  <a:pt x="126" y="43"/>
                  <a:pt x="125" y="44"/>
                  <a:pt x="124" y="44"/>
                </a:cubicBezTo>
                <a:cubicBezTo>
                  <a:pt x="124" y="44"/>
                  <a:pt x="125" y="44"/>
                  <a:pt x="125" y="44"/>
                </a:cubicBezTo>
                <a:cubicBezTo>
                  <a:pt x="125" y="45"/>
                  <a:pt x="125" y="46"/>
                  <a:pt x="124" y="46"/>
                </a:cubicBezTo>
                <a:cubicBezTo>
                  <a:pt x="124" y="46"/>
                  <a:pt x="123" y="46"/>
                  <a:pt x="123" y="45"/>
                </a:cubicBezTo>
                <a:cubicBezTo>
                  <a:pt x="122" y="45"/>
                  <a:pt x="122" y="43"/>
                  <a:pt x="123" y="43"/>
                </a:cubicBezTo>
                <a:cubicBezTo>
                  <a:pt x="122" y="43"/>
                  <a:pt x="122" y="43"/>
                  <a:pt x="122" y="43"/>
                </a:cubicBezTo>
                <a:cubicBezTo>
                  <a:pt x="122" y="44"/>
                  <a:pt x="121" y="43"/>
                  <a:pt x="121" y="43"/>
                </a:cubicBezTo>
                <a:cubicBezTo>
                  <a:pt x="121" y="43"/>
                  <a:pt x="121" y="42"/>
                  <a:pt x="121" y="42"/>
                </a:cubicBezTo>
                <a:cubicBezTo>
                  <a:pt x="120" y="43"/>
                  <a:pt x="119" y="45"/>
                  <a:pt x="118" y="46"/>
                </a:cubicBezTo>
                <a:cubicBezTo>
                  <a:pt x="118" y="45"/>
                  <a:pt x="118" y="45"/>
                  <a:pt x="118" y="45"/>
                </a:cubicBezTo>
                <a:cubicBezTo>
                  <a:pt x="117" y="46"/>
                  <a:pt x="117" y="45"/>
                  <a:pt x="117" y="46"/>
                </a:cubicBezTo>
                <a:cubicBezTo>
                  <a:pt x="116" y="45"/>
                  <a:pt x="116" y="44"/>
                  <a:pt x="116" y="44"/>
                </a:cubicBezTo>
                <a:cubicBezTo>
                  <a:pt x="115" y="44"/>
                  <a:pt x="115" y="44"/>
                  <a:pt x="115" y="44"/>
                </a:cubicBezTo>
                <a:cubicBezTo>
                  <a:pt x="114" y="43"/>
                  <a:pt x="115" y="43"/>
                  <a:pt x="115" y="42"/>
                </a:cubicBezTo>
                <a:cubicBezTo>
                  <a:pt x="115" y="42"/>
                  <a:pt x="115" y="40"/>
                  <a:pt x="114" y="41"/>
                </a:cubicBezTo>
                <a:cubicBezTo>
                  <a:pt x="113" y="41"/>
                  <a:pt x="113" y="40"/>
                  <a:pt x="113" y="40"/>
                </a:cubicBezTo>
                <a:cubicBezTo>
                  <a:pt x="113" y="40"/>
                  <a:pt x="113" y="40"/>
                  <a:pt x="113" y="40"/>
                </a:cubicBezTo>
                <a:cubicBezTo>
                  <a:pt x="112" y="40"/>
                  <a:pt x="112" y="39"/>
                  <a:pt x="112" y="39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111" y="39"/>
                  <a:pt x="110" y="40"/>
                  <a:pt x="110" y="40"/>
                </a:cubicBezTo>
                <a:cubicBezTo>
                  <a:pt x="108" y="41"/>
                  <a:pt x="107" y="39"/>
                  <a:pt x="106" y="41"/>
                </a:cubicBezTo>
                <a:cubicBezTo>
                  <a:pt x="106" y="39"/>
                  <a:pt x="103" y="41"/>
                  <a:pt x="103" y="38"/>
                </a:cubicBezTo>
                <a:cubicBezTo>
                  <a:pt x="103" y="39"/>
                  <a:pt x="103" y="39"/>
                  <a:pt x="103" y="39"/>
                </a:cubicBezTo>
                <a:cubicBezTo>
                  <a:pt x="102" y="39"/>
                  <a:pt x="102" y="38"/>
                  <a:pt x="102" y="38"/>
                </a:cubicBezTo>
                <a:cubicBezTo>
                  <a:pt x="102" y="38"/>
                  <a:pt x="102" y="38"/>
                  <a:pt x="102" y="38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99" y="37"/>
                  <a:pt x="97" y="35"/>
                  <a:pt x="97" y="35"/>
                </a:cubicBezTo>
                <a:cubicBezTo>
                  <a:pt x="97" y="36"/>
                  <a:pt x="98" y="36"/>
                  <a:pt x="98" y="36"/>
                </a:cubicBezTo>
                <a:cubicBezTo>
                  <a:pt x="96" y="39"/>
                  <a:pt x="94" y="37"/>
                  <a:pt x="92" y="36"/>
                </a:cubicBezTo>
                <a:cubicBezTo>
                  <a:pt x="91" y="36"/>
                  <a:pt x="90" y="37"/>
                  <a:pt x="90" y="36"/>
                </a:cubicBezTo>
                <a:cubicBezTo>
                  <a:pt x="89" y="37"/>
                  <a:pt x="88" y="36"/>
                  <a:pt x="88" y="36"/>
                </a:cubicBezTo>
                <a:cubicBezTo>
                  <a:pt x="86" y="36"/>
                  <a:pt x="85" y="35"/>
                  <a:pt x="83" y="35"/>
                </a:cubicBezTo>
                <a:cubicBezTo>
                  <a:pt x="83" y="37"/>
                  <a:pt x="83" y="37"/>
                  <a:pt x="83" y="37"/>
                </a:cubicBezTo>
                <a:cubicBezTo>
                  <a:pt x="84" y="38"/>
                  <a:pt x="85" y="39"/>
                  <a:pt x="86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6" y="41"/>
                  <a:pt x="88" y="41"/>
                  <a:pt x="88" y="42"/>
                </a:cubicBezTo>
                <a:cubicBezTo>
                  <a:pt x="88" y="44"/>
                  <a:pt x="91" y="45"/>
                  <a:pt x="90" y="47"/>
                </a:cubicBezTo>
                <a:cubicBezTo>
                  <a:pt x="89" y="45"/>
                  <a:pt x="86" y="44"/>
                  <a:pt x="86" y="41"/>
                </a:cubicBezTo>
                <a:cubicBezTo>
                  <a:pt x="85" y="42"/>
                  <a:pt x="85" y="42"/>
                  <a:pt x="85" y="42"/>
                </a:cubicBezTo>
                <a:cubicBezTo>
                  <a:pt x="83" y="38"/>
                  <a:pt x="82" y="43"/>
                  <a:pt x="80" y="43"/>
                </a:cubicBezTo>
                <a:cubicBezTo>
                  <a:pt x="82" y="46"/>
                  <a:pt x="76" y="46"/>
                  <a:pt x="79" y="48"/>
                </a:cubicBezTo>
                <a:cubicBezTo>
                  <a:pt x="79" y="48"/>
                  <a:pt x="79" y="49"/>
                  <a:pt x="79" y="48"/>
                </a:cubicBezTo>
                <a:cubicBezTo>
                  <a:pt x="79" y="49"/>
                  <a:pt x="79" y="49"/>
                  <a:pt x="78" y="49"/>
                </a:cubicBezTo>
                <a:cubicBezTo>
                  <a:pt x="79" y="50"/>
                  <a:pt x="79" y="52"/>
                  <a:pt x="80" y="53"/>
                </a:cubicBezTo>
                <a:cubicBezTo>
                  <a:pt x="80" y="53"/>
                  <a:pt x="80" y="53"/>
                  <a:pt x="80" y="53"/>
                </a:cubicBezTo>
                <a:cubicBezTo>
                  <a:pt x="81" y="54"/>
                  <a:pt x="81" y="54"/>
                  <a:pt x="81" y="54"/>
                </a:cubicBezTo>
                <a:cubicBezTo>
                  <a:pt x="81" y="54"/>
                  <a:pt x="80" y="55"/>
                  <a:pt x="80" y="56"/>
                </a:cubicBezTo>
                <a:cubicBezTo>
                  <a:pt x="80" y="57"/>
                  <a:pt x="82" y="57"/>
                  <a:pt x="83" y="57"/>
                </a:cubicBezTo>
                <a:cubicBezTo>
                  <a:pt x="84" y="57"/>
                  <a:pt x="82" y="56"/>
                  <a:pt x="83" y="55"/>
                </a:cubicBezTo>
                <a:cubicBezTo>
                  <a:pt x="84" y="55"/>
                  <a:pt x="85" y="56"/>
                  <a:pt x="85" y="56"/>
                </a:cubicBezTo>
                <a:cubicBezTo>
                  <a:pt x="87" y="59"/>
                  <a:pt x="83" y="59"/>
                  <a:pt x="83" y="61"/>
                </a:cubicBezTo>
                <a:cubicBezTo>
                  <a:pt x="83" y="62"/>
                  <a:pt x="82" y="62"/>
                  <a:pt x="81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1" y="63"/>
                  <a:pt x="81" y="62"/>
                </a:cubicBezTo>
                <a:cubicBezTo>
                  <a:pt x="81" y="63"/>
                  <a:pt x="80" y="64"/>
                  <a:pt x="81" y="64"/>
                </a:cubicBezTo>
                <a:cubicBezTo>
                  <a:pt x="81" y="65"/>
                  <a:pt x="81" y="66"/>
                  <a:pt x="81" y="67"/>
                </a:cubicBezTo>
                <a:cubicBezTo>
                  <a:pt x="79" y="67"/>
                  <a:pt x="78" y="70"/>
                  <a:pt x="75" y="70"/>
                </a:cubicBezTo>
                <a:cubicBezTo>
                  <a:pt x="74" y="70"/>
                  <a:pt x="74" y="71"/>
                  <a:pt x="74" y="72"/>
                </a:cubicBezTo>
                <a:cubicBezTo>
                  <a:pt x="75" y="73"/>
                  <a:pt x="75" y="73"/>
                  <a:pt x="76" y="73"/>
                </a:cubicBezTo>
                <a:cubicBezTo>
                  <a:pt x="78" y="75"/>
                  <a:pt x="76" y="78"/>
                  <a:pt x="76" y="80"/>
                </a:cubicBezTo>
                <a:cubicBezTo>
                  <a:pt x="79" y="83"/>
                  <a:pt x="73" y="86"/>
                  <a:pt x="76" y="89"/>
                </a:cubicBezTo>
                <a:cubicBezTo>
                  <a:pt x="74" y="90"/>
                  <a:pt x="72" y="88"/>
                  <a:pt x="70" y="88"/>
                </a:cubicBezTo>
                <a:cubicBezTo>
                  <a:pt x="69" y="91"/>
                  <a:pt x="66" y="90"/>
                  <a:pt x="64" y="91"/>
                </a:cubicBezTo>
                <a:cubicBezTo>
                  <a:pt x="66" y="92"/>
                  <a:pt x="64" y="92"/>
                  <a:pt x="64" y="93"/>
                </a:cubicBezTo>
                <a:cubicBezTo>
                  <a:pt x="65" y="93"/>
                  <a:pt x="65" y="93"/>
                  <a:pt x="65" y="93"/>
                </a:cubicBezTo>
                <a:cubicBezTo>
                  <a:pt x="66" y="94"/>
                  <a:pt x="67" y="95"/>
                  <a:pt x="67" y="96"/>
                </a:cubicBezTo>
                <a:cubicBezTo>
                  <a:pt x="67" y="97"/>
                  <a:pt x="67" y="97"/>
                  <a:pt x="67" y="97"/>
                </a:cubicBezTo>
                <a:cubicBezTo>
                  <a:pt x="66" y="97"/>
                  <a:pt x="65" y="96"/>
                  <a:pt x="65" y="95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100"/>
                  <a:pt x="60" y="101"/>
                  <a:pt x="60" y="103"/>
                </a:cubicBezTo>
                <a:cubicBezTo>
                  <a:pt x="59" y="103"/>
                  <a:pt x="57" y="103"/>
                  <a:pt x="56" y="102"/>
                </a:cubicBezTo>
                <a:cubicBezTo>
                  <a:pt x="54" y="102"/>
                  <a:pt x="52" y="104"/>
                  <a:pt x="50" y="103"/>
                </a:cubicBezTo>
                <a:cubicBezTo>
                  <a:pt x="51" y="103"/>
                  <a:pt x="51" y="104"/>
                  <a:pt x="50" y="104"/>
                </a:cubicBezTo>
                <a:cubicBezTo>
                  <a:pt x="49" y="103"/>
                  <a:pt x="48" y="106"/>
                  <a:pt x="47" y="105"/>
                </a:cubicBezTo>
                <a:cubicBezTo>
                  <a:pt x="47" y="107"/>
                  <a:pt x="49" y="107"/>
                  <a:pt x="50" y="109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110"/>
                  <a:pt x="50" y="110"/>
                  <a:pt x="50" y="111"/>
                </a:cubicBezTo>
                <a:cubicBezTo>
                  <a:pt x="51" y="110"/>
                  <a:pt x="51" y="110"/>
                  <a:pt x="51" y="110"/>
                </a:cubicBezTo>
                <a:cubicBezTo>
                  <a:pt x="52" y="111"/>
                  <a:pt x="53" y="113"/>
                  <a:pt x="55" y="113"/>
                </a:cubicBezTo>
                <a:cubicBezTo>
                  <a:pt x="56" y="115"/>
                  <a:pt x="58" y="115"/>
                  <a:pt x="59" y="116"/>
                </a:cubicBezTo>
                <a:cubicBezTo>
                  <a:pt x="61" y="119"/>
                  <a:pt x="64" y="120"/>
                  <a:pt x="67" y="121"/>
                </a:cubicBezTo>
                <a:cubicBezTo>
                  <a:pt x="69" y="123"/>
                  <a:pt x="70" y="123"/>
                  <a:pt x="72" y="124"/>
                </a:cubicBezTo>
                <a:cubicBezTo>
                  <a:pt x="74" y="127"/>
                  <a:pt x="76" y="130"/>
                  <a:pt x="79" y="132"/>
                </a:cubicBezTo>
                <a:cubicBezTo>
                  <a:pt x="80" y="134"/>
                  <a:pt x="80" y="135"/>
                  <a:pt x="82" y="137"/>
                </a:cubicBezTo>
                <a:cubicBezTo>
                  <a:pt x="82" y="137"/>
                  <a:pt x="82" y="138"/>
                  <a:pt x="81" y="138"/>
                </a:cubicBezTo>
                <a:cubicBezTo>
                  <a:pt x="81" y="139"/>
                  <a:pt x="82" y="140"/>
                  <a:pt x="82" y="141"/>
                </a:cubicBezTo>
                <a:cubicBezTo>
                  <a:pt x="83" y="143"/>
                  <a:pt x="85" y="140"/>
                  <a:pt x="86" y="141"/>
                </a:cubicBezTo>
                <a:cubicBezTo>
                  <a:pt x="86" y="141"/>
                  <a:pt x="86" y="142"/>
                  <a:pt x="86" y="142"/>
                </a:cubicBezTo>
                <a:cubicBezTo>
                  <a:pt x="86" y="142"/>
                  <a:pt x="86" y="142"/>
                  <a:pt x="86" y="142"/>
                </a:cubicBezTo>
                <a:cubicBezTo>
                  <a:pt x="86" y="143"/>
                  <a:pt x="86" y="143"/>
                  <a:pt x="86" y="143"/>
                </a:cubicBezTo>
                <a:cubicBezTo>
                  <a:pt x="86" y="144"/>
                  <a:pt x="86" y="144"/>
                  <a:pt x="86" y="144"/>
                </a:cubicBezTo>
                <a:cubicBezTo>
                  <a:pt x="86" y="144"/>
                  <a:pt x="86" y="144"/>
                  <a:pt x="86" y="144"/>
                </a:cubicBezTo>
                <a:cubicBezTo>
                  <a:pt x="86" y="145"/>
                  <a:pt x="86" y="145"/>
                  <a:pt x="87" y="146"/>
                </a:cubicBezTo>
                <a:cubicBezTo>
                  <a:pt x="86" y="146"/>
                  <a:pt x="86" y="146"/>
                  <a:pt x="85" y="146"/>
                </a:cubicBezTo>
                <a:cubicBezTo>
                  <a:pt x="85" y="146"/>
                  <a:pt x="86" y="147"/>
                  <a:pt x="85" y="147"/>
                </a:cubicBezTo>
                <a:cubicBezTo>
                  <a:pt x="85" y="147"/>
                  <a:pt x="85" y="147"/>
                  <a:pt x="85" y="147"/>
                </a:cubicBezTo>
                <a:cubicBezTo>
                  <a:pt x="84" y="147"/>
                  <a:pt x="84" y="148"/>
                  <a:pt x="83" y="148"/>
                </a:cubicBezTo>
                <a:cubicBezTo>
                  <a:pt x="83" y="147"/>
                  <a:pt x="81" y="148"/>
                  <a:pt x="82" y="147"/>
                </a:cubicBezTo>
                <a:cubicBezTo>
                  <a:pt x="79" y="145"/>
                  <a:pt x="79" y="145"/>
                  <a:pt x="79" y="145"/>
                </a:cubicBezTo>
                <a:cubicBezTo>
                  <a:pt x="79" y="146"/>
                  <a:pt x="79" y="146"/>
                  <a:pt x="79" y="146"/>
                </a:cubicBezTo>
                <a:cubicBezTo>
                  <a:pt x="77" y="147"/>
                  <a:pt x="80" y="147"/>
                  <a:pt x="80" y="148"/>
                </a:cubicBezTo>
                <a:cubicBezTo>
                  <a:pt x="81" y="149"/>
                  <a:pt x="81" y="150"/>
                  <a:pt x="80" y="150"/>
                </a:cubicBezTo>
                <a:cubicBezTo>
                  <a:pt x="80" y="151"/>
                  <a:pt x="81" y="151"/>
                  <a:pt x="81" y="152"/>
                </a:cubicBezTo>
                <a:cubicBezTo>
                  <a:pt x="81" y="152"/>
                  <a:pt x="80" y="152"/>
                  <a:pt x="80" y="152"/>
                </a:cubicBezTo>
                <a:cubicBezTo>
                  <a:pt x="80" y="152"/>
                  <a:pt x="80" y="153"/>
                  <a:pt x="80" y="153"/>
                </a:cubicBezTo>
                <a:cubicBezTo>
                  <a:pt x="81" y="154"/>
                  <a:pt x="82" y="156"/>
                  <a:pt x="83" y="156"/>
                </a:cubicBezTo>
                <a:cubicBezTo>
                  <a:pt x="83" y="157"/>
                  <a:pt x="82" y="159"/>
                  <a:pt x="80" y="160"/>
                </a:cubicBezTo>
                <a:cubicBezTo>
                  <a:pt x="77" y="161"/>
                  <a:pt x="78" y="157"/>
                  <a:pt x="76" y="156"/>
                </a:cubicBezTo>
                <a:cubicBezTo>
                  <a:pt x="76" y="156"/>
                  <a:pt x="76" y="156"/>
                  <a:pt x="75" y="156"/>
                </a:cubicBezTo>
                <a:cubicBezTo>
                  <a:pt x="75" y="156"/>
                  <a:pt x="74" y="156"/>
                  <a:pt x="75" y="155"/>
                </a:cubicBezTo>
                <a:cubicBezTo>
                  <a:pt x="73" y="155"/>
                  <a:pt x="73" y="155"/>
                  <a:pt x="73" y="155"/>
                </a:cubicBezTo>
                <a:cubicBezTo>
                  <a:pt x="71" y="157"/>
                  <a:pt x="69" y="153"/>
                  <a:pt x="68" y="156"/>
                </a:cubicBezTo>
                <a:cubicBezTo>
                  <a:pt x="69" y="158"/>
                  <a:pt x="66" y="159"/>
                  <a:pt x="65" y="159"/>
                </a:cubicBezTo>
                <a:cubicBezTo>
                  <a:pt x="64" y="160"/>
                  <a:pt x="63" y="160"/>
                  <a:pt x="62" y="160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1" y="162"/>
                  <a:pt x="60" y="163"/>
                  <a:pt x="58" y="163"/>
                </a:cubicBezTo>
                <a:cubicBezTo>
                  <a:pt x="59" y="163"/>
                  <a:pt x="59" y="164"/>
                  <a:pt x="59" y="165"/>
                </a:cubicBezTo>
                <a:cubicBezTo>
                  <a:pt x="58" y="165"/>
                  <a:pt x="58" y="165"/>
                  <a:pt x="58" y="165"/>
                </a:cubicBezTo>
                <a:cubicBezTo>
                  <a:pt x="58" y="165"/>
                  <a:pt x="58" y="165"/>
                  <a:pt x="58" y="165"/>
                </a:cubicBezTo>
                <a:cubicBezTo>
                  <a:pt x="59" y="165"/>
                  <a:pt x="59" y="166"/>
                  <a:pt x="60" y="166"/>
                </a:cubicBezTo>
                <a:cubicBezTo>
                  <a:pt x="61" y="166"/>
                  <a:pt x="61" y="166"/>
                  <a:pt x="61" y="166"/>
                </a:cubicBezTo>
                <a:cubicBezTo>
                  <a:pt x="61" y="167"/>
                  <a:pt x="61" y="167"/>
                  <a:pt x="61" y="167"/>
                </a:cubicBezTo>
                <a:cubicBezTo>
                  <a:pt x="61" y="168"/>
                  <a:pt x="60" y="167"/>
                  <a:pt x="60" y="167"/>
                </a:cubicBezTo>
                <a:cubicBezTo>
                  <a:pt x="60" y="168"/>
                  <a:pt x="60" y="168"/>
                  <a:pt x="59" y="168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9" y="167"/>
                  <a:pt x="59" y="167"/>
                  <a:pt x="59" y="167"/>
                </a:cubicBezTo>
                <a:cubicBezTo>
                  <a:pt x="59" y="167"/>
                  <a:pt x="58" y="166"/>
                  <a:pt x="58" y="166"/>
                </a:cubicBezTo>
                <a:cubicBezTo>
                  <a:pt x="58" y="166"/>
                  <a:pt x="57" y="166"/>
                  <a:pt x="57" y="166"/>
                </a:cubicBezTo>
                <a:cubicBezTo>
                  <a:pt x="57" y="166"/>
                  <a:pt x="57" y="165"/>
                  <a:pt x="57" y="165"/>
                </a:cubicBezTo>
                <a:cubicBezTo>
                  <a:pt x="57" y="165"/>
                  <a:pt x="56" y="165"/>
                  <a:pt x="56" y="165"/>
                </a:cubicBezTo>
                <a:cubicBezTo>
                  <a:pt x="56" y="166"/>
                  <a:pt x="56" y="166"/>
                  <a:pt x="57" y="166"/>
                </a:cubicBezTo>
                <a:cubicBezTo>
                  <a:pt x="56" y="167"/>
                  <a:pt x="55" y="166"/>
                  <a:pt x="54" y="168"/>
                </a:cubicBezTo>
                <a:cubicBezTo>
                  <a:pt x="54" y="168"/>
                  <a:pt x="55" y="168"/>
                  <a:pt x="55" y="168"/>
                </a:cubicBezTo>
                <a:cubicBezTo>
                  <a:pt x="54" y="169"/>
                  <a:pt x="54" y="169"/>
                  <a:pt x="54" y="169"/>
                </a:cubicBezTo>
                <a:cubicBezTo>
                  <a:pt x="54" y="169"/>
                  <a:pt x="55" y="169"/>
                  <a:pt x="55" y="169"/>
                </a:cubicBezTo>
                <a:cubicBezTo>
                  <a:pt x="54" y="170"/>
                  <a:pt x="54" y="170"/>
                  <a:pt x="54" y="170"/>
                </a:cubicBezTo>
                <a:cubicBezTo>
                  <a:pt x="54" y="170"/>
                  <a:pt x="54" y="170"/>
                  <a:pt x="53" y="169"/>
                </a:cubicBezTo>
                <a:cubicBezTo>
                  <a:pt x="53" y="170"/>
                  <a:pt x="53" y="170"/>
                  <a:pt x="53" y="170"/>
                </a:cubicBezTo>
                <a:cubicBezTo>
                  <a:pt x="51" y="170"/>
                  <a:pt x="50" y="173"/>
                  <a:pt x="49" y="173"/>
                </a:cubicBezTo>
                <a:cubicBezTo>
                  <a:pt x="50" y="175"/>
                  <a:pt x="48" y="175"/>
                  <a:pt x="48" y="176"/>
                </a:cubicBezTo>
                <a:cubicBezTo>
                  <a:pt x="48" y="176"/>
                  <a:pt x="47" y="176"/>
                  <a:pt x="48" y="177"/>
                </a:cubicBezTo>
                <a:cubicBezTo>
                  <a:pt x="48" y="177"/>
                  <a:pt x="48" y="177"/>
                  <a:pt x="48" y="177"/>
                </a:cubicBezTo>
                <a:cubicBezTo>
                  <a:pt x="47" y="177"/>
                  <a:pt x="47" y="177"/>
                  <a:pt x="47" y="177"/>
                </a:cubicBezTo>
                <a:cubicBezTo>
                  <a:pt x="47" y="177"/>
                  <a:pt x="46" y="177"/>
                  <a:pt x="46" y="177"/>
                </a:cubicBezTo>
                <a:cubicBezTo>
                  <a:pt x="46" y="178"/>
                  <a:pt x="46" y="178"/>
                  <a:pt x="46" y="178"/>
                </a:cubicBezTo>
                <a:cubicBezTo>
                  <a:pt x="46" y="179"/>
                  <a:pt x="45" y="178"/>
                  <a:pt x="44" y="178"/>
                </a:cubicBezTo>
                <a:cubicBezTo>
                  <a:pt x="44" y="179"/>
                  <a:pt x="45" y="179"/>
                  <a:pt x="45" y="179"/>
                </a:cubicBezTo>
                <a:cubicBezTo>
                  <a:pt x="44" y="180"/>
                  <a:pt x="43" y="181"/>
                  <a:pt x="42" y="179"/>
                </a:cubicBezTo>
                <a:cubicBezTo>
                  <a:pt x="40" y="181"/>
                  <a:pt x="39" y="180"/>
                  <a:pt x="38" y="181"/>
                </a:cubicBezTo>
                <a:cubicBezTo>
                  <a:pt x="37" y="181"/>
                  <a:pt x="35" y="181"/>
                  <a:pt x="35" y="180"/>
                </a:cubicBezTo>
                <a:cubicBezTo>
                  <a:pt x="35" y="180"/>
                  <a:pt x="35" y="180"/>
                  <a:pt x="35" y="180"/>
                </a:cubicBezTo>
                <a:cubicBezTo>
                  <a:pt x="34" y="181"/>
                  <a:pt x="34" y="180"/>
                  <a:pt x="33" y="180"/>
                </a:cubicBezTo>
                <a:cubicBezTo>
                  <a:pt x="32" y="181"/>
                  <a:pt x="31" y="179"/>
                  <a:pt x="29" y="181"/>
                </a:cubicBezTo>
                <a:cubicBezTo>
                  <a:pt x="29" y="181"/>
                  <a:pt x="30" y="182"/>
                  <a:pt x="30" y="182"/>
                </a:cubicBezTo>
                <a:cubicBezTo>
                  <a:pt x="29" y="183"/>
                  <a:pt x="29" y="182"/>
                  <a:pt x="28" y="182"/>
                </a:cubicBezTo>
                <a:cubicBezTo>
                  <a:pt x="27" y="184"/>
                  <a:pt x="27" y="181"/>
                  <a:pt x="26" y="181"/>
                </a:cubicBezTo>
                <a:cubicBezTo>
                  <a:pt x="25" y="181"/>
                  <a:pt x="25" y="182"/>
                  <a:pt x="24" y="181"/>
                </a:cubicBezTo>
                <a:cubicBezTo>
                  <a:pt x="24" y="182"/>
                  <a:pt x="23" y="181"/>
                  <a:pt x="23" y="183"/>
                </a:cubicBezTo>
                <a:cubicBezTo>
                  <a:pt x="23" y="182"/>
                  <a:pt x="23" y="182"/>
                  <a:pt x="23" y="182"/>
                </a:cubicBezTo>
                <a:cubicBezTo>
                  <a:pt x="24" y="183"/>
                  <a:pt x="24" y="183"/>
                  <a:pt x="24" y="183"/>
                </a:cubicBezTo>
                <a:cubicBezTo>
                  <a:pt x="25" y="182"/>
                  <a:pt x="25" y="185"/>
                  <a:pt x="27" y="185"/>
                </a:cubicBezTo>
                <a:cubicBezTo>
                  <a:pt x="26" y="186"/>
                  <a:pt x="27" y="187"/>
                  <a:pt x="26" y="188"/>
                </a:cubicBezTo>
                <a:cubicBezTo>
                  <a:pt x="25" y="188"/>
                  <a:pt x="23" y="188"/>
                  <a:pt x="22" y="186"/>
                </a:cubicBezTo>
                <a:cubicBezTo>
                  <a:pt x="22" y="187"/>
                  <a:pt x="21" y="187"/>
                  <a:pt x="21" y="187"/>
                </a:cubicBezTo>
                <a:cubicBezTo>
                  <a:pt x="20" y="186"/>
                  <a:pt x="18" y="187"/>
                  <a:pt x="18" y="185"/>
                </a:cubicBezTo>
                <a:cubicBezTo>
                  <a:pt x="18" y="185"/>
                  <a:pt x="18" y="185"/>
                  <a:pt x="18" y="185"/>
                </a:cubicBezTo>
                <a:cubicBezTo>
                  <a:pt x="17" y="187"/>
                  <a:pt x="15" y="186"/>
                  <a:pt x="14" y="187"/>
                </a:cubicBezTo>
                <a:cubicBezTo>
                  <a:pt x="13" y="186"/>
                  <a:pt x="13" y="186"/>
                  <a:pt x="13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2" y="186"/>
                  <a:pt x="11" y="187"/>
                  <a:pt x="11" y="186"/>
                </a:cubicBezTo>
                <a:cubicBezTo>
                  <a:pt x="11" y="186"/>
                  <a:pt x="11" y="186"/>
                  <a:pt x="11" y="186"/>
                </a:cubicBezTo>
                <a:cubicBezTo>
                  <a:pt x="11" y="187"/>
                  <a:pt x="10" y="187"/>
                  <a:pt x="9" y="187"/>
                </a:cubicBezTo>
                <a:cubicBezTo>
                  <a:pt x="10" y="188"/>
                  <a:pt x="10" y="188"/>
                  <a:pt x="10" y="188"/>
                </a:cubicBezTo>
                <a:cubicBezTo>
                  <a:pt x="10" y="188"/>
                  <a:pt x="10" y="189"/>
                  <a:pt x="9" y="189"/>
                </a:cubicBezTo>
                <a:cubicBezTo>
                  <a:pt x="9" y="188"/>
                  <a:pt x="8" y="188"/>
                  <a:pt x="9" y="187"/>
                </a:cubicBezTo>
                <a:cubicBezTo>
                  <a:pt x="8" y="188"/>
                  <a:pt x="8" y="188"/>
                  <a:pt x="8" y="188"/>
                </a:cubicBezTo>
                <a:cubicBezTo>
                  <a:pt x="7" y="188"/>
                  <a:pt x="7" y="188"/>
                  <a:pt x="6" y="187"/>
                </a:cubicBezTo>
                <a:cubicBezTo>
                  <a:pt x="5" y="189"/>
                  <a:pt x="3" y="187"/>
                  <a:pt x="2" y="189"/>
                </a:cubicBezTo>
                <a:cubicBezTo>
                  <a:pt x="2" y="189"/>
                  <a:pt x="4" y="189"/>
                  <a:pt x="3" y="190"/>
                </a:cubicBezTo>
                <a:cubicBezTo>
                  <a:pt x="2" y="190"/>
                  <a:pt x="2" y="189"/>
                  <a:pt x="2" y="189"/>
                </a:cubicBezTo>
                <a:cubicBezTo>
                  <a:pt x="2" y="190"/>
                  <a:pt x="0" y="191"/>
                  <a:pt x="0" y="192"/>
                </a:cubicBezTo>
                <a:cubicBezTo>
                  <a:pt x="0" y="192"/>
                  <a:pt x="1" y="193"/>
                  <a:pt x="1" y="194"/>
                </a:cubicBezTo>
                <a:cubicBezTo>
                  <a:pt x="3" y="194"/>
                  <a:pt x="4" y="194"/>
                  <a:pt x="5" y="193"/>
                </a:cubicBezTo>
                <a:cubicBezTo>
                  <a:pt x="6" y="193"/>
                  <a:pt x="6" y="195"/>
                  <a:pt x="7" y="194"/>
                </a:cubicBezTo>
                <a:cubicBezTo>
                  <a:pt x="8" y="195"/>
                  <a:pt x="9" y="194"/>
                  <a:pt x="9" y="196"/>
                </a:cubicBezTo>
                <a:cubicBezTo>
                  <a:pt x="8" y="196"/>
                  <a:pt x="8" y="198"/>
                  <a:pt x="7" y="198"/>
                </a:cubicBezTo>
                <a:cubicBezTo>
                  <a:pt x="7" y="198"/>
                  <a:pt x="8" y="198"/>
                  <a:pt x="8" y="199"/>
                </a:cubicBezTo>
                <a:cubicBezTo>
                  <a:pt x="8" y="198"/>
                  <a:pt x="8" y="198"/>
                  <a:pt x="8" y="198"/>
                </a:cubicBezTo>
                <a:cubicBezTo>
                  <a:pt x="8" y="200"/>
                  <a:pt x="10" y="200"/>
                  <a:pt x="11" y="201"/>
                </a:cubicBezTo>
                <a:cubicBezTo>
                  <a:pt x="8" y="203"/>
                  <a:pt x="8" y="203"/>
                  <a:pt x="8" y="203"/>
                </a:cubicBezTo>
                <a:cubicBezTo>
                  <a:pt x="10" y="205"/>
                  <a:pt x="11" y="207"/>
                  <a:pt x="13" y="209"/>
                </a:cubicBezTo>
                <a:cubicBezTo>
                  <a:pt x="13" y="210"/>
                  <a:pt x="14" y="210"/>
                  <a:pt x="14" y="211"/>
                </a:cubicBezTo>
                <a:cubicBezTo>
                  <a:pt x="15" y="212"/>
                  <a:pt x="15" y="212"/>
                  <a:pt x="15" y="212"/>
                </a:cubicBezTo>
                <a:cubicBezTo>
                  <a:pt x="15" y="212"/>
                  <a:pt x="15" y="212"/>
                  <a:pt x="15" y="212"/>
                </a:cubicBezTo>
                <a:cubicBezTo>
                  <a:pt x="16" y="212"/>
                  <a:pt x="16" y="212"/>
                  <a:pt x="16" y="212"/>
                </a:cubicBezTo>
                <a:cubicBezTo>
                  <a:pt x="15" y="213"/>
                  <a:pt x="16" y="214"/>
                  <a:pt x="15" y="215"/>
                </a:cubicBezTo>
                <a:cubicBezTo>
                  <a:pt x="15" y="215"/>
                  <a:pt x="15" y="215"/>
                  <a:pt x="15" y="215"/>
                </a:cubicBezTo>
                <a:cubicBezTo>
                  <a:pt x="15" y="215"/>
                  <a:pt x="16" y="215"/>
                  <a:pt x="16" y="215"/>
                </a:cubicBezTo>
                <a:cubicBezTo>
                  <a:pt x="17" y="216"/>
                  <a:pt x="17" y="216"/>
                  <a:pt x="17" y="216"/>
                </a:cubicBezTo>
                <a:cubicBezTo>
                  <a:pt x="17" y="216"/>
                  <a:pt x="17" y="216"/>
                  <a:pt x="16" y="216"/>
                </a:cubicBezTo>
                <a:cubicBezTo>
                  <a:pt x="17" y="216"/>
                  <a:pt x="17" y="216"/>
                  <a:pt x="17" y="216"/>
                </a:cubicBezTo>
                <a:cubicBezTo>
                  <a:pt x="17" y="216"/>
                  <a:pt x="17" y="216"/>
                  <a:pt x="18" y="216"/>
                </a:cubicBezTo>
                <a:cubicBezTo>
                  <a:pt x="18" y="216"/>
                  <a:pt x="18" y="216"/>
                  <a:pt x="18" y="216"/>
                </a:cubicBezTo>
                <a:cubicBezTo>
                  <a:pt x="16" y="220"/>
                  <a:pt x="21" y="219"/>
                  <a:pt x="21" y="222"/>
                </a:cubicBezTo>
                <a:cubicBezTo>
                  <a:pt x="20" y="225"/>
                  <a:pt x="19" y="223"/>
                  <a:pt x="18" y="224"/>
                </a:cubicBezTo>
                <a:cubicBezTo>
                  <a:pt x="18" y="224"/>
                  <a:pt x="19" y="225"/>
                  <a:pt x="19" y="226"/>
                </a:cubicBezTo>
                <a:cubicBezTo>
                  <a:pt x="18" y="226"/>
                  <a:pt x="17" y="227"/>
                  <a:pt x="15" y="228"/>
                </a:cubicBezTo>
                <a:cubicBezTo>
                  <a:pt x="15" y="229"/>
                  <a:pt x="16" y="230"/>
                  <a:pt x="15" y="231"/>
                </a:cubicBezTo>
                <a:cubicBezTo>
                  <a:pt x="16" y="231"/>
                  <a:pt x="16" y="231"/>
                  <a:pt x="16" y="231"/>
                </a:cubicBezTo>
                <a:cubicBezTo>
                  <a:pt x="15" y="232"/>
                  <a:pt x="14" y="232"/>
                  <a:pt x="13" y="233"/>
                </a:cubicBezTo>
                <a:cubicBezTo>
                  <a:pt x="14" y="234"/>
                  <a:pt x="13" y="235"/>
                  <a:pt x="12" y="236"/>
                </a:cubicBezTo>
                <a:cubicBezTo>
                  <a:pt x="15" y="237"/>
                  <a:pt x="15" y="237"/>
                  <a:pt x="15" y="237"/>
                </a:cubicBezTo>
                <a:cubicBezTo>
                  <a:pt x="15" y="238"/>
                  <a:pt x="15" y="239"/>
                  <a:pt x="14" y="240"/>
                </a:cubicBezTo>
                <a:cubicBezTo>
                  <a:pt x="15" y="240"/>
                  <a:pt x="15" y="240"/>
                  <a:pt x="15" y="241"/>
                </a:cubicBezTo>
                <a:cubicBezTo>
                  <a:pt x="16" y="241"/>
                  <a:pt x="17" y="242"/>
                  <a:pt x="15" y="242"/>
                </a:cubicBezTo>
                <a:cubicBezTo>
                  <a:pt x="16" y="244"/>
                  <a:pt x="14" y="246"/>
                  <a:pt x="13" y="247"/>
                </a:cubicBezTo>
                <a:cubicBezTo>
                  <a:pt x="13" y="249"/>
                  <a:pt x="14" y="249"/>
                  <a:pt x="14" y="250"/>
                </a:cubicBezTo>
                <a:cubicBezTo>
                  <a:pt x="15" y="250"/>
                  <a:pt x="15" y="251"/>
                  <a:pt x="16" y="250"/>
                </a:cubicBezTo>
                <a:cubicBezTo>
                  <a:pt x="16" y="250"/>
                  <a:pt x="16" y="250"/>
                  <a:pt x="16" y="250"/>
                </a:cubicBezTo>
                <a:cubicBezTo>
                  <a:pt x="18" y="249"/>
                  <a:pt x="18" y="249"/>
                  <a:pt x="18" y="249"/>
                </a:cubicBezTo>
                <a:cubicBezTo>
                  <a:pt x="18" y="249"/>
                  <a:pt x="19" y="250"/>
                  <a:pt x="19" y="251"/>
                </a:cubicBezTo>
                <a:cubicBezTo>
                  <a:pt x="18" y="251"/>
                  <a:pt x="18" y="252"/>
                  <a:pt x="17" y="252"/>
                </a:cubicBezTo>
                <a:cubicBezTo>
                  <a:pt x="17" y="253"/>
                  <a:pt x="16" y="254"/>
                  <a:pt x="16" y="256"/>
                </a:cubicBezTo>
                <a:cubicBezTo>
                  <a:pt x="16" y="257"/>
                  <a:pt x="17" y="256"/>
                  <a:pt x="18" y="256"/>
                </a:cubicBezTo>
                <a:cubicBezTo>
                  <a:pt x="18" y="256"/>
                  <a:pt x="18" y="256"/>
                  <a:pt x="18" y="256"/>
                </a:cubicBezTo>
                <a:cubicBezTo>
                  <a:pt x="18" y="256"/>
                  <a:pt x="20" y="256"/>
                  <a:pt x="20" y="255"/>
                </a:cubicBezTo>
                <a:cubicBezTo>
                  <a:pt x="21" y="256"/>
                  <a:pt x="20" y="257"/>
                  <a:pt x="20" y="258"/>
                </a:cubicBezTo>
                <a:cubicBezTo>
                  <a:pt x="21" y="259"/>
                  <a:pt x="23" y="259"/>
                  <a:pt x="23" y="260"/>
                </a:cubicBezTo>
                <a:cubicBezTo>
                  <a:pt x="23" y="259"/>
                  <a:pt x="23" y="259"/>
                  <a:pt x="24" y="259"/>
                </a:cubicBezTo>
                <a:cubicBezTo>
                  <a:pt x="24" y="260"/>
                  <a:pt x="24" y="260"/>
                  <a:pt x="24" y="260"/>
                </a:cubicBezTo>
                <a:cubicBezTo>
                  <a:pt x="24" y="260"/>
                  <a:pt x="25" y="259"/>
                  <a:pt x="25" y="259"/>
                </a:cubicBezTo>
                <a:cubicBezTo>
                  <a:pt x="26" y="261"/>
                  <a:pt x="28" y="258"/>
                  <a:pt x="29" y="260"/>
                </a:cubicBezTo>
                <a:cubicBezTo>
                  <a:pt x="29" y="260"/>
                  <a:pt x="29" y="261"/>
                  <a:pt x="29" y="261"/>
                </a:cubicBezTo>
                <a:cubicBezTo>
                  <a:pt x="31" y="262"/>
                  <a:pt x="32" y="264"/>
                  <a:pt x="33" y="265"/>
                </a:cubicBezTo>
                <a:cubicBezTo>
                  <a:pt x="34" y="265"/>
                  <a:pt x="35" y="263"/>
                  <a:pt x="36" y="265"/>
                </a:cubicBezTo>
                <a:cubicBezTo>
                  <a:pt x="36" y="265"/>
                  <a:pt x="36" y="266"/>
                  <a:pt x="36" y="267"/>
                </a:cubicBezTo>
                <a:cubicBezTo>
                  <a:pt x="36" y="268"/>
                  <a:pt x="36" y="269"/>
                  <a:pt x="36" y="271"/>
                </a:cubicBezTo>
                <a:cubicBezTo>
                  <a:pt x="36" y="272"/>
                  <a:pt x="36" y="273"/>
                  <a:pt x="34" y="273"/>
                </a:cubicBezTo>
                <a:cubicBezTo>
                  <a:pt x="35" y="274"/>
                  <a:pt x="35" y="275"/>
                  <a:pt x="36" y="275"/>
                </a:cubicBezTo>
                <a:cubicBezTo>
                  <a:pt x="35" y="279"/>
                  <a:pt x="39" y="279"/>
                  <a:pt x="39" y="282"/>
                </a:cubicBezTo>
                <a:cubicBezTo>
                  <a:pt x="40" y="281"/>
                  <a:pt x="40" y="281"/>
                  <a:pt x="41" y="281"/>
                </a:cubicBezTo>
                <a:cubicBezTo>
                  <a:pt x="40" y="278"/>
                  <a:pt x="43" y="275"/>
                  <a:pt x="45" y="274"/>
                </a:cubicBezTo>
                <a:cubicBezTo>
                  <a:pt x="48" y="274"/>
                  <a:pt x="44" y="275"/>
                  <a:pt x="47" y="275"/>
                </a:cubicBezTo>
                <a:cubicBezTo>
                  <a:pt x="47" y="274"/>
                  <a:pt x="47" y="274"/>
                  <a:pt x="47" y="274"/>
                </a:cubicBezTo>
                <a:cubicBezTo>
                  <a:pt x="48" y="274"/>
                  <a:pt x="48" y="273"/>
                  <a:pt x="49" y="274"/>
                </a:cubicBezTo>
                <a:cubicBezTo>
                  <a:pt x="50" y="272"/>
                  <a:pt x="51" y="274"/>
                  <a:pt x="53" y="274"/>
                </a:cubicBezTo>
                <a:cubicBezTo>
                  <a:pt x="51" y="275"/>
                  <a:pt x="53" y="276"/>
                  <a:pt x="52" y="277"/>
                </a:cubicBezTo>
                <a:cubicBezTo>
                  <a:pt x="53" y="278"/>
                  <a:pt x="54" y="279"/>
                  <a:pt x="54" y="279"/>
                </a:cubicBezTo>
                <a:cubicBezTo>
                  <a:pt x="54" y="280"/>
                  <a:pt x="55" y="282"/>
                  <a:pt x="54" y="282"/>
                </a:cubicBezTo>
                <a:cubicBezTo>
                  <a:pt x="55" y="283"/>
                  <a:pt x="55" y="283"/>
                  <a:pt x="55" y="283"/>
                </a:cubicBezTo>
                <a:cubicBezTo>
                  <a:pt x="55" y="284"/>
                  <a:pt x="54" y="285"/>
                  <a:pt x="54" y="285"/>
                </a:cubicBezTo>
                <a:cubicBezTo>
                  <a:pt x="54" y="287"/>
                  <a:pt x="54" y="288"/>
                  <a:pt x="55" y="289"/>
                </a:cubicBezTo>
                <a:cubicBezTo>
                  <a:pt x="55" y="289"/>
                  <a:pt x="55" y="289"/>
                  <a:pt x="55" y="289"/>
                </a:cubicBezTo>
                <a:cubicBezTo>
                  <a:pt x="56" y="289"/>
                  <a:pt x="56" y="290"/>
                  <a:pt x="56" y="290"/>
                </a:cubicBezTo>
                <a:cubicBezTo>
                  <a:pt x="56" y="292"/>
                  <a:pt x="54" y="291"/>
                  <a:pt x="54" y="293"/>
                </a:cubicBezTo>
                <a:cubicBezTo>
                  <a:pt x="53" y="293"/>
                  <a:pt x="53" y="293"/>
                  <a:pt x="53" y="293"/>
                </a:cubicBezTo>
                <a:cubicBezTo>
                  <a:pt x="53" y="294"/>
                  <a:pt x="53" y="294"/>
                  <a:pt x="53" y="294"/>
                </a:cubicBezTo>
                <a:cubicBezTo>
                  <a:pt x="53" y="294"/>
                  <a:pt x="53" y="294"/>
                  <a:pt x="52" y="294"/>
                </a:cubicBezTo>
                <a:cubicBezTo>
                  <a:pt x="52" y="295"/>
                  <a:pt x="52" y="295"/>
                  <a:pt x="52" y="295"/>
                </a:cubicBezTo>
                <a:cubicBezTo>
                  <a:pt x="53" y="295"/>
                  <a:pt x="53" y="295"/>
                  <a:pt x="53" y="295"/>
                </a:cubicBezTo>
                <a:cubicBezTo>
                  <a:pt x="52" y="296"/>
                  <a:pt x="53" y="298"/>
                  <a:pt x="53" y="299"/>
                </a:cubicBezTo>
                <a:cubicBezTo>
                  <a:pt x="53" y="299"/>
                  <a:pt x="54" y="298"/>
                  <a:pt x="54" y="299"/>
                </a:cubicBezTo>
                <a:cubicBezTo>
                  <a:pt x="57" y="296"/>
                  <a:pt x="57" y="296"/>
                  <a:pt x="57" y="296"/>
                </a:cubicBezTo>
                <a:cubicBezTo>
                  <a:pt x="57" y="296"/>
                  <a:pt x="57" y="296"/>
                  <a:pt x="57" y="297"/>
                </a:cubicBezTo>
                <a:cubicBezTo>
                  <a:pt x="58" y="297"/>
                  <a:pt x="58" y="297"/>
                  <a:pt x="58" y="297"/>
                </a:cubicBezTo>
                <a:cubicBezTo>
                  <a:pt x="59" y="299"/>
                  <a:pt x="58" y="301"/>
                  <a:pt x="58" y="302"/>
                </a:cubicBezTo>
                <a:cubicBezTo>
                  <a:pt x="58" y="302"/>
                  <a:pt x="58" y="302"/>
                  <a:pt x="58" y="302"/>
                </a:cubicBezTo>
                <a:cubicBezTo>
                  <a:pt x="59" y="301"/>
                  <a:pt x="59" y="302"/>
                  <a:pt x="60" y="302"/>
                </a:cubicBezTo>
                <a:cubicBezTo>
                  <a:pt x="60" y="303"/>
                  <a:pt x="62" y="303"/>
                  <a:pt x="61" y="304"/>
                </a:cubicBezTo>
                <a:cubicBezTo>
                  <a:pt x="61" y="305"/>
                  <a:pt x="61" y="305"/>
                  <a:pt x="61" y="305"/>
                </a:cubicBezTo>
                <a:cubicBezTo>
                  <a:pt x="61" y="306"/>
                  <a:pt x="61" y="306"/>
                  <a:pt x="61" y="306"/>
                </a:cubicBezTo>
                <a:cubicBezTo>
                  <a:pt x="61" y="306"/>
                  <a:pt x="61" y="305"/>
                  <a:pt x="61" y="305"/>
                </a:cubicBezTo>
                <a:cubicBezTo>
                  <a:pt x="63" y="303"/>
                  <a:pt x="63" y="307"/>
                  <a:pt x="64" y="307"/>
                </a:cubicBezTo>
                <a:cubicBezTo>
                  <a:pt x="64" y="306"/>
                  <a:pt x="64" y="306"/>
                  <a:pt x="64" y="306"/>
                </a:cubicBezTo>
                <a:cubicBezTo>
                  <a:pt x="66" y="306"/>
                  <a:pt x="68" y="306"/>
                  <a:pt x="69" y="304"/>
                </a:cubicBezTo>
                <a:cubicBezTo>
                  <a:pt x="71" y="304"/>
                  <a:pt x="73" y="304"/>
                  <a:pt x="73" y="306"/>
                </a:cubicBezTo>
                <a:cubicBezTo>
                  <a:pt x="74" y="306"/>
                  <a:pt x="74" y="306"/>
                  <a:pt x="74" y="306"/>
                </a:cubicBezTo>
                <a:cubicBezTo>
                  <a:pt x="75" y="305"/>
                  <a:pt x="74" y="307"/>
                  <a:pt x="75" y="307"/>
                </a:cubicBezTo>
                <a:cubicBezTo>
                  <a:pt x="75" y="307"/>
                  <a:pt x="74" y="307"/>
                  <a:pt x="75" y="308"/>
                </a:cubicBezTo>
                <a:cubicBezTo>
                  <a:pt x="76" y="308"/>
                  <a:pt x="76" y="310"/>
                  <a:pt x="77" y="309"/>
                </a:cubicBezTo>
                <a:cubicBezTo>
                  <a:pt x="78" y="310"/>
                  <a:pt x="79" y="309"/>
                  <a:pt x="79" y="310"/>
                </a:cubicBezTo>
                <a:cubicBezTo>
                  <a:pt x="80" y="308"/>
                  <a:pt x="82" y="307"/>
                  <a:pt x="84" y="308"/>
                </a:cubicBezTo>
                <a:cubicBezTo>
                  <a:pt x="86" y="307"/>
                  <a:pt x="87" y="310"/>
                  <a:pt x="89" y="310"/>
                </a:cubicBezTo>
                <a:cubicBezTo>
                  <a:pt x="90" y="309"/>
                  <a:pt x="91" y="307"/>
                  <a:pt x="91" y="306"/>
                </a:cubicBezTo>
                <a:cubicBezTo>
                  <a:pt x="92" y="307"/>
                  <a:pt x="93" y="308"/>
                  <a:pt x="94" y="308"/>
                </a:cubicBezTo>
                <a:cubicBezTo>
                  <a:pt x="94" y="307"/>
                  <a:pt x="94" y="307"/>
                  <a:pt x="94" y="307"/>
                </a:cubicBezTo>
                <a:cubicBezTo>
                  <a:pt x="94" y="307"/>
                  <a:pt x="94" y="307"/>
                  <a:pt x="94" y="307"/>
                </a:cubicBezTo>
                <a:cubicBezTo>
                  <a:pt x="95" y="306"/>
                  <a:pt x="94" y="306"/>
                  <a:pt x="95" y="306"/>
                </a:cubicBezTo>
                <a:cubicBezTo>
                  <a:pt x="96" y="307"/>
                  <a:pt x="98" y="305"/>
                  <a:pt x="100" y="306"/>
                </a:cubicBezTo>
                <a:cubicBezTo>
                  <a:pt x="100" y="305"/>
                  <a:pt x="100" y="305"/>
                  <a:pt x="101" y="305"/>
                </a:cubicBezTo>
                <a:cubicBezTo>
                  <a:pt x="101" y="303"/>
                  <a:pt x="103" y="301"/>
                  <a:pt x="105" y="300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5" y="298"/>
                  <a:pt x="105" y="298"/>
                  <a:pt x="105" y="298"/>
                </a:cubicBezTo>
                <a:cubicBezTo>
                  <a:pt x="105" y="297"/>
                  <a:pt x="105" y="297"/>
                  <a:pt x="105" y="297"/>
                </a:cubicBezTo>
                <a:cubicBezTo>
                  <a:pt x="105" y="296"/>
                  <a:pt x="102" y="295"/>
                  <a:pt x="104" y="294"/>
                </a:cubicBezTo>
                <a:cubicBezTo>
                  <a:pt x="105" y="294"/>
                  <a:pt x="105" y="294"/>
                  <a:pt x="106" y="294"/>
                </a:cubicBezTo>
                <a:cubicBezTo>
                  <a:pt x="106" y="294"/>
                  <a:pt x="106" y="293"/>
                  <a:pt x="106" y="293"/>
                </a:cubicBezTo>
                <a:cubicBezTo>
                  <a:pt x="107" y="293"/>
                  <a:pt x="108" y="295"/>
                  <a:pt x="109" y="294"/>
                </a:cubicBezTo>
                <a:cubicBezTo>
                  <a:pt x="110" y="295"/>
                  <a:pt x="110" y="295"/>
                  <a:pt x="110" y="295"/>
                </a:cubicBezTo>
                <a:cubicBezTo>
                  <a:pt x="110" y="296"/>
                  <a:pt x="111" y="297"/>
                  <a:pt x="110" y="297"/>
                </a:cubicBezTo>
                <a:cubicBezTo>
                  <a:pt x="110" y="296"/>
                  <a:pt x="109" y="296"/>
                  <a:pt x="109" y="296"/>
                </a:cubicBezTo>
                <a:cubicBezTo>
                  <a:pt x="109" y="297"/>
                  <a:pt x="108" y="297"/>
                  <a:pt x="109" y="298"/>
                </a:cubicBezTo>
                <a:cubicBezTo>
                  <a:pt x="109" y="298"/>
                  <a:pt x="109" y="298"/>
                  <a:pt x="109" y="298"/>
                </a:cubicBezTo>
                <a:cubicBezTo>
                  <a:pt x="108" y="298"/>
                  <a:pt x="108" y="298"/>
                  <a:pt x="108" y="298"/>
                </a:cubicBezTo>
                <a:cubicBezTo>
                  <a:pt x="108" y="298"/>
                  <a:pt x="108" y="298"/>
                  <a:pt x="108" y="298"/>
                </a:cubicBezTo>
                <a:cubicBezTo>
                  <a:pt x="108" y="298"/>
                  <a:pt x="108" y="299"/>
                  <a:pt x="107" y="299"/>
                </a:cubicBezTo>
                <a:cubicBezTo>
                  <a:pt x="108" y="299"/>
                  <a:pt x="108" y="299"/>
                  <a:pt x="108" y="299"/>
                </a:cubicBezTo>
                <a:cubicBezTo>
                  <a:pt x="108" y="299"/>
                  <a:pt x="109" y="299"/>
                  <a:pt x="109" y="300"/>
                </a:cubicBezTo>
                <a:cubicBezTo>
                  <a:pt x="109" y="300"/>
                  <a:pt x="109" y="300"/>
                  <a:pt x="110" y="300"/>
                </a:cubicBezTo>
                <a:cubicBezTo>
                  <a:pt x="110" y="300"/>
                  <a:pt x="109" y="301"/>
                  <a:pt x="109" y="301"/>
                </a:cubicBezTo>
                <a:cubicBezTo>
                  <a:pt x="109" y="302"/>
                  <a:pt x="109" y="303"/>
                  <a:pt x="110" y="303"/>
                </a:cubicBezTo>
                <a:cubicBezTo>
                  <a:pt x="111" y="303"/>
                  <a:pt x="111" y="303"/>
                  <a:pt x="111" y="304"/>
                </a:cubicBezTo>
                <a:cubicBezTo>
                  <a:pt x="111" y="304"/>
                  <a:pt x="111" y="304"/>
                  <a:pt x="111" y="304"/>
                </a:cubicBezTo>
                <a:cubicBezTo>
                  <a:pt x="111" y="303"/>
                  <a:pt x="111" y="303"/>
                  <a:pt x="111" y="303"/>
                </a:cubicBezTo>
                <a:cubicBezTo>
                  <a:pt x="111" y="303"/>
                  <a:pt x="111" y="302"/>
                  <a:pt x="112" y="302"/>
                </a:cubicBezTo>
                <a:cubicBezTo>
                  <a:pt x="114" y="301"/>
                  <a:pt x="111" y="298"/>
                  <a:pt x="113" y="297"/>
                </a:cubicBezTo>
                <a:cubicBezTo>
                  <a:pt x="113" y="296"/>
                  <a:pt x="113" y="297"/>
                  <a:pt x="113" y="297"/>
                </a:cubicBezTo>
                <a:cubicBezTo>
                  <a:pt x="116" y="296"/>
                  <a:pt x="116" y="293"/>
                  <a:pt x="117" y="290"/>
                </a:cubicBezTo>
                <a:cubicBezTo>
                  <a:pt x="119" y="290"/>
                  <a:pt x="119" y="287"/>
                  <a:pt x="122" y="288"/>
                </a:cubicBezTo>
                <a:cubicBezTo>
                  <a:pt x="124" y="290"/>
                  <a:pt x="121" y="292"/>
                  <a:pt x="122" y="294"/>
                </a:cubicBezTo>
                <a:cubicBezTo>
                  <a:pt x="122" y="296"/>
                  <a:pt x="121" y="297"/>
                  <a:pt x="120" y="299"/>
                </a:cubicBezTo>
                <a:cubicBezTo>
                  <a:pt x="122" y="300"/>
                  <a:pt x="118" y="301"/>
                  <a:pt x="119" y="303"/>
                </a:cubicBezTo>
                <a:cubicBezTo>
                  <a:pt x="119" y="305"/>
                  <a:pt x="119" y="308"/>
                  <a:pt x="117" y="309"/>
                </a:cubicBezTo>
                <a:cubicBezTo>
                  <a:pt x="115" y="311"/>
                  <a:pt x="120" y="313"/>
                  <a:pt x="116" y="315"/>
                </a:cubicBezTo>
                <a:cubicBezTo>
                  <a:pt x="117" y="315"/>
                  <a:pt x="117" y="315"/>
                  <a:pt x="117" y="315"/>
                </a:cubicBezTo>
                <a:cubicBezTo>
                  <a:pt x="116" y="315"/>
                  <a:pt x="117" y="316"/>
                  <a:pt x="116" y="316"/>
                </a:cubicBezTo>
                <a:cubicBezTo>
                  <a:pt x="118" y="317"/>
                  <a:pt x="118" y="317"/>
                  <a:pt x="118" y="317"/>
                </a:cubicBezTo>
                <a:cubicBezTo>
                  <a:pt x="117" y="318"/>
                  <a:pt x="117" y="318"/>
                  <a:pt x="117" y="318"/>
                </a:cubicBezTo>
                <a:cubicBezTo>
                  <a:pt x="118" y="319"/>
                  <a:pt x="118" y="319"/>
                  <a:pt x="118" y="319"/>
                </a:cubicBezTo>
                <a:cubicBezTo>
                  <a:pt x="117" y="319"/>
                  <a:pt x="117" y="319"/>
                  <a:pt x="117" y="319"/>
                </a:cubicBezTo>
                <a:cubicBezTo>
                  <a:pt x="118" y="319"/>
                  <a:pt x="118" y="319"/>
                  <a:pt x="118" y="320"/>
                </a:cubicBezTo>
                <a:cubicBezTo>
                  <a:pt x="118" y="319"/>
                  <a:pt x="118" y="319"/>
                  <a:pt x="118" y="319"/>
                </a:cubicBezTo>
                <a:cubicBezTo>
                  <a:pt x="119" y="319"/>
                  <a:pt x="121" y="319"/>
                  <a:pt x="122" y="320"/>
                </a:cubicBezTo>
                <a:cubicBezTo>
                  <a:pt x="122" y="321"/>
                  <a:pt x="123" y="322"/>
                  <a:pt x="122" y="323"/>
                </a:cubicBezTo>
                <a:cubicBezTo>
                  <a:pt x="122" y="323"/>
                  <a:pt x="122" y="323"/>
                  <a:pt x="122" y="323"/>
                </a:cubicBezTo>
                <a:cubicBezTo>
                  <a:pt x="123" y="323"/>
                  <a:pt x="123" y="323"/>
                  <a:pt x="123" y="323"/>
                </a:cubicBezTo>
                <a:cubicBezTo>
                  <a:pt x="123" y="323"/>
                  <a:pt x="123" y="322"/>
                  <a:pt x="122" y="322"/>
                </a:cubicBezTo>
                <a:cubicBezTo>
                  <a:pt x="123" y="321"/>
                  <a:pt x="124" y="323"/>
                  <a:pt x="124" y="321"/>
                </a:cubicBezTo>
                <a:cubicBezTo>
                  <a:pt x="127" y="323"/>
                  <a:pt x="127" y="323"/>
                  <a:pt x="127" y="323"/>
                </a:cubicBezTo>
                <a:cubicBezTo>
                  <a:pt x="127" y="322"/>
                  <a:pt x="128" y="322"/>
                  <a:pt x="129" y="321"/>
                </a:cubicBezTo>
                <a:cubicBezTo>
                  <a:pt x="128" y="321"/>
                  <a:pt x="128" y="321"/>
                  <a:pt x="128" y="321"/>
                </a:cubicBezTo>
                <a:cubicBezTo>
                  <a:pt x="129" y="321"/>
                  <a:pt x="129" y="321"/>
                  <a:pt x="130" y="321"/>
                </a:cubicBezTo>
                <a:cubicBezTo>
                  <a:pt x="130" y="320"/>
                  <a:pt x="130" y="320"/>
                  <a:pt x="130" y="320"/>
                </a:cubicBezTo>
                <a:cubicBezTo>
                  <a:pt x="130" y="320"/>
                  <a:pt x="130" y="320"/>
                  <a:pt x="130" y="320"/>
                </a:cubicBezTo>
                <a:cubicBezTo>
                  <a:pt x="130" y="319"/>
                  <a:pt x="130" y="319"/>
                  <a:pt x="130" y="319"/>
                </a:cubicBezTo>
                <a:cubicBezTo>
                  <a:pt x="130" y="319"/>
                  <a:pt x="130" y="319"/>
                  <a:pt x="131" y="318"/>
                </a:cubicBezTo>
                <a:cubicBezTo>
                  <a:pt x="133" y="319"/>
                  <a:pt x="134" y="316"/>
                  <a:pt x="137" y="317"/>
                </a:cubicBezTo>
                <a:cubicBezTo>
                  <a:pt x="138" y="315"/>
                  <a:pt x="140" y="315"/>
                  <a:pt x="142" y="315"/>
                </a:cubicBezTo>
                <a:cubicBezTo>
                  <a:pt x="142" y="315"/>
                  <a:pt x="142" y="315"/>
                  <a:pt x="142" y="315"/>
                </a:cubicBezTo>
                <a:cubicBezTo>
                  <a:pt x="142" y="315"/>
                  <a:pt x="142" y="315"/>
                  <a:pt x="142" y="315"/>
                </a:cubicBezTo>
                <a:cubicBezTo>
                  <a:pt x="143" y="315"/>
                  <a:pt x="143" y="316"/>
                  <a:pt x="144" y="316"/>
                </a:cubicBezTo>
                <a:cubicBezTo>
                  <a:pt x="144" y="316"/>
                  <a:pt x="144" y="317"/>
                  <a:pt x="144" y="317"/>
                </a:cubicBezTo>
                <a:cubicBezTo>
                  <a:pt x="142" y="318"/>
                  <a:pt x="140" y="320"/>
                  <a:pt x="140" y="322"/>
                </a:cubicBezTo>
                <a:cubicBezTo>
                  <a:pt x="138" y="322"/>
                  <a:pt x="138" y="324"/>
                  <a:pt x="136" y="324"/>
                </a:cubicBezTo>
                <a:cubicBezTo>
                  <a:pt x="136" y="325"/>
                  <a:pt x="135" y="325"/>
                  <a:pt x="135" y="325"/>
                </a:cubicBezTo>
                <a:cubicBezTo>
                  <a:pt x="136" y="325"/>
                  <a:pt x="136" y="325"/>
                  <a:pt x="136" y="325"/>
                </a:cubicBezTo>
                <a:cubicBezTo>
                  <a:pt x="137" y="325"/>
                  <a:pt x="136" y="326"/>
                  <a:pt x="136" y="326"/>
                </a:cubicBezTo>
                <a:cubicBezTo>
                  <a:pt x="136" y="326"/>
                  <a:pt x="136" y="326"/>
                  <a:pt x="136" y="326"/>
                </a:cubicBezTo>
                <a:cubicBezTo>
                  <a:pt x="138" y="327"/>
                  <a:pt x="139" y="324"/>
                  <a:pt x="140" y="323"/>
                </a:cubicBezTo>
                <a:cubicBezTo>
                  <a:pt x="143" y="327"/>
                  <a:pt x="143" y="327"/>
                  <a:pt x="143" y="327"/>
                </a:cubicBezTo>
                <a:cubicBezTo>
                  <a:pt x="143" y="326"/>
                  <a:pt x="143" y="326"/>
                  <a:pt x="143" y="326"/>
                </a:cubicBezTo>
                <a:cubicBezTo>
                  <a:pt x="143" y="327"/>
                  <a:pt x="143" y="327"/>
                  <a:pt x="143" y="327"/>
                </a:cubicBezTo>
                <a:cubicBezTo>
                  <a:pt x="143" y="327"/>
                  <a:pt x="143" y="328"/>
                  <a:pt x="143" y="328"/>
                </a:cubicBezTo>
                <a:cubicBezTo>
                  <a:pt x="144" y="329"/>
                  <a:pt x="144" y="329"/>
                  <a:pt x="144" y="329"/>
                </a:cubicBezTo>
                <a:cubicBezTo>
                  <a:pt x="144" y="330"/>
                  <a:pt x="144" y="330"/>
                  <a:pt x="144" y="330"/>
                </a:cubicBezTo>
                <a:cubicBezTo>
                  <a:pt x="143" y="330"/>
                  <a:pt x="143" y="329"/>
                  <a:pt x="143" y="329"/>
                </a:cubicBezTo>
                <a:cubicBezTo>
                  <a:pt x="144" y="330"/>
                  <a:pt x="144" y="330"/>
                  <a:pt x="144" y="330"/>
                </a:cubicBezTo>
                <a:cubicBezTo>
                  <a:pt x="143" y="331"/>
                  <a:pt x="143" y="331"/>
                  <a:pt x="143" y="331"/>
                </a:cubicBezTo>
                <a:cubicBezTo>
                  <a:pt x="143" y="331"/>
                  <a:pt x="143" y="331"/>
                  <a:pt x="143" y="331"/>
                </a:cubicBezTo>
                <a:cubicBezTo>
                  <a:pt x="143" y="332"/>
                  <a:pt x="142" y="332"/>
                  <a:pt x="142" y="333"/>
                </a:cubicBezTo>
                <a:cubicBezTo>
                  <a:pt x="143" y="333"/>
                  <a:pt x="144" y="333"/>
                  <a:pt x="144" y="332"/>
                </a:cubicBezTo>
                <a:cubicBezTo>
                  <a:pt x="144" y="331"/>
                  <a:pt x="145" y="330"/>
                  <a:pt x="144" y="330"/>
                </a:cubicBezTo>
                <a:cubicBezTo>
                  <a:pt x="144" y="330"/>
                  <a:pt x="144" y="330"/>
                  <a:pt x="145" y="329"/>
                </a:cubicBezTo>
                <a:cubicBezTo>
                  <a:pt x="145" y="330"/>
                  <a:pt x="145" y="330"/>
                  <a:pt x="145" y="330"/>
                </a:cubicBezTo>
                <a:cubicBezTo>
                  <a:pt x="145" y="329"/>
                  <a:pt x="145" y="329"/>
                  <a:pt x="144" y="329"/>
                </a:cubicBezTo>
                <a:cubicBezTo>
                  <a:pt x="145" y="327"/>
                  <a:pt x="147" y="326"/>
                  <a:pt x="146" y="325"/>
                </a:cubicBezTo>
                <a:cubicBezTo>
                  <a:pt x="146" y="324"/>
                  <a:pt x="147" y="323"/>
                  <a:pt x="148" y="323"/>
                </a:cubicBezTo>
                <a:cubicBezTo>
                  <a:pt x="147" y="323"/>
                  <a:pt x="147" y="323"/>
                  <a:pt x="147" y="323"/>
                </a:cubicBezTo>
                <a:cubicBezTo>
                  <a:pt x="147" y="322"/>
                  <a:pt x="148" y="322"/>
                  <a:pt x="148" y="322"/>
                </a:cubicBezTo>
                <a:cubicBezTo>
                  <a:pt x="148" y="321"/>
                  <a:pt x="148" y="321"/>
                  <a:pt x="149" y="321"/>
                </a:cubicBezTo>
                <a:cubicBezTo>
                  <a:pt x="149" y="321"/>
                  <a:pt x="149" y="321"/>
                  <a:pt x="149" y="321"/>
                </a:cubicBezTo>
                <a:cubicBezTo>
                  <a:pt x="150" y="321"/>
                  <a:pt x="150" y="321"/>
                  <a:pt x="150" y="321"/>
                </a:cubicBezTo>
                <a:cubicBezTo>
                  <a:pt x="149" y="321"/>
                  <a:pt x="149" y="321"/>
                  <a:pt x="149" y="321"/>
                </a:cubicBezTo>
                <a:cubicBezTo>
                  <a:pt x="152" y="320"/>
                  <a:pt x="149" y="317"/>
                  <a:pt x="152" y="316"/>
                </a:cubicBezTo>
                <a:cubicBezTo>
                  <a:pt x="153" y="317"/>
                  <a:pt x="153" y="317"/>
                  <a:pt x="153" y="317"/>
                </a:cubicBezTo>
                <a:cubicBezTo>
                  <a:pt x="153" y="317"/>
                  <a:pt x="153" y="317"/>
                  <a:pt x="154" y="316"/>
                </a:cubicBezTo>
                <a:cubicBezTo>
                  <a:pt x="155" y="317"/>
                  <a:pt x="154" y="317"/>
                  <a:pt x="154" y="318"/>
                </a:cubicBezTo>
                <a:cubicBezTo>
                  <a:pt x="155" y="317"/>
                  <a:pt x="154" y="316"/>
                  <a:pt x="156" y="315"/>
                </a:cubicBezTo>
                <a:cubicBezTo>
                  <a:pt x="158" y="316"/>
                  <a:pt x="157" y="317"/>
                  <a:pt x="157" y="319"/>
                </a:cubicBezTo>
                <a:cubicBezTo>
                  <a:pt x="158" y="318"/>
                  <a:pt x="159" y="318"/>
                  <a:pt x="159" y="316"/>
                </a:cubicBezTo>
                <a:cubicBezTo>
                  <a:pt x="160" y="316"/>
                  <a:pt x="160" y="317"/>
                  <a:pt x="160" y="317"/>
                </a:cubicBezTo>
                <a:cubicBezTo>
                  <a:pt x="161" y="316"/>
                  <a:pt x="161" y="316"/>
                  <a:pt x="161" y="316"/>
                </a:cubicBezTo>
                <a:cubicBezTo>
                  <a:pt x="161" y="316"/>
                  <a:pt x="162" y="316"/>
                  <a:pt x="162" y="316"/>
                </a:cubicBezTo>
                <a:cubicBezTo>
                  <a:pt x="162" y="317"/>
                  <a:pt x="162" y="317"/>
                  <a:pt x="161" y="317"/>
                </a:cubicBezTo>
                <a:cubicBezTo>
                  <a:pt x="162" y="317"/>
                  <a:pt x="162" y="317"/>
                  <a:pt x="162" y="317"/>
                </a:cubicBezTo>
                <a:cubicBezTo>
                  <a:pt x="160" y="320"/>
                  <a:pt x="163" y="322"/>
                  <a:pt x="163" y="324"/>
                </a:cubicBezTo>
                <a:cubicBezTo>
                  <a:pt x="163" y="325"/>
                  <a:pt x="162" y="326"/>
                  <a:pt x="161" y="326"/>
                </a:cubicBezTo>
                <a:cubicBezTo>
                  <a:pt x="161" y="326"/>
                  <a:pt x="161" y="326"/>
                  <a:pt x="162" y="326"/>
                </a:cubicBezTo>
                <a:cubicBezTo>
                  <a:pt x="161" y="327"/>
                  <a:pt x="161" y="327"/>
                  <a:pt x="161" y="327"/>
                </a:cubicBezTo>
                <a:cubicBezTo>
                  <a:pt x="161" y="328"/>
                  <a:pt x="161" y="329"/>
                  <a:pt x="162" y="328"/>
                </a:cubicBezTo>
                <a:cubicBezTo>
                  <a:pt x="162" y="330"/>
                  <a:pt x="165" y="329"/>
                  <a:pt x="166" y="330"/>
                </a:cubicBezTo>
                <a:cubicBezTo>
                  <a:pt x="167" y="332"/>
                  <a:pt x="169" y="331"/>
                  <a:pt x="171" y="331"/>
                </a:cubicBezTo>
                <a:cubicBezTo>
                  <a:pt x="170" y="332"/>
                  <a:pt x="170" y="332"/>
                  <a:pt x="170" y="332"/>
                </a:cubicBezTo>
                <a:cubicBezTo>
                  <a:pt x="172" y="332"/>
                  <a:pt x="172" y="332"/>
                  <a:pt x="172" y="332"/>
                </a:cubicBezTo>
                <a:cubicBezTo>
                  <a:pt x="172" y="331"/>
                  <a:pt x="173" y="332"/>
                  <a:pt x="172" y="332"/>
                </a:cubicBezTo>
                <a:cubicBezTo>
                  <a:pt x="173" y="332"/>
                  <a:pt x="173" y="332"/>
                  <a:pt x="173" y="332"/>
                </a:cubicBezTo>
                <a:cubicBezTo>
                  <a:pt x="174" y="332"/>
                  <a:pt x="174" y="333"/>
                  <a:pt x="174" y="333"/>
                </a:cubicBezTo>
                <a:cubicBezTo>
                  <a:pt x="175" y="334"/>
                  <a:pt x="175" y="333"/>
                  <a:pt x="176" y="332"/>
                </a:cubicBezTo>
                <a:cubicBezTo>
                  <a:pt x="176" y="333"/>
                  <a:pt x="176" y="333"/>
                  <a:pt x="176" y="333"/>
                </a:cubicBezTo>
                <a:cubicBezTo>
                  <a:pt x="177" y="332"/>
                  <a:pt x="177" y="332"/>
                  <a:pt x="177" y="332"/>
                </a:cubicBezTo>
                <a:cubicBezTo>
                  <a:pt x="178" y="332"/>
                  <a:pt x="180" y="329"/>
                  <a:pt x="181" y="332"/>
                </a:cubicBezTo>
                <a:cubicBezTo>
                  <a:pt x="182" y="331"/>
                  <a:pt x="182" y="331"/>
                  <a:pt x="182" y="331"/>
                </a:cubicBezTo>
                <a:cubicBezTo>
                  <a:pt x="182" y="333"/>
                  <a:pt x="185" y="331"/>
                  <a:pt x="186" y="332"/>
                </a:cubicBezTo>
                <a:cubicBezTo>
                  <a:pt x="185" y="331"/>
                  <a:pt x="185" y="331"/>
                  <a:pt x="185" y="331"/>
                </a:cubicBezTo>
                <a:cubicBezTo>
                  <a:pt x="186" y="330"/>
                  <a:pt x="185" y="329"/>
                  <a:pt x="187" y="329"/>
                </a:cubicBezTo>
                <a:cubicBezTo>
                  <a:pt x="187" y="330"/>
                  <a:pt x="187" y="330"/>
                  <a:pt x="187" y="330"/>
                </a:cubicBezTo>
                <a:cubicBezTo>
                  <a:pt x="188" y="329"/>
                  <a:pt x="189" y="329"/>
                  <a:pt x="190" y="329"/>
                </a:cubicBezTo>
                <a:cubicBezTo>
                  <a:pt x="192" y="329"/>
                  <a:pt x="193" y="331"/>
                  <a:pt x="194" y="332"/>
                </a:cubicBezTo>
                <a:cubicBezTo>
                  <a:pt x="197" y="329"/>
                  <a:pt x="197" y="329"/>
                  <a:pt x="197" y="329"/>
                </a:cubicBezTo>
                <a:cubicBezTo>
                  <a:pt x="197" y="329"/>
                  <a:pt x="197" y="329"/>
                  <a:pt x="197" y="329"/>
                </a:cubicBezTo>
                <a:cubicBezTo>
                  <a:pt x="197" y="329"/>
                  <a:pt x="197" y="329"/>
                  <a:pt x="198" y="329"/>
                </a:cubicBezTo>
                <a:cubicBezTo>
                  <a:pt x="198" y="329"/>
                  <a:pt x="198" y="329"/>
                  <a:pt x="198" y="329"/>
                </a:cubicBezTo>
                <a:cubicBezTo>
                  <a:pt x="203" y="325"/>
                  <a:pt x="203" y="325"/>
                  <a:pt x="203" y="325"/>
                </a:cubicBezTo>
                <a:cubicBezTo>
                  <a:pt x="203" y="325"/>
                  <a:pt x="203" y="325"/>
                  <a:pt x="203" y="325"/>
                </a:cubicBezTo>
                <a:cubicBezTo>
                  <a:pt x="204" y="325"/>
                  <a:pt x="204" y="324"/>
                  <a:pt x="204" y="324"/>
                </a:cubicBezTo>
                <a:cubicBezTo>
                  <a:pt x="205" y="325"/>
                  <a:pt x="205" y="326"/>
                  <a:pt x="205" y="326"/>
                </a:cubicBezTo>
                <a:cubicBezTo>
                  <a:pt x="206" y="328"/>
                  <a:pt x="204" y="328"/>
                  <a:pt x="204" y="329"/>
                </a:cubicBezTo>
                <a:cubicBezTo>
                  <a:pt x="203" y="328"/>
                  <a:pt x="202" y="330"/>
                  <a:pt x="201" y="330"/>
                </a:cubicBezTo>
                <a:cubicBezTo>
                  <a:pt x="202" y="330"/>
                  <a:pt x="202" y="330"/>
                  <a:pt x="202" y="330"/>
                </a:cubicBezTo>
                <a:cubicBezTo>
                  <a:pt x="201" y="331"/>
                  <a:pt x="201" y="331"/>
                  <a:pt x="201" y="331"/>
                </a:cubicBezTo>
                <a:cubicBezTo>
                  <a:pt x="201" y="333"/>
                  <a:pt x="198" y="335"/>
                  <a:pt x="198" y="336"/>
                </a:cubicBezTo>
                <a:cubicBezTo>
                  <a:pt x="199" y="337"/>
                  <a:pt x="198" y="337"/>
                  <a:pt x="198" y="337"/>
                </a:cubicBezTo>
                <a:cubicBezTo>
                  <a:pt x="200" y="339"/>
                  <a:pt x="201" y="336"/>
                  <a:pt x="203" y="335"/>
                </a:cubicBezTo>
                <a:cubicBezTo>
                  <a:pt x="204" y="335"/>
                  <a:pt x="204" y="335"/>
                  <a:pt x="204" y="335"/>
                </a:cubicBezTo>
                <a:cubicBezTo>
                  <a:pt x="204" y="335"/>
                  <a:pt x="204" y="335"/>
                  <a:pt x="204" y="335"/>
                </a:cubicBezTo>
                <a:cubicBezTo>
                  <a:pt x="205" y="336"/>
                  <a:pt x="205" y="336"/>
                  <a:pt x="205" y="336"/>
                </a:cubicBezTo>
                <a:cubicBezTo>
                  <a:pt x="205" y="335"/>
                  <a:pt x="205" y="336"/>
                  <a:pt x="206" y="335"/>
                </a:cubicBezTo>
                <a:cubicBezTo>
                  <a:pt x="206" y="336"/>
                  <a:pt x="206" y="336"/>
                  <a:pt x="206" y="336"/>
                </a:cubicBezTo>
                <a:cubicBezTo>
                  <a:pt x="206" y="336"/>
                  <a:pt x="207" y="335"/>
                  <a:pt x="207" y="335"/>
                </a:cubicBezTo>
                <a:cubicBezTo>
                  <a:pt x="206" y="335"/>
                  <a:pt x="206" y="334"/>
                  <a:pt x="206" y="334"/>
                </a:cubicBezTo>
                <a:cubicBezTo>
                  <a:pt x="207" y="334"/>
                  <a:pt x="207" y="333"/>
                  <a:pt x="208" y="333"/>
                </a:cubicBezTo>
                <a:cubicBezTo>
                  <a:pt x="207" y="333"/>
                  <a:pt x="207" y="333"/>
                  <a:pt x="207" y="333"/>
                </a:cubicBezTo>
                <a:cubicBezTo>
                  <a:pt x="208" y="333"/>
                  <a:pt x="209" y="332"/>
                  <a:pt x="210" y="332"/>
                </a:cubicBezTo>
                <a:cubicBezTo>
                  <a:pt x="209" y="332"/>
                  <a:pt x="209" y="332"/>
                  <a:pt x="209" y="332"/>
                </a:cubicBezTo>
                <a:cubicBezTo>
                  <a:pt x="209" y="331"/>
                  <a:pt x="209" y="331"/>
                  <a:pt x="210" y="330"/>
                </a:cubicBezTo>
                <a:cubicBezTo>
                  <a:pt x="210" y="330"/>
                  <a:pt x="211" y="330"/>
                  <a:pt x="212" y="331"/>
                </a:cubicBezTo>
                <a:cubicBezTo>
                  <a:pt x="212" y="331"/>
                  <a:pt x="212" y="331"/>
                  <a:pt x="211" y="332"/>
                </a:cubicBezTo>
                <a:cubicBezTo>
                  <a:pt x="212" y="332"/>
                  <a:pt x="212" y="334"/>
                  <a:pt x="213" y="334"/>
                </a:cubicBezTo>
                <a:cubicBezTo>
                  <a:pt x="213" y="334"/>
                  <a:pt x="213" y="334"/>
                  <a:pt x="213" y="335"/>
                </a:cubicBezTo>
                <a:cubicBezTo>
                  <a:pt x="214" y="335"/>
                  <a:pt x="215" y="334"/>
                  <a:pt x="215" y="333"/>
                </a:cubicBezTo>
                <a:cubicBezTo>
                  <a:pt x="214" y="332"/>
                  <a:pt x="217" y="331"/>
                  <a:pt x="216" y="330"/>
                </a:cubicBezTo>
                <a:cubicBezTo>
                  <a:pt x="217" y="330"/>
                  <a:pt x="219" y="328"/>
                  <a:pt x="220" y="330"/>
                </a:cubicBezTo>
                <a:cubicBezTo>
                  <a:pt x="221" y="330"/>
                  <a:pt x="221" y="330"/>
                  <a:pt x="221" y="330"/>
                </a:cubicBezTo>
                <a:cubicBezTo>
                  <a:pt x="222" y="330"/>
                  <a:pt x="223" y="331"/>
                  <a:pt x="223" y="333"/>
                </a:cubicBezTo>
                <a:cubicBezTo>
                  <a:pt x="223" y="333"/>
                  <a:pt x="224" y="333"/>
                  <a:pt x="224" y="333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4" y="334"/>
                  <a:pt x="225" y="336"/>
                  <a:pt x="223" y="336"/>
                </a:cubicBezTo>
                <a:cubicBezTo>
                  <a:pt x="224" y="336"/>
                  <a:pt x="224" y="336"/>
                  <a:pt x="224" y="336"/>
                </a:cubicBezTo>
                <a:cubicBezTo>
                  <a:pt x="225" y="336"/>
                  <a:pt x="225" y="337"/>
                  <a:pt x="225" y="337"/>
                </a:cubicBezTo>
                <a:cubicBezTo>
                  <a:pt x="226" y="337"/>
                  <a:pt x="226" y="337"/>
                  <a:pt x="226" y="337"/>
                </a:cubicBezTo>
                <a:cubicBezTo>
                  <a:pt x="226" y="337"/>
                  <a:pt x="226" y="337"/>
                  <a:pt x="226" y="337"/>
                </a:cubicBezTo>
                <a:cubicBezTo>
                  <a:pt x="225" y="338"/>
                  <a:pt x="225" y="338"/>
                  <a:pt x="225" y="338"/>
                </a:cubicBezTo>
                <a:cubicBezTo>
                  <a:pt x="227" y="339"/>
                  <a:pt x="226" y="337"/>
                  <a:pt x="227" y="337"/>
                </a:cubicBezTo>
                <a:cubicBezTo>
                  <a:pt x="227" y="337"/>
                  <a:pt x="227" y="337"/>
                  <a:pt x="227" y="337"/>
                </a:cubicBezTo>
                <a:cubicBezTo>
                  <a:pt x="227" y="336"/>
                  <a:pt x="228" y="336"/>
                  <a:pt x="228" y="336"/>
                </a:cubicBezTo>
                <a:cubicBezTo>
                  <a:pt x="228" y="336"/>
                  <a:pt x="227" y="335"/>
                  <a:pt x="228" y="335"/>
                </a:cubicBezTo>
                <a:cubicBezTo>
                  <a:pt x="227" y="334"/>
                  <a:pt x="228" y="334"/>
                  <a:pt x="228" y="333"/>
                </a:cubicBezTo>
                <a:cubicBezTo>
                  <a:pt x="230" y="332"/>
                  <a:pt x="227" y="329"/>
                  <a:pt x="228" y="328"/>
                </a:cubicBezTo>
                <a:cubicBezTo>
                  <a:pt x="229" y="327"/>
                  <a:pt x="230" y="327"/>
                  <a:pt x="231" y="328"/>
                </a:cubicBezTo>
                <a:cubicBezTo>
                  <a:pt x="231" y="327"/>
                  <a:pt x="231" y="327"/>
                  <a:pt x="231" y="327"/>
                </a:cubicBezTo>
                <a:cubicBezTo>
                  <a:pt x="232" y="327"/>
                  <a:pt x="232" y="328"/>
                  <a:pt x="232" y="328"/>
                </a:cubicBezTo>
                <a:cubicBezTo>
                  <a:pt x="233" y="328"/>
                  <a:pt x="233" y="328"/>
                  <a:pt x="233" y="328"/>
                </a:cubicBezTo>
                <a:cubicBezTo>
                  <a:pt x="233" y="328"/>
                  <a:pt x="233" y="328"/>
                  <a:pt x="233" y="328"/>
                </a:cubicBezTo>
                <a:cubicBezTo>
                  <a:pt x="232" y="327"/>
                  <a:pt x="233" y="326"/>
                  <a:pt x="233" y="326"/>
                </a:cubicBezTo>
                <a:cubicBezTo>
                  <a:pt x="235" y="327"/>
                  <a:pt x="237" y="328"/>
                  <a:pt x="236" y="330"/>
                </a:cubicBezTo>
                <a:cubicBezTo>
                  <a:pt x="237" y="331"/>
                  <a:pt x="237" y="332"/>
                  <a:pt x="238" y="333"/>
                </a:cubicBezTo>
                <a:cubicBezTo>
                  <a:pt x="237" y="334"/>
                  <a:pt x="239" y="336"/>
                  <a:pt x="239" y="338"/>
                </a:cubicBezTo>
                <a:cubicBezTo>
                  <a:pt x="239" y="338"/>
                  <a:pt x="239" y="338"/>
                  <a:pt x="239" y="338"/>
                </a:cubicBezTo>
                <a:cubicBezTo>
                  <a:pt x="241" y="339"/>
                  <a:pt x="241" y="339"/>
                  <a:pt x="241" y="339"/>
                </a:cubicBezTo>
                <a:cubicBezTo>
                  <a:pt x="241" y="338"/>
                  <a:pt x="242" y="338"/>
                  <a:pt x="241" y="338"/>
                </a:cubicBezTo>
                <a:cubicBezTo>
                  <a:pt x="241" y="338"/>
                  <a:pt x="241" y="338"/>
                  <a:pt x="241" y="337"/>
                </a:cubicBezTo>
                <a:cubicBezTo>
                  <a:pt x="241" y="337"/>
                  <a:pt x="241" y="336"/>
                  <a:pt x="241" y="336"/>
                </a:cubicBezTo>
                <a:cubicBezTo>
                  <a:pt x="243" y="338"/>
                  <a:pt x="244" y="335"/>
                  <a:pt x="246" y="336"/>
                </a:cubicBezTo>
                <a:cubicBezTo>
                  <a:pt x="246" y="336"/>
                  <a:pt x="246" y="336"/>
                  <a:pt x="247" y="336"/>
                </a:cubicBezTo>
                <a:cubicBezTo>
                  <a:pt x="247" y="336"/>
                  <a:pt x="247" y="336"/>
                  <a:pt x="247" y="336"/>
                </a:cubicBezTo>
                <a:cubicBezTo>
                  <a:pt x="247" y="337"/>
                  <a:pt x="247" y="337"/>
                  <a:pt x="247" y="337"/>
                </a:cubicBezTo>
                <a:cubicBezTo>
                  <a:pt x="248" y="338"/>
                  <a:pt x="250" y="338"/>
                  <a:pt x="251" y="337"/>
                </a:cubicBezTo>
                <a:cubicBezTo>
                  <a:pt x="250" y="336"/>
                  <a:pt x="250" y="336"/>
                  <a:pt x="250" y="336"/>
                </a:cubicBezTo>
                <a:cubicBezTo>
                  <a:pt x="251" y="336"/>
                  <a:pt x="252" y="335"/>
                  <a:pt x="251" y="334"/>
                </a:cubicBezTo>
                <a:cubicBezTo>
                  <a:pt x="250" y="333"/>
                  <a:pt x="250" y="331"/>
                  <a:pt x="248" y="330"/>
                </a:cubicBezTo>
                <a:cubicBezTo>
                  <a:pt x="250" y="329"/>
                  <a:pt x="247" y="328"/>
                  <a:pt x="249" y="327"/>
                </a:cubicBezTo>
                <a:cubicBezTo>
                  <a:pt x="250" y="327"/>
                  <a:pt x="251" y="327"/>
                  <a:pt x="252" y="328"/>
                </a:cubicBezTo>
                <a:cubicBezTo>
                  <a:pt x="251" y="328"/>
                  <a:pt x="251" y="328"/>
                  <a:pt x="251" y="328"/>
                </a:cubicBezTo>
                <a:cubicBezTo>
                  <a:pt x="254" y="328"/>
                  <a:pt x="253" y="332"/>
                  <a:pt x="255" y="333"/>
                </a:cubicBezTo>
                <a:cubicBezTo>
                  <a:pt x="255" y="333"/>
                  <a:pt x="256" y="333"/>
                  <a:pt x="256" y="333"/>
                </a:cubicBezTo>
                <a:cubicBezTo>
                  <a:pt x="256" y="333"/>
                  <a:pt x="256" y="333"/>
                  <a:pt x="256" y="334"/>
                </a:cubicBezTo>
                <a:cubicBezTo>
                  <a:pt x="257" y="334"/>
                  <a:pt x="258" y="333"/>
                  <a:pt x="258" y="333"/>
                </a:cubicBezTo>
                <a:cubicBezTo>
                  <a:pt x="258" y="333"/>
                  <a:pt x="258" y="332"/>
                  <a:pt x="258" y="332"/>
                </a:cubicBezTo>
                <a:cubicBezTo>
                  <a:pt x="260" y="332"/>
                  <a:pt x="257" y="330"/>
                  <a:pt x="257" y="329"/>
                </a:cubicBezTo>
                <a:cubicBezTo>
                  <a:pt x="258" y="327"/>
                  <a:pt x="256" y="324"/>
                  <a:pt x="257" y="322"/>
                </a:cubicBezTo>
                <a:cubicBezTo>
                  <a:pt x="259" y="321"/>
                  <a:pt x="256" y="320"/>
                  <a:pt x="258" y="318"/>
                </a:cubicBezTo>
                <a:cubicBezTo>
                  <a:pt x="257" y="317"/>
                  <a:pt x="258" y="316"/>
                  <a:pt x="257" y="315"/>
                </a:cubicBezTo>
                <a:cubicBezTo>
                  <a:pt x="257" y="315"/>
                  <a:pt x="257" y="315"/>
                  <a:pt x="257" y="315"/>
                </a:cubicBezTo>
                <a:cubicBezTo>
                  <a:pt x="257" y="314"/>
                  <a:pt x="257" y="314"/>
                  <a:pt x="257" y="314"/>
                </a:cubicBezTo>
                <a:cubicBezTo>
                  <a:pt x="255" y="314"/>
                  <a:pt x="256" y="313"/>
                  <a:pt x="257" y="312"/>
                </a:cubicBezTo>
                <a:cubicBezTo>
                  <a:pt x="257" y="312"/>
                  <a:pt x="257" y="312"/>
                  <a:pt x="257" y="312"/>
                </a:cubicBezTo>
                <a:cubicBezTo>
                  <a:pt x="258" y="313"/>
                  <a:pt x="259" y="311"/>
                  <a:pt x="260" y="313"/>
                </a:cubicBezTo>
                <a:cubicBezTo>
                  <a:pt x="259" y="314"/>
                  <a:pt x="262" y="314"/>
                  <a:pt x="260" y="316"/>
                </a:cubicBezTo>
                <a:cubicBezTo>
                  <a:pt x="261" y="317"/>
                  <a:pt x="261" y="317"/>
                  <a:pt x="261" y="317"/>
                </a:cubicBezTo>
                <a:cubicBezTo>
                  <a:pt x="261" y="317"/>
                  <a:pt x="261" y="317"/>
                  <a:pt x="261" y="317"/>
                </a:cubicBezTo>
                <a:cubicBezTo>
                  <a:pt x="261" y="318"/>
                  <a:pt x="261" y="318"/>
                  <a:pt x="261" y="318"/>
                </a:cubicBezTo>
                <a:cubicBezTo>
                  <a:pt x="261" y="318"/>
                  <a:pt x="261" y="318"/>
                  <a:pt x="261" y="319"/>
                </a:cubicBezTo>
                <a:cubicBezTo>
                  <a:pt x="261" y="318"/>
                  <a:pt x="261" y="319"/>
                  <a:pt x="261" y="319"/>
                </a:cubicBezTo>
                <a:cubicBezTo>
                  <a:pt x="261" y="319"/>
                  <a:pt x="261" y="320"/>
                  <a:pt x="261" y="320"/>
                </a:cubicBezTo>
                <a:cubicBezTo>
                  <a:pt x="261" y="321"/>
                  <a:pt x="262" y="321"/>
                  <a:pt x="261" y="322"/>
                </a:cubicBezTo>
                <a:cubicBezTo>
                  <a:pt x="261" y="321"/>
                  <a:pt x="261" y="321"/>
                  <a:pt x="261" y="321"/>
                </a:cubicBezTo>
                <a:cubicBezTo>
                  <a:pt x="259" y="322"/>
                  <a:pt x="261" y="323"/>
                  <a:pt x="261" y="325"/>
                </a:cubicBezTo>
                <a:cubicBezTo>
                  <a:pt x="264" y="326"/>
                  <a:pt x="264" y="329"/>
                  <a:pt x="266" y="331"/>
                </a:cubicBezTo>
                <a:cubicBezTo>
                  <a:pt x="266" y="331"/>
                  <a:pt x="267" y="332"/>
                  <a:pt x="268" y="332"/>
                </a:cubicBezTo>
                <a:cubicBezTo>
                  <a:pt x="269" y="333"/>
                  <a:pt x="270" y="331"/>
                  <a:pt x="271" y="330"/>
                </a:cubicBezTo>
                <a:cubicBezTo>
                  <a:pt x="274" y="328"/>
                  <a:pt x="271" y="324"/>
                  <a:pt x="275" y="323"/>
                </a:cubicBezTo>
                <a:cubicBezTo>
                  <a:pt x="276" y="320"/>
                  <a:pt x="274" y="319"/>
                  <a:pt x="274" y="317"/>
                </a:cubicBezTo>
                <a:cubicBezTo>
                  <a:pt x="274" y="317"/>
                  <a:pt x="274" y="317"/>
                  <a:pt x="274" y="317"/>
                </a:cubicBezTo>
                <a:cubicBezTo>
                  <a:pt x="274" y="316"/>
                  <a:pt x="274" y="316"/>
                  <a:pt x="274" y="316"/>
                </a:cubicBezTo>
                <a:cubicBezTo>
                  <a:pt x="275" y="316"/>
                  <a:pt x="276" y="315"/>
                  <a:pt x="276" y="316"/>
                </a:cubicBezTo>
                <a:cubicBezTo>
                  <a:pt x="277" y="316"/>
                  <a:pt x="277" y="316"/>
                  <a:pt x="277" y="316"/>
                </a:cubicBezTo>
                <a:cubicBezTo>
                  <a:pt x="277" y="316"/>
                  <a:pt x="277" y="316"/>
                  <a:pt x="277" y="316"/>
                </a:cubicBezTo>
                <a:cubicBezTo>
                  <a:pt x="277" y="314"/>
                  <a:pt x="277" y="314"/>
                  <a:pt x="277" y="314"/>
                </a:cubicBezTo>
                <a:cubicBezTo>
                  <a:pt x="277" y="314"/>
                  <a:pt x="277" y="314"/>
                  <a:pt x="277" y="314"/>
                </a:cubicBezTo>
                <a:cubicBezTo>
                  <a:pt x="277" y="312"/>
                  <a:pt x="278" y="313"/>
                  <a:pt x="278" y="313"/>
                </a:cubicBezTo>
                <a:cubicBezTo>
                  <a:pt x="280" y="311"/>
                  <a:pt x="283" y="312"/>
                  <a:pt x="284" y="309"/>
                </a:cubicBezTo>
                <a:cubicBezTo>
                  <a:pt x="283" y="309"/>
                  <a:pt x="283" y="309"/>
                  <a:pt x="283" y="309"/>
                </a:cubicBezTo>
                <a:cubicBezTo>
                  <a:pt x="283" y="309"/>
                  <a:pt x="283" y="309"/>
                  <a:pt x="283" y="308"/>
                </a:cubicBezTo>
                <a:cubicBezTo>
                  <a:pt x="284" y="309"/>
                  <a:pt x="285" y="308"/>
                  <a:pt x="286" y="308"/>
                </a:cubicBezTo>
                <a:cubicBezTo>
                  <a:pt x="287" y="307"/>
                  <a:pt x="288" y="310"/>
                  <a:pt x="290" y="309"/>
                </a:cubicBezTo>
                <a:cubicBezTo>
                  <a:pt x="290" y="308"/>
                  <a:pt x="293" y="309"/>
                  <a:pt x="292" y="307"/>
                </a:cubicBezTo>
                <a:cubicBezTo>
                  <a:pt x="293" y="307"/>
                  <a:pt x="294" y="306"/>
                  <a:pt x="295" y="306"/>
                </a:cubicBezTo>
                <a:cubicBezTo>
                  <a:pt x="295" y="306"/>
                  <a:pt x="294" y="306"/>
                  <a:pt x="294" y="306"/>
                </a:cubicBezTo>
                <a:cubicBezTo>
                  <a:pt x="295" y="304"/>
                  <a:pt x="294" y="303"/>
                  <a:pt x="294" y="302"/>
                </a:cubicBezTo>
                <a:cubicBezTo>
                  <a:pt x="295" y="299"/>
                  <a:pt x="292" y="298"/>
                  <a:pt x="291" y="297"/>
                </a:cubicBezTo>
                <a:cubicBezTo>
                  <a:pt x="291" y="297"/>
                  <a:pt x="291" y="297"/>
                  <a:pt x="291" y="297"/>
                </a:cubicBezTo>
                <a:cubicBezTo>
                  <a:pt x="290" y="297"/>
                  <a:pt x="290" y="297"/>
                  <a:pt x="290" y="296"/>
                </a:cubicBezTo>
                <a:cubicBezTo>
                  <a:pt x="290" y="297"/>
                  <a:pt x="290" y="297"/>
                  <a:pt x="290" y="297"/>
                </a:cubicBezTo>
                <a:cubicBezTo>
                  <a:pt x="290" y="296"/>
                  <a:pt x="289" y="296"/>
                  <a:pt x="290" y="296"/>
                </a:cubicBezTo>
                <a:cubicBezTo>
                  <a:pt x="290" y="296"/>
                  <a:pt x="290" y="295"/>
                  <a:pt x="290" y="295"/>
                </a:cubicBezTo>
                <a:cubicBezTo>
                  <a:pt x="290" y="295"/>
                  <a:pt x="290" y="295"/>
                  <a:pt x="290" y="294"/>
                </a:cubicBezTo>
                <a:cubicBezTo>
                  <a:pt x="290" y="294"/>
                  <a:pt x="290" y="294"/>
                  <a:pt x="290" y="294"/>
                </a:cubicBezTo>
                <a:cubicBezTo>
                  <a:pt x="290" y="294"/>
                  <a:pt x="290" y="293"/>
                  <a:pt x="290" y="293"/>
                </a:cubicBezTo>
                <a:cubicBezTo>
                  <a:pt x="290" y="293"/>
                  <a:pt x="290" y="293"/>
                  <a:pt x="290" y="293"/>
                </a:cubicBezTo>
                <a:cubicBezTo>
                  <a:pt x="290" y="292"/>
                  <a:pt x="290" y="291"/>
                  <a:pt x="289" y="291"/>
                </a:cubicBezTo>
                <a:cubicBezTo>
                  <a:pt x="289" y="290"/>
                  <a:pt x="290" y="289"/>
                  <a:pt x="290" y="289"/>
                </a:cubicBezTo>
                <a:cubicBezTo>
                  <a:pt x="290" y="287"/>
                  <a:pt x="292" y="288"/>
                  <a:pt x="292" y="286"/>
                </a:cubicBezTo>
                <a:cubicBezTo>
                  <a:pt x="292" y="286"/>
                  <a:pt x="293" y="286"/>
                  <a:pt x="293" y="286"/>
                </a:cubicBezTo>
                <a:cubicBezTo>
                  <a:pt x="293" y="286"/>
                  <a:pt x="293" y="286"/>
                  <a:pt x="293" y="286"/>
                </a:cubicBezTo>
                <a:cubicBezTo>
                  <a:pt x="294" y="286"/>
                  <a:pt x="294" y="287"/>
                  <a:pt x="294" y="286"/>
                </a:cubicBezTo>
                <a:cubicBezTo>
                  <a:pt x="294" y="286"/>
                  <a:pt x="294" y="286"/>
                  <a:pt x="294" y="286"/>
                </a:cubicBezTo>
                <a:cubicBezTo>
                  <a:pt x="294" y="286"/>
                  <a:pt x="294" y="286"/>
                  <a:pt x="294" y="285"/>
                </a:cubicBezTo>
                <a:cubicBezTo>
                  <a:pt x="295" y="286"/>
                  <a:pt x="295" y="286"/>
                  <a:pt x="295" y="286"/>
                </a:cubicBezTo>
                <a:cubicBezTo>
                  <a:pt x="295" y="285"/>
                  <a:pt x="295" y="285"/>
                  <a:pt x="295" y="285"/>
                </a:cubicBezTo>
                <a:cubicBezTo>
                  <a:pt x="294" y="284"/>
                  <a:pt x="294" y="284"/>
                  <a:pt x="294" y="284"/>
                </a:cubicBezTo>
                <a:cubicBezTo>
                  <a:pt x="295" y="284"/>
                  <a:pt x="295" y="284"/>
                  <a:pt x="295" y="284"/>
                </a:cubicBezTo>
                <a:cubicBezTo>
                  <a:pt x="294" y="284"/>
                  <a:pt x="294" y="283"/>
                  <a:pt x="294" y="283"/>
                </a:cubicBezTo>
                <a:cubicBezTo>
                  <a:pt x="294" y="283"/>
                  <a:pt x="294" y="282"/>
                  <a:pt x="295" y="282"/>
                </a:cubicBezTo>
                <a:cubicBezTo>
                  <a:pt x="295" y="282"/>
                  <a:pt x="295" y="282"/>
                  <a:pt x="295" y="282"/>
                </a:cubicBezTo>
                <a:cubicBezTo>
                  <a:pt x="294" y="281"/>
                  <a:pt x="295" y="279"/>
                  <a:pt x="296" y="278"/>
                </a:cubicBezTo>
                <a:cubicBezTo>
                  <a:pt x="295" y="277"/>
                  <a:pt x="295" y="277"/>
                  <a:pt x="295" y="277"/>
                </a:cubicBezTo>
                <a:cubicBezTo>
                  <a:pt x="296" y="276"/>
                  <a:pt x="296" y="276"/>
                  <a:pt x="296" y="276"/>
                </a:cubicBezTo>
                <a:cubicBezTo>
                  <a:pt x="296" y="276"/>
                  <a:pt x="295" y="275"/>
                  <a:pt x="296" y="275"/>
                </a:cubicBezTo>
                <a:cubicBezTo>
                  <a:pt x="296" y="275"/>
                  <a:pt x="295" y="274"/>
                  <a:pt x="295" y="274"/>
                </a:cubicBezTo>
                <a:cubicBezTo>
                  <a:pt x="295" y="274"/>
                  <a:pt x="296" y="274"/>
                  <a:pt x="296" y="273"/>
                </a:cubicBezTo>
                <a:cubicBezTo>
                  <a:pt x="295" y="273"/>
                  <a:pt x="295" y="274"/>
                  <a:pt x="295" y="274"/>
                </a:cubicBezTo>
                <a:cubicBezTo>
                  <a:pt x="294" y="273"/>
                  <a:pt x="296" y="272"/>
                  <a:pt x="295" y="271"/>
                </a:cubicBezTo>
                <a:cubicBezTo>
                  <a:pt x="296" y="271"/>
                  <a:pt x="296" y="271"/>
                  <a:pt x="296" y="271"/>
                </a:cubicBezTo>
                <a:cubicBezTo>
                  <a:pt x="296" y="271"/>
                  <a:pt x="296" y="271"/>
                  <a:pt x="296" y="271"/>
                </a:cubicBezTo>
                <a:cubicBezTo>
                  <a:pt x="298" y="270"/>
                  <a:pt x="299" y="271"/>
                  <a:pt x="301" y="271"/>
                </a:cubicBezTo>
                <a:cubicBezTo>
                  <a:pt x="302" y="269"/>
                  <a:pt x="303" y="271"/>
                  <a:pt x="304" y="271"/>
                </a:cubicBezTo>
                <a:cubicBezTo>
                  <a:pt x="303" y="271"/>
                  <a:pt x="303" y="271"/>
                  <a:pt x="303" y="271"/>
                </a:cubicBezTo>
                <a:cubicBezTo>
                  <a:pt x="303" y="270"/>
                  <a:pt x="303" y="270"/>
                  <a:pt x="303" y="270"/>
                </a:cubicBezTo>
                <a:cubicBezTo>
                  <a:pt x="303" y="270"/>
                  <a:pt x="303" y="269"/>
                  <a:pt x="304" y="269"/>
                </a:cubicBezTo>
                <a:cubicBezTo>
                  <a:pt x="304" y="269"/>
                  <a:pt x="304" y="268"/>
                  <a:pt x="304" y="268"/>
                </a:cubicBezTo>
                <a:cubicBezTo>
                  <a:pt x="305" y="268"/>
                  <a:pt x="305" y="268"/>
                  <a:pt x="305" y="268"/>
                </a:cubicBezTo>
                <a:cubicBezTo>
                  <a:pt x="305" y="268"/>
                  <a:pt x="305" y="267"/>
                  <a:pt x="305" y="267"/>
                </a:cubicBezTo>
                <a:cubicBezTo>
                  <a:pt x="306" y="267"/>
                  <a:pt x="307" y="268"/>
                  <a:pt x="307" y="268"/>
                </a:cubicBezTo>
                <a:cubicBezTo>
                  <a:pt x="307" y="267"/>
                  <a:pt x="306" y="265"/>
                  <a:pt x="308" y="265"/>
                </a:cubicBezTo>
                <a:cubicBezTo>
                  <a:pt x="308" y="264"/>
                  <a:pt x="309" y="264"/>
                  <a:pt x="310" y="263"/>
                </a:cubicBezTo>
                <a:cubicBezTo>
                  <a:pt x="309" y="263"/>
                  <a:pt x="309" y="263"/>
                  <a:pt x="309" y="262"/>
                </a:cubicBezTo>
                <a:cubicBezTo>
                  <a:pt x="309" y="262"/>
                  <a:pt x="309" y="262"/>
                  <a:pt x="309" y="262"/>
                </a:cubicBezTo>
                <a:cubicBezTo>
                  <a:pt x="309" y="263"/>
                  <a:pt x="309" y="263"/>
                  <a:pt x="309" y="263"/>
                </a:cubicBezTo>
                <a:cubicBezTo>
                  <a:pt x="309" y="263"/>
                  <a:pt x="309" y="263"/>
                  <a:pt x="309" y="263"/>
                </a:cubicBezTo>
                <a:cubicBezTo>
                  <a:pt x="308" y="264"/>
                  <a:pt x="307" y="262"/>
                  <a:pt x="306" y="262"/>
                </a:cubicBezTo>
                <a:cubicBezTo>
                  <a:pt x="305" y="262"/>
                  <a:pt x="304" y="261"/>
                  <a:pt x="305" y="260"/>
                </a:cubicBezTo>
                <a:cubicBezTo>
                  <a:pt x="305" y="259"/>
                  <a:pt x="306" y="259"/>
                  <a:pt x="307" y="259"/>
                </a:cubicBezTo>
                <a:cubicBezTo>
                  <a:pt x="308" y="260"/>
                  <a:pt x="309" y="260"/>
                  <a:pt x="310" y="261"/>
                </a:cubicBezTo>
                <a:cubicBezTo>
                  <a:pt x="311" y="262"/>
                  <a:pt x="312" y="262"/>
                  <a:pt x="313" y="261"/>
                </a:cubicBezTo>
                <a:cubicBezTo>
                  <a:pt x="313" y="261"/>
                  <a:pt x="312" y="262"/>
                  <a:pt x="312" y="261"/>
                </a:cubicBezTo>
                <a:cubicBezTo>
                  <a:pt x="312" y="261"/>
                  <a:pt x="312" y="261"/>
                  <a:pt x="312" y="261"/>
                </a:cubicBezTo>
                <a:cubicBezTo>
                  <a:pt x="315" y="260"/>
                  <a:pt x="318" y="260"/>
                  <a:pt x="321" y="263"/>
                </a:cubicBezTo>
                <a:cubicBezTo>
                  <a:pt x="320" y="264"/>
                  <a:pt x="322" y="263"/>
                  <a:pt x="322" y="265"/>
                </a:cubicBezTo>
                <a:cubicBezTo>
                  <a:pt x="323" y="265"/>
                  <a:pt x="323" y="265"/>
                  <a:pt x="323" y="264"/>
                </a:cubicBezTo>
                <a:cubicBezTo>
                  <a:pt x="324" y="264"/>
                  <a:pt x="323" y="264"/>
                  <a:pt x="323" y="264"/>
                </a:cubicBezTo>
                <a:cubicBezTo>
                  <a:pt x="323" y="263"/>
                  <a:pt x="323" y="263"/>
                  <a:pt x="323" y="263"/>
                </a:cubicBezTo>
                <a:cubicBezTo>
                  <a:pt x="322" y="262"/>
                  <a:pt x="322" y="262"/>
                  <a:pt x="322" y="262"/>
                </a:cubicBezTo>
                <a:cubicBezTo>
                  <a:pt x="323" y="261"/>
                  <a:pt x="323" y="261"/>
                  <a:pt x="323" y="260"/>
                </a:cubicBezTo>
                <a:cubicBezTo>
                  <a:pt x="323" y="260"/>
                  <a:pt x="323" y="260"/>
                  <a:pt x="322" y="260"/>
                </a:cubicBezTo>
                <a:cubicBezTo>
                  <a:pt x="322" y="259"/>
                  <a:pt x="323" y="260"/>
                  <a:pt x="323" y="259"/>
                </a:cubicBezTo>
                <a:cubicBezTo>
                  <a:pt x="322" y="259"/>
                  <a:pt x="324" y="256"/>
                  <a:pt x="322" y="256"/>
                </a:cubicBezTo>
                <a:cubicBezTo>
                  <a:pt x="321" y="255"/>
                  <a:pt x="321" y="254"/>
                  <a:pt x="322" y="252"/>
                </a:cubicBezTo>
                <a:cubicBezTo>
                  <a:pt x="323" y="252"/>
                  <a:pt x="323" y="252"/>
                  <a:pt x="323" y="252"/>
                </a:cubicBezTo>
                <a:cubicBezTo>
                  <a:pt x="324" y="252"/>
                  <a:pt x="324" y="252"/>
                  <a:pt x="324" y="253"/>
                </a:cubicBezTo>
                <a:cubicBezTo>
                  <a:pt x="324" y="253"/>
                  <a:pt x="324" y="252"/>
                  <a:pt x="324" y="252"/>
                </a:cubicBezTo>
                <a:cubicBezTo>
                  <a:pt x="324" y="252"/>
                  <a:pt x="324" y="252"/>
                  <a:pt x="324" y="252"/>
                </a:cubicBezTo>
                <a:cubicBezTo>
                  <a:pt x="324" y="249"/>
                  <a:pt x="320" y="248"/>
                  <a:pt x="323" y="246"/>
                </a:cubicBezTo>
                <a:cubicBezTo>
                  <a:pt x="323" y="246"/>
                  <a:pt x="324" y="246"/>
                  <a:pt x="323" y="246"/>
                </a:cubicBezTo>
                <a:cubicBezTo>
                  <a:pt x="325" y="246"/>
                  <a:pt x="325" y="246"/>
                  <a:pt x="325" y="246"/>
                </a:cubicBezTo>
                <a:cubicBezTo>
                  <a:pt x="326" y="246"/>
                  <a:pt x="326" y="246"/>
                  <a:pt x="326" y="245"/>
                </a:cubicBezTo>
                <a:cubicBezTo>
                  <a:pt x="325" y="244"/>
                  <a:pt x="325" y="244"/>
                  <a:pt x="324" y="244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4" y="243"/>
                  <a:pt x="324" y="243"/>
                  <a:pt x="324" y="243"/>
                </a:cubicBezTo>
                <a:cubicBezTo>
                  <a:pt x="321" y="241"/>
                  <a:pt x="321" y="241"/>
                  <a:pt x="321" y="241"/>
                </a:cubicBezTo>
                <a:cubicBezTo>
                  <a:pt x="321" y="238"/>
                  <a:pt x="324" y="238"/>
                  <a:pt x="325" y="235"/>
                </a:cubicBezTo>
                <a:cubicBezTo>
                  <a:pt x="326" y="236"/>
                  <a:pt x="327" y="234"/>
                  <a:pt x="328" y="235"/>
                </a:cubicBezTo>
                <a:cubicBezTo>
                  <a:pt x="328" y="234"/>
                  <a:pt x="328" y="234"/>
                  <a:pt x="328" y="234"/>
                </a:cubicBezTo>
                <a:cubicBezTo>
                  <a:pt x="327" y="234"/>
                  <a:pt x="328" y="233"/>
                  <a:pt x="328" y="232"/>
                </a:cubicBezTo>
                <a:cubicBezTo>
                  <a:pt x="328" y="232"/>
                  <a:pt x="329" y="232"/>
                  <a:pt x="329" y="233"/>
                </a:cubicBezTo>
                <a:cubicBezTo>
                  <a:pt x="329" y="232"/>
                  <a:pt x="329" y="232"/>
                  <a:pt x="329" y="232"/>
                </a:cubicBezTo>
                <a:cubicBezTo>
                  <a:pt x="329" y="231"/>
                  <a:pt x="328" y="231"/>
                  <a:pt x="327" y="231"/>
                </a:cubicBezTo>
                <a:cubicBezTo>
                  <a:pt x="329" y="230"/>
                  <a:pt x="328" y="229"/>
                  <a:pt x="329" y="228"/>
                </a:cubicBezTo>
                <a:cubicBezTo>
                  <a:pt x="329" y="228"/>
                  <a:pt x="328" y="228"/>
                  <a:pt x="328" y="228"/>
                </a:cubicBezTo>
                <a:cubicBezTo>
                  <a:pt x="328" y="228"/>
                  <a:pt x="328" y="228"/>
                  <a:pt x="328" y="227"/>
                </a:cubicBezTo>
                <a:cubicBezTo>
                  <a:pt x="327" y="228"/>
                  <a:pt x="327" y="228"/>
                  <a:pt x="327" y="228"/>
                </a:cubicBezTo>
                <a:cubicBezTo>
                  <a:pt x="327" y="227"/>
                  <a:pt x="327" y="227"/>
                  <a:pt x="327" y="227"/>
                </a:cubicBezTo>
                <a:cubicBezTo>
                  <a:pt x="327" y="227"/>
                  <a:pt x="327" y="227"/>
                  <a:pt x="326" y="228"/>
                </a:cubicBezTo>
                <a:cubicBezTo>
                  <a:pt x="326" y="227"/>
                  <a:pt x="325" y="227"/>
                  <a:pt x="325" y="226"/>
                </a:cubicBezTo>
                <a:cubicBezTo>
                  <a:pt x="324" y="226"/>
                  <a:pt x="324" y="226"/>
                  <a:pt x="324" y="226"/>
                </a:cubicBezTo>
                <a:cubicBezTo>
                  <a:pt x="323" y="224"/>
                  <a:pt x="320" y="222"/>
                  <a:pt x="318" y="220"/>
                </a:cubicBezTo>
                <a:cubicBezTo>
                  <a:pt x="320" y="220"/>
                  <a:pt x="317" y="218"/>
                  <a:pt x="319" y="217"/>
                </a:cubicBezTo>
                <a:cubicBezTo>
                  <a:pt x="318" y="217"/>
                  <a:pt x="318" y="216"/>
                  <a:pt x="318" y="216"/>
                </a:cubicBezTo>
                <a:cubicBezTo>
                  <a:pt x="318" y="215"/>
                  <a:pt x="318" y="215"/>
                  <a:pt x="318" y="215"/>
                </a:cubicBezTo>
                <a:cubicBezTo>
                  <a:pt x="317" y="214"/>
                  <a:pt x="317" y="214"/>
                  <a:pt x="317" y="214"/>
                </a:cubicBezTo>
                <a:cubicBezTo>
                  <a:pt x="318" y="214"/>
                  <a:pt x="319" y="214"/>
                  <a:pt x="319" y="213"/>
                </a:cubicBezTo>
                <a:cubicBezTo>
                  <a:pt x="319" y="214"/>
                  <a:pt x="320" y="214"/>
                  <a:pt x="320" y="215"/>
                </a:cubicBezTo>
                <a:cubicBezTo>
                  <a:pt x="321" y="215"/>
                  <a:pt x="322" y="215"/>
                  <a:pt x="322" y="215"/>
                </a:cubicBezTo>
                <a:cubicBezTo>
                  <a:pt x="324" y="215"/>
                  <a:pt x="325" y="216"/>
                  <a:pt x="327" y="216"/>
                </a:cubicBezTo>
                <a:cubicBezTo>
                  <a:pt x="328" y="216"/>
                  <a:pt x="330" y="217"/>
                  <a:pt x="331" y="216"/>
                </a:cubicBezTo>
                <a:cubicBezTo>
                  <a:pt x="327" y="212"/>
                  <a:pt x="329" y="207"/>
                  <a:pt x="325" y="204"/>
                </a:cubicBezTo>
                <a:close/>
                <a:moveTo>
                  <a:pt x="60" y="261"/>
                </a:moveTo>
                <a:cubicBezTo>
                  <a:pt x="59" y="259"/>
                  <a:pt x="59" y="259"/>
                  <a:pt x="59" y="259"/>
                </a:cubicBezTo>
                <a:cubicBezTo>
                  <a:pt x="60" y="259"/>
                  <a:pt x="60" y="260"/>
                  <a:pt x="62" y="260"/>
                </a:cubicBezTo>
                <a:cubicBezTo>
                  <a:pt x="61" y="261"/>
                  <a:pt x="60" y="261"/>
                  <a:pt x="60" y="261"/>
                </a:cubicBezTo>
                <a:close/>
                <a:moveTo>
                  <a:pt x="93" y="40"/>
                </a:moveTo>
                <a:cubicBezTo>
                  <a:pt x="92" y="39"/>
                  <a:pt x="92" y="39"/>
                  <a:pt x="92" y="39"/>
                </a:cubicBezTo>
                <a:cubicBezTo>
                  <a:pt x="93" y="39"/>
                  <a:pt x="93" y="39"/>
                  <a:pt x="93" y="39"/>
                </a:cubicBezTo>
                <a:lnTo>
                  <a:pt x="93" y="40"/>
                </a:lnTo>
                <a:close/>
                <a:moveTo>
                  <a:pt x="131" y="47"/>
                </a:moveTo>
                <a:cubicBezTo>
                  <a:pt x="131" y="49"/>
                  <a:pt x="131" y="49"/>
                  <a:pt x="131" y="49"/>
                </a:cubicBezTo>
                <a:cubicBezTo>
                  <a:pt x="131" y="49"/>
                  <a:pt x="131" y="49"/>
                  <a:pt x="131" y="49"/>
                </a:cubicBezTo>
                <a:lnTo>
                  <a:pt x="131" y="47"/>
                </a:lnTo>
                <a:close/>
                <a:moveTo>
                  <a:pt x="130" y="52"/>
                </a:moveTo>
                <a:cubicBezTo>
                  <a:pt x="130" y="52"/>
                  <a:pt x="130" y="51"/>
                  <a:pt x="131" y="51"/>
                </a:cubicBezTo>
                <a:cubicBezTo>
                  <a:pt x="130" y="51"/>
                  <a:pt x="130" y="50"/>
                  <a:pt x="131" y="50"/>
                </a:cubicBezTo>
                <a:cubicBezTo>
                  <a:pt x="131" y="51"/>
                  <a:pt x="131" y="51"/>
                  <a:pt x="131" y="51"/>
                </a:cubicBezTo>
                <a:cubicBezTo>
                  <a:pt x="132" y="50"/>
                  <a:pt x="132" y="50"/>
                  <a:pt x="132" y="50"/>
                </a:cubicBezTo>
                <a:cubicBezTo>
                  <a:pt x="131" y="51"/>
                  <a:pt x="133" y="51"/>
                  <a:pt x="133" y="52"/>
                </a:cubicBezTo>
                <a:cubicBezTo>
                  <a:pt x="132" y="51"/>
                  <a:pt x="131" y="53"/>
                  <a:pt x="130" y="52"/>
                </a:cubicBezTo>
                <a:close/>
                <a:moveTo>
                  <a:pt x="134" y="42"/>
                </a:moveTo>
                <a:cubicBezTo>
                  <a:pt x="134" y="42"/>
                  <a:pt x="135" y="42"/>
                  <a:pt x="135" y="42"/>
                </a:cubicBezTo>
                <a:cubicBezTo>
                  <a:pt x="134" y="43"/>
                  <a:pt x="134" y="43"/>
                  <a:pt x="134" y="43"/>
                </a:cubicBezTo>
                <a:cubicBezTo>
                  <a:pt x="135" y="43"/>
                  <a:pt x="134" y="44"/>
                  <a:pt x="135" y="44"/>
                </a:cubicBezTo>
                <a:cubicBezTo>
                  <a:pt x="133" y="45"/>
                  <a:pt x="133" y="43"/>
                  <a:pt x="132" y="43"/>
                </a:cubicBezTo>
                <a:cubicBezTo>
                  <a:pt x="135" y="40"/>
                  <a:pt x="135" y="40"/>
                  <a:pt x="135" y="40"/>
                </a:cubicBezTo>
                <a:cubicBezTo>
                  <a:pt x="135" y="40"/>
                  <a:pt x="135" y="40"/>
                  <a:pt x="135" y="40"/>
                </a:cubicBezTo>
                <a:cubicBezTo>
                  <a:pt x="136" y="41"/>
                  <a:pt x="135" y="41"/>
                  <a:pt x="134" y="42"/>
                </a:cubicBezTo>
                <a:close/>
                <a:moveTo>
                  <a:pt x="140" y="36"/>
                </a:moveTo>
                <a:cubicBezTo>
                  <a:pt x="140" y="35"/>
                  <a:pt x="140" y="35"/>
                  <a:pt x="140" y="35"/>
                </a:cubicBezTo>
                <a:cubicBezTo>
                  <a:pt x="139" y="36"/>
                  <a:pt x="138" y="35"/>
                  <a:pt x="137" y="35"/>
                </a:cubicBezTo>
                <a:cubicBezTo>
                  <a:pt x="137" y="35"/>
                  <a:pt x="137" y="34"/>
                  <a:pt x="136" y="34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36" y="33"/>
                  <a:pt x="136" y="33"/>
                  <a:pt x="136" y="34"/>
                </a:cubicBezTo>
                <a:cubicBezTo>
                  <a:pt x="136" y="34"/>
                  <a:pt x="137" y="33"/>
                  <a:pt x="137" y="33"/>
                </a:cubicBezTo>
                <a:cubicBezTo>
                  <a:pt x="137" y="33"/>
                  <a:pt x="137" y="33"/>
                  <a:pt x="137" y="33"/>
                </a:cubicBezTo>
                <a:cubicBezTo>
                  <a:pt x="138" y="33"/>
                  <a:pt x="138" y="34"/>
                  <a:pt x="139" y="34"/>
                </a:cubicBezTo>
                <a:cubicBezTo>
                  <a:pt x="139" y="34"/>
                  <a:pt x="139" y="34"/>
                  <a:pt x="139" y="33"/>
                </a:cubicBezTo>
                <a:cubicBezTo>
                  <a:pt x="139" y="34"/>
                  <a:pt x="140" y="34"/>
                  <a:pt x="141" y="34"/>
                </a:cubicBezTo>
                <a:lnTo>
                  <a:pt x="140" y="36"/>
                </a:lnTo>
                <a:close/>
                <a:moveTo>
                  <a:pt x="145" y="325"/>
                </a:moveTo>
                <a:cubicBezTo>
                  <a:pt x="145" y="325"/>
                  <a:pt x="144" y="325"/>
                  <a:pt x="144" y="325"/>
                </a:cubicBezTo>
                <a:cubicBezTo>
                  <a:pt x="144" y="323"/>
                  <a:pt x="144" y="323"/>
                  <a:pt x="144" y="323"/>
                </a:cubicBezTo>
                <a:cubicBezTo>
                  <a:pt x="145" y="323"/>
                  <a:pt x="145" y="324"/>
                  <a:pt x="146" y="324"/>
                </a:cubicBezTo>
                <a:cubicBezTo>
                  <a:pt x="146" y="325"/>
                  <a:pt x="146" y="325"/>
                  <a:pt x="145" y="325"/>
                </a:cubicBezTo>
                <a:close/>
                <a:moveTo>
                  <a:pt x="160" y="310"/>
                </a:moveTo>
                <a:cubicBezTo>
                  <a:pt x="160" y="310"/>
                  <a:pt x="160" y="309"/>
                  <a:pt x="161" y="309"/>
                </a:cubicBezTo>
                <a:cubicBezTo>
                  <a:pt x="161" y="310"/>
                  <a:pt x="161" y="310"/>
                  <a:pt x="160" y="310"/>
                </a:cubicBezTo>
                <a:close/>
                <a:moveTo>
                  <a:pt x="162" y="271"/>
                </a:moveTo>
                <a:cubicBezTo>
                  <a:pt x="160" y="269"/>
                  <a:pt x="160" y="269"/>
                  <a:pt x="160" y="269"/>
                </a:cubicBezTo>
                <a:cubicBezTo>
                  <a:pt x="162" y="271"/>
                  <a:pt x="162" y="271"/>
                  <a:pt x="162" y="271"/>
                </a:cubicBezTo>
                <a:close/>
                <a:moveTo>
                  <a:pt x="208" y="321"/>
                </a:moveTo>
                <a:cubicBezTo>
                  <a:pt x="207" y="322"/>
                  <a:pt x="207" y="322"/>
                  <a:pt x="206" y="322"/>
                </a:cubicBezTo>
                <a:cubicBezTo>
                  <a:pt x="207" y="323"/>
                  <a:pt x="207" y="323"/>
                  <a:pt x="207" y="323"/>
                </a:cubicBezTo>
                <a:cubicBezTo>
                  <a:pt x="206" y="322"/>
                  <a:pt x="205" y="323"/>
                  <a:pt x="205" y="323"/>
                </a:cubicBezTo>
                <a:cubicBezTo>
                  <a:pt x="204" y="321"/>
                  <a:pt x="207" y="322"/>
                  <a:pt x="206" y="320"/>
                </a:cubicBezTo>
                <a:cubicBezTo>
                  <a:pt x="207" y="319"/>
                  <a:pt x="207" y="319"/>
                  <a:pt x="207" y="319"/>
                </a:cubicBezTo>
                <a:cubicBezTo>
                  <a:pt x="206" y="319"/>
                  <a:pt x="206" y="319"/>
                  <a:pt x="206" y="319"/>
                </a:cubicBezTo>
                <a:cubicBezTo>
                  <a:pt x="208" y="317"/>
                  <a:pt x="208" y="317"/>
                  <a:pt x="208" y="317"/>
                </a:cubicBezTo>
                <a:cubicBezTo>
                  <a:pt x="210" y="318"/>
                  <a:pt x="207" y="320"/>
                  <a:pt x="208" y="321"/>
                </a:cubicBezTo>
                <a:close/>
                <a:moveTo>
                  <a:pt x="211" y="328"/>
                </a:moveTo>
                <a:cubicBezTo>
                  <a:pt x="210" y="328"/>
                  <a:pt x="210" y="328"/>
                  <a:pt x="210" y="328"/>
                </a:cubicBezTo>
                <a:cubicBezTo>
                  <a:pt x="210" y="327"/>
                  <a:pt x="211" y="327"/>
                  <a:pt x="210" y="327"/>
                </a:cubicBezTo>
                <a:cubicBezTo>
                  <a:pt x="210" y="327"/>
                  <a:pt x="210" y="326"/>
                  <a:pt x="210" y="326"/>
                </a:cubicBezTo>
                <a:cubicBezTo>
                  <a:pt x="209" y="327"/>
                  <a:pt x="209" y="327"/>
                  <a:pt x="209" y="327"/>
                </a:cubicBezTo>
                <a:cubicBezTo>
                  <a:pt x="209" y="326"/>
                  <a:pt x="209" y="326"/>
                  <a:pt x="209" y="326"/>
                </a:cubicBezTo>
                <a:cubicBezTo>
                  <a:pt x="210" y="326"/>
                  <a:pt x="210" y="326"/>
                  <a:pt x="210" y="326"/>
                </a:cubicBezTo>
                <a:cubicBezTo>
                  <a:pt x="210" y="326"/>
                  <a:pt x="210" y="326"/>
                  <a:pt x="210" y="326"/>
                </a:cubicBezTo>
                <a:cubicBezTo>
                  <a:pt x="210" y="327"/>
                  <a:pt x="212" y="327"/>
                  <a:pt x="211" y="328"/>
                </a:cubicBezTo>
                <a:close/>
                <a:moveTo>
                  <a:pt x="236" y="36"/>
                </a:moveTo>
                <a:cubicBezTo>
                  <a:pt x="236" y="35"/>
                  <a:pt x="236" y="35"/>
                  <a:pt x="236" y="35"/>
                </a:cubicBezTo>
                <a:cubicBezTo>
                  <a:pt x="237" y="35"/>
                  <a:pt x="237" y="36"/>
                  <a:pt x="237" y="36"/>
                </a:cubicBezTo>
                <a:lnTo>
                  <a:pt x="236" y="36"/>
                </a:lnTo>
                <a:close/>
                <a:moveTo>
                  <a:pt x="239" y="325"/>
                </a:moveTo>
                <a:cubicBezTo>
                  <a:pt x="238" y="324"/>
                  <a:pt x="237" y="324"/>
                  <a:pt x="237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1"/>
                  <a:pt x="237" y="321"/>
                  <a:pt x="237" y="321"/>
                </a:cubicBezTo>
                <a:cubicBezTo>
                  <a:pt x="237" y="321"/>
                  <a:pt x="237" y="322"/>
                  <a:pt x="237" y="322"/>
                </a:cubicBezTo>
                <a:cubicBezTo>
                  <a:pt x="238" y="322"/>
                  <a:pt x="238" y="322"/>
                  <a:pt x="237" y="322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2"/>
                  <a:pt x="237" y="322"/>
                  <a:pt x="237" y="323"/>
                </a:cubicBezTo>
                <a:cubicBezTo>
                  <a:pt x="239" y="323"/>
                  <a:pt x="238" y="324"/>
                  <a:pt x="239" y="325"/>
                </a:cubicBezTo>
                <a:cubicBezTo>
                  <a:pt x="239" y="325"/>
                  <a:pt x="239" y="325"/>
                  <a:pt x="239" y="325"/>
                </a:cubicBezTo>
                <a:cubicBezTo>
                  <a:pt x="239" y="325"/>
                  <a:pt x="239" y="325"/>
                  <a:pt x="239" y="325"/>
                </a:cubicBezTo>
                <a:close/>
                <a:moveTo>
                  <a:pt x="248" y="324"/>
                </a:moveTo>
                <a:cubicBezTo>
                  <a:pt x="248" y="324"/>
                  <a:pt x="248" y="324"/>
                  <a:pt x="248" y="324"/>
                </a:cubicBezTo>
                <a:cubicBezTo>
                  <a:pt x="248" y="324"/>
                  <a:pt x="247" y="324"/>
                  <a:pt x="247" y="325"/>
                </a:cubicBezTo>
                <a:cubicBezTo>
                  <a:pt x="246" y="323"/>
                  <a:pt x="246" y="323"/>
                  <a:pt x="246" y="323"/>
                </a:cubicBezTo>
                <a:cubicBezTo>
                  <a:pt x="244" y="325"/>
                  <a:pt x="244" y="322"/>
                  <a:pt x="243" y="321"/>
                </a:cubicBezTo>
                <a:cubicBezTo>
                  <a:pt x="244" y="320"/>
                  <a:pt x="244" y="320"/>
                  <a:pt x="244" y="320"/>
                </a:cubicBezTo>
                <a:cubicBezTo>
                  <a:pt x="246" y="321"/>
                  <a:pt x="247" y="322"/>
                  <a:pt x="248" y="324"/>
                </a:cubicBezTo>
                <a:cubicBezTo>
                  <a:pt x="248" y="324"/>
                  <a:pt x="248" y="324"/>
                  <a:pt x="248" y="324"/>
                </a:cubicBezTo>
                <a:close/>
                <a:moveTo>
                  <a:pt x="269" y="51"/>
                </a:moveTo>
                <a:cubicBezTo>
                  <a:pt x="267" y="51"/>
                  <a:pt x="267" y="51"/>
                  <a:pt x="267" y="51"/>
                </a:cubicBezTo>
                <a:cubicBezTo>
                  <a:pt x="268" y="50"/>
                  <a:pt x="268" y="50"/>
                  <a:pt x="268" y="50"/>
                </a:cubicBezTo>
                <a:cubicBezTo>
                  <a:pt x="268" y="49"/>
                  <a:pt x="268" y="49"/>
                  <a:pt x="268" y="49"/>
                </a:cubicBezTo>
                <a:cubicBezTo>
                  <a:pt x="268" y="49"/>
                  <a:pt x="269" y="50"/>
                  <a:pt x="269" y="50"/>
                </a:cubicBezTo>
                <a:lnTo>
                  <a:pt x="269" y="51"/>
                </a:lnTo>
                <a:close/>
                <a:moveTo>
                  <a:pt x="288" y="305"/>
                </a:moveTo>
                <a:cubicBezTo>
                  <a:pt x="288" y="305"/>
                  <a:pt x="288" y="305"/>
                  <a:pt x="287" y="305"/>
                </a:cubicBezTo>
                <a:cubicBezTo>
                  <a:pt x="287" y="303"/>
                  <a:pt x="287" y="303"/>
                  <a:pt x="287" y="303"/>
                </a:cubicBezTo>
                <a:cubicBezTo>
                  <a:pt x="288" y="304"/>
                  <a:pt x="288" y="304"/>
                  <a:pt x="288" y="304"/>
                </a:cubicBezTo>
                <a:lnTo>
                  <a:pt x="288" y="305"/>
                </a:lnTo>
                <a:close/>
                <a:moveTo>
                  <a:pt x="303" y="259"/>
                </a:moveTo>
                <a:cubicBezTo>
                  <a:pt x="302" y="258"/>
                  <a:pt x="300" y="258"/>
                  <a:pt x="301" y="256"/>
                </a:cubicBezTo>
                <a:cubicBezTo>
                  <a:pt x="302" y="256"/>
                  <a:pt x="302" y="258"/>
                  <a:pt x="303" y="258"/>
                </a:cubicBezTo>
                <a:lnTo>
                  <a:pt x="303" y="259"/>
                </a:lnTo>
                <a:close/>
                <a:moveTo>
                  <a:pt x="303" y="137"/>
                </a:moveTo>
                <a:cubicBezTo>
                  <a:pt x="303" y="137"/>
                  <a:pt x="302" y="137"/>
                  <a:pt x="302" y="136"/>
                </a:cubicBezTo>
                <a:cubicBezTo>
                  <a:pt x="303" y="135"/>
                  <a:pt x="303" y="135"/>
                  <a:pt x="303" y="135"/>
                </a:cubicBezTo>
                <a:cubicBezTo>
                  <a:pt x="304" y="136"/>
                  <a:pt x="303" y="137"/>
                  <a:pt x="304" y="137"/>
                </a:cubicBezTo>
                <a:cubicBezTo>
                  <a:pt x="304" y="138"/>
                  <a:pt x="303" y="137"/>
                  <a:pt x="303" y="137"/>
                </a:cubicBezTo>
                <a:close/>
                <a:moveTo>
                  <a:pt x="305" y="192"/>
                </a:moveTo>
                <a:cubicBezTo>
                  <a:pt x="304" y="193"/>
                  <a:pt x="303" y="191"/>
                  <a:pt x="303" y="190"/>
                </a:cubicBezTo>
                <a:cubicBezTo>
                  <a:pt x="304" y="190"/>
                  <a:pt x="305" y="191"/>
                  <a:pt x="305" y="192"/>
                </a:cubicBezTo>
                <a:close/>
                <a:moveTo>
                  <a:pt x="312" y="254"/>
                </a:moveTo>
                <a:cubicBezTo>
                  <a:pt x="312" y="254"/>
                  <a:pt x="312" y="254"/>
                  <a:pt x="312" y="254"/>
                </a:cubicBezTo>
                <a:cubicBezTo>
                  <a:pt x="311" y="253"/>
                  <a:pt x="310" y="253"/>
                  <a:pt x="310" y="251"/>
                </a:cubicBezTo>
                <a:cubicBezTo>
                  <a:pt x="310" y="251"/>
                  <a:pt x="311" y="251"/>
                  <a:pt x="311" y="252"/>
                </a:cubicBezTo>
                <a:cubicBezTo>
                  <a:pt x="310" y="253"/>
                  <a:pt x="312" y="252"/>
                  <a:pt x="312" y="254"/>
                </a:cubicBezTo>
                <a:close/>
                <a:moveTo>
                  <a:pt x="325" y="230"/>
                </a:moveTo>
                <a:cubicBezTo>
                  <a:pt x="325" y="230"/>
                  <a:pt x="325" y="230"/>
                  <a:pt x="325" y="230"/>
                </a:cubicBezTo>
                <a:cubicBezTo>
                  <a:pt x="326" y="230"/>
                  <a:pt x="326" y="230"/>
                  <a:pt x="326" y="230"/>
                </a:cubicBezTo>
                <a:cubicBezTo>
                  <a:pt x="326" y="230"/>
                  <a:pt x="327" y="231"/>
                  <a:pt x="327" y="232"/>
                </a:cubicBezTo>
                <a:cubicBezTo>
                  <a:pt x="326" y="233"/>
                  <a:pt x="325" y="231"/>
                  <a:pt x="324" y="231"/>
                </a:cubicBezTo>
                <a:lnTo>
                  <a:pt x="325" y="23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" name="Freeform 24"/>
          <p:cNvSpPr>
            <a:spLocks noEditPoints="1"/>
          </p:cNvSpPr>
          <p:nvPr/>
        </p:nvSpPr>
        <p:spPr bwMode="auto">
          <a:xfrm>
            <a:off x="4120921" y="3992563"/>
            <a:ext cx="1195389" cy="1223563"/>
          </a:xfrm>
          <a:custGeom>
            <a:avLst/>
            <a:gdLst>
              <a:gd name="T0" fmla="*/ 319 w 331"/>
              <a:gd name="T1" fmla="*/ 172 h 339"/>
              <a:gd name="T2" fmla="*/ 321 w 331"/>
              <a:gd name="T3" fmla="*/ 159 h 339"/>
              <a:gd name="T4" fmla="*/ 308 w 331"/>
              <a:gd name="T5" fmla="*/ 133 h 339"/>
              <a:gd name="T6" fmla="*/ 296 w 331"/>
              <a:gd name="T7" fmla="*/ 111 h 339"/>
              <a:gd name="T8" fmla="*/ 284 w 331"/>
              <a:gd name="T9" fmla="*/ 99 h 339"/>
              <a:gd name="T10" fmla="*/ 284 w 331"/>
              <a:gd name="T11" fmla="*/ 81 h 339"/>
              <a:gd name="T12" fmla="*/ 279 w 331"/>
              <a:gd name="T13" fmla="*/ 73 h 339"/>
              <a:gd name="T14" fmla="*/ 278 w 331"/>
              <a:gd name="T15" fmla="*/ 58 h 339"/>
              <a:gd name="T16" fmla="*/ 266 w 331"/>
              <a:gd name="T17" fmla="*/ 38 h 339"/>
              <a:gd name="T18" fmla="*/ 238 w 331"/>
              <a:gd name="T19" fmla="*/ 31 h 339"/>
              <a:gd name="T20" fmla="*/ 205 w 331"/>
              <a:gd name="T21" fmla="*/ 27 h 339"/>
              <a:gd name="T22" fmla="*/ 184 w 331"/>
              <a:gd name="T23" fmla="*/ 9 h 339"/>
              <a:gd name="T24" fmla="*/ 165 w 331"/>
              <a:gd name="T25" fmla="*/ 3 h 339"/>
              <a:gd name="T26" fmla="*/ 153 w 331"/>
              <a:gd name="T27" fmla="*/ 25 h 339"/>
              <a:gd name="T28" fmla="*/ 139 w 331"/>
              <a:gd name="T29" fmla="*/ 22 h 339"/>
              <a:gd name="T30" fmla="*/ 132 w 331"/>
              <a:gd name="T31" fmla="*/ 37 h 339"/>
              <a:gd name="T32" fmla="*/ 116 w 331"/>
              <a:gd name="T33" fmla="*/ 44 h 339"/>
              <a:gd name="T34" fmla="*/ 92 w 331"/>
              <a:gd name="T35" fmla="*/ 36 h 339"/>
              <a:gd name="T36" fmla="*/ 81 w 331"/>
              <a:gd name="T37" fmla="*/ 54 h 339"/>
              <a:gd name="T38" fmla="*/ 64 w 331"/>
              <a:gd name="T39" fmla="*/ 91 h 339"/>
              <a:gd name="T40" fmla="*/ 59 w 331"/>
              <a:gd name="T41" fmla="*/ 116 h 339"/>
              <a:gd name="T42" fmla="*/ 83 w 331"/>
              <a:gd name="T43" fmla="*/ 148 h 339"/>
              <a:gd name="T44" fmla="*/ 62 w 331"/>
              <a:gd name="T45" fmla="*/ 160 h 339"/>
              <a:gd name="T46" fmla="*/ 57 w 331"/>
              <a:gd name="T47" fmla="*/ 166 h 339"/>
              <a:gd name="T48" fmla="*/ 42 w 331"/>
              <a:gd name="T49" fmla="*/ 179 h 339"/>
              <a:gd name="T50" fmla="*/ 18 w 331"/>
              <a:gd name="T51" fmla="*/ 185 h 339"/>
              <a:gd name="T52" fmla="*/ 1 w 331"/>
              <a:gd name="T53" fmla="*/ 194 h 339"/>
              <a:gd name="T54" fmla="*/ 17 w 331"/>
              <a:gd name="T55" fmla="*/ 216 h 339"/>
              <a:gd name="T56" fmla="*/ 13 w 331"/>
              <a:gd name="T57" fmla="*/ 247 h 339"/>
              <a:gd name="T58" fmla="*/ 29 w 331"/>
              <a:gd name="T59" fmla="*/ 261 h 339"/>
              <a:gd name="T60" fmla="*/ 55 w 331"/>
              <a:gd name="T61" fmla="*/ 283 h 339"/>
              <a:gd name="T62" fmla="*/ 58 w 331"/>
              <a:gd name="T63" fmla="*/ 302 h 339"/>
              <a:gd name="T64" fmla="*/ 91 w 331"/>
              <a:gd name="T65" fmla="*/ 306 h 339"/>
              <a:gd name="T66" fmla="*/ 110 w 331"/>
              <a:gd name="T67" fmla="*/ 297 h 339"/>
              <a:gd name="T68" fmla="*/ 113 w 331"/>
              <a:gd name="T69" fmla="*/ 297 h 339"/>
              <a:gd name="T70" fmla="*/ 122 w 331"/>
              <a:gd name="T71" fmla="*/ 323 h 339"/>
              <a:gd name="T72" fmla="*/ 144 w 331"/>
              <a:gd name="T73" fmla="*/ 316 h 339"/>
              <a:gd name="T74" fmla="*/ 143 w 331"/>
              <a:gd name="T75" fmla="*/ 331 h 339"/>
              <a:gd name="T76" fmla="*/ 153 w 331"/>
              <a:gd name="T77" fmla="*/ 317 h 339"/>
              <a:gd name="T78" fmla="*/ 171 w 331"/>
              <a:gd name="T79" fmla="*/ 331 h 339"/>
              <a:gd name="T80" fmla="*/ 197 w 331"/>
              <a:gd name="T81" fmla="*/ 329 h 339"/>
              <a:gd name="T82" fmla="*/ 205 w 331"/>
              <a:gd name="T83" fmla="*/ 336 h 339"/>
              <a:gd name="T84" fmla="*/ 221 w 331"/>
              <a:gd name="T85" fmla="*/ 330 h 339"/>
              <a:gd name="T86" fmla="*/ 231 w 331"/>
              <a:gd name="T87" fmla="*/ 327 h 339"/>
              <a:gd name="T88" fmla="*/ 251 w 331"/>
              <a:gd name="T89" fmla="*/ 337 h 339"/>
              <a:gd name="T90" fmla="*/ 257 w 331"/>
              <a:gd name="T91" fmla="*/ 314 h 339"/>
              <a:gd name="T92" fmla="*/ 275 w 331"/>
              <a:gd name="T93" fmla="*/ 323 h 339"/>
              <a:gd name="T94" fmla="*/ 294 w 331"/>
              <a:gd name="T95" fmla="*/ 306 h 339"/>
              <a:gd name="T96" fmla="*/ 294 w 331"/>
              <a:gd name="T97" fmla="*/ 286 h 339"/>
              <a:gd name="T98" fmla="*/ 295 w 331"/>
              <a:gd name="T99" fmla="*/ 271 h 339"/>
              <a:gd name="T100" fmla="*/ 309 w 331"/>
              <a:gd name="T101" fmla="*/ 263 h 339"/>
              <a:gd name="T102" fmla="*/ 322 w 331"/>
              <a:gd name="T103" fmla="*/ 256 h 339"/>
              <a:gd name="T104" fmla="*/ 328 w 331"/>
              <a:gd name="T105" fmla="*/ 234 h 339"/>
              <a:gd name="T106" fmla="*/ 317 w 331"/>
              <a:gd name="T107" fmla="*/ 214 h 339"/>
              <a:gd name="T108" fmla="*/ 131 w 331"/>
              <a:gd name="T109" fmla="*/ 49 h 339"/>
              <a:gd name="T110" fmla="*/ 140 w 331"/>
              <a:gd name="T111" fmla="*/ 36 h 339"/>
              <a:gd name="T112" fmla="*/ 146 w 331"/>
              <a:gd name="T113" fmla="*/ 324 h 339"/>
              <a:gd name="T114" fmla="*/ 211 w 331"/>
              <a:gd name="T115" fmla="*/ 328 h 339"/>
              <a:gd name="T116" fmla="*/ 237 w 331"/>
              <a:gd name="T117" fmla="*/ 322 h 339"/>
              <a:gd name="T118" fmla="*/ 248 w 331"/>
              <a:gd name="T119" fmla="*/ 324 h 339"/>
              <a:gd name="T120" fmla="*/ 302 w 331"/>
              <a:gd name="T121" fmla="*/ 136 h 339"/>
              <a:gd name="T122" fmla="*/ 325 w 331"/>
              <a:gd name="T123" fmla="*/ 230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1" h="339">
                <a:moveTo>
                  <a:pt x="325" y="204"/>
                </a:moveTo>
                <a:cubicBezTo>
                  <a:pt x="326" y="203"/>
                  <a:pt x="326" y="203"/>
                  <a:pt x="326" y="203"/>
                </a:cubicBezTo>
                <a:cubicBezTo>
                  <a:pt x="326" y="203"/>
                  <a:pt x="325" y="203"/>
                  <a:pt x="325" y="203"/>
                </a:cubicBezTo>
                <a:cubicBezTo>
                  <a:pt x="325" y="201"/>
                  <a:pt x="324" y="200"/>
                  <a:pt x="325" y="198"/>
                </a:cubicBezTo>
                <a:cubicBezTo>
                  <a:pt x="325" y="199"/>
                  <a:pt x="326" y="199"/>
                  <a:pt x="326" y="199"/>
                </a:cubicBezTo>
                <a:cubicBezTo>
                  <a:pt x="327" y="198"/>
                  <a:pt x="327" y="197"/>
                  <a:pt x="327" y="196"/>
                </a:cubicBezTo>
                <a:cubicBezTo>
                  <a:pt x="327" y="195"/>
                  <a:pt x="327" y="193"/>
                  <a:pt x="327" y="192"/>
                </a:cubicBezTo>
                <a:cubicBezTo>
                  <a:pt x="326" y="191"/>
                  <a:pt x="326" y="188"/>
                  <a:pt x="327" y="187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5" y="186"/>
                  <a:pt x="325" y="185"/>
                  <a:pt x="324" y="185"/>
                </a:cubicBezTo>
                <a:cubicBezTo>
                  <a:pt x="324" y="182"/>
                  <a:pt x="320" y="184"/>
                  <a:pt x="320" y="181"/>
                </a:cubicBezTo>
                <a:cubicBezTo>
                  <a:pt x="321" y="181"/>
                  <a:pt x="321" y="181"/>
                  <a:pt x="321" y="181"/>
                </a:cubicBezTo>
                <a:cubicBezTo>
                  <a:pt x="319" y="180"/>
                  <a:pt x="321" y="179"/>
                  <a:pt x="320" y="178"/>
                </a:cubicBezTo>
                <a:cubicBezTo>
                  <a:pt x="320" y="178"/>
                  <a:pt x="321" y="178"/>
                  <a:pt x="321" y="178"/>
                </a:cubicBezTo>
                <a:cubicBezTo>
                  <a:pt x="320" y="177"/>
                  <a:pt x="321" y="176"/>
                  <a:pt x="320" y="176"/>
                </a:cubicBezTo>
                <a:cubicBezTo>
                  <a:pt x="321" y="174"/>
                  <a:pt x="319" y="173"/>
                  <a:pt x="319" y="172"/>
                </a:cubicBezTo>
                <a:cubicBezTo>
                  <a:pt x="319" y="173"/>
                  <a:pt x="319" y="173"/>
                  <a:pt x="319" y="173"/>
                </a:cubicBezTo>
                <a:cubicBezTo>
                  <a:pt x="319" y="172"/>
                  <a:pt x="319" y="172"/>
                  <a:pt x="319" y="172"/>
                </a:cubicBezTo>
                <a:cubicBezTo>
                  <a:pt x="319" y="172"/>
                  <a:pt x="319" y="171"/>
                  <a:pt x="319" y="172"/>
                </a:cubicBezTo>
                <a:cubicBezTo>
                  <a:pt x="319" y="171"/>
                  <a:pt x="319" y="171"/>
                  <a:pt x="319" y="171"/>
                </a:cubicBezTo>
                <a:cubicBezTo>
                  <a:pt x="318" y="170"/>
                  <a:pt x="319" y="169"/>
                  <a:pt x="318" y="168"/>
                </a:cubicBezTo>
                <a:cubicBezTo>
                  <a:pt x="318" y="168"/>
                  <a:pt x="318" y="168"/>
                  <a:pt x="318" y="168"/>
                </a:cubicBezTo>
                <a:cubicBezTo>
                  <a:pt x="317" y="168"/>
                  <a:pt x="317" y="168"/>
                  <a:pt x="317" y="168"/>
                </a:cubicBezTo>
                <a:cubicBezTo>
                  <a:pt x="316" y="170"/>
                  <a:pt x="315" y="168"/>
                  <a:pt x="314" y="168"/>
                </a:cubicBezTo>
                <a:cubicBezTo>
                  <a:pt x="313" y="167"/>
                  <a:pt x="311" y="166"/>
                  <a:pt x="313" y="164"/>
                </a:cubicBezTo>
                <a:cubicBezTo>
                  <a:pt x="314" y="164"/>
                  <a:pt x="316" y="166"/>
                  <a:pt x="318" y="166"/>
                </a:cubicBezTo>
                <a:cubicBezTo>
                  <a:pt x="318" y="166"/>
                  <a:pt x="319" y="166"/>
                  <a:pt x="319" y="165"/>
                </a:cubicBezTo>
                <a:cubicBezTo>
                  <a:pt x="317" y="163"/>
                  <a:pt x="317" y="163"/>
                  <a:pt x="317" y="163"/>
                </a:cubicBezTo>
                <a:cubicBezTo>
                  <a:pt x="318" y="161"/>
                  <a:pt x="319" y="163"/>
                  <a:pt x="320" y="163"/>
                </a:cubicBezTo>
                <a:cubicBezTo>
                  <a:pt x="320" y="163"/>
                  <a:pt x="319" y="162"/>
                  <a:pt x="319" y="162"/>
                </a:cubicBezTo>
                <a:cubicBezTo>
                  <a:pt x="320" y="162"/>
                  <a:pt x="321" y="162"/>
                  <a:pt x="321" y="161"/>
                </a:cubicBezTo>
                <a:cubicBezTo>
                  <a:pt x="321" y="160"/>
                  <a:pt x="321" y="160"/>
                  <a:pt x="321" y="160"/>
                </a:cubicBezTo>
                <a:cubicBezTo>
                  <a:pt x="321" y="160"/>
                  <a:pt x="321" y="159"/>
                  <a:pt x="321" y="159"/>
                </a:cubicBezTo>
                <a:cubicBezTo>
                  <a:pt x="320" y="158"/>
                  <a:pt x="320" y="158"/>
                  <a:pt x="320" y="158"/>
                </a:cubicBezTo>
                <a:cubicBezTo>
                  <a:pt x="321" y="157"/>
                  <a:pt x="320" y="157"/>
                  <a:pt x="321" y="156"/>
                </a:cubicBezTo>
                <a:cubicBezTo>
                  <a:pt x="320" y="156"/>
                  <a:pt x="320" y="156"/>
                  <a:pt x="320" y="156"/>
                </a:cubicBezTo>
                <a:cubicBezTo>
                  <a:pt x="317" y="156"/>
                  <a:pt x="317" y="154"/>
                  <a:pt x="316" y="153"/>
                </a:cubicBezTo>
                <a:cubicBezTo>
                  <a:pt x="317" y="152"/>
                  <a:pt x="314" y="150"/>
                  <a:pt x="316" y="150"/>
                </a:cubicBezTo>
                <a:cubicBezTo>
                  <a:pt x="314" y="149"/>
                  <a:pt x="316" y="147"/>
                  <a:pt x="314" y="146"/>
                </a:cubicBezTo>
                <a:cubicBezTo>
                  <a:pt x="313" y="147"/>
                  <a:pt x="313" y="145"/>
                  <a:pt x="312" y="146"/>
                </a:cubicBezTo>
                <a:cubicBezTo>
                  <a:pt x="310" y="146"/>
                  <a:pt x="310" y="144"/>
                  <a:pt x="308" y="143"/>
                </a:cubicBezTo>
                <a:cubicBezTo>
                  <a:pt x="308" y="142"/>
                  <a:pt x="309" y="143"/>
                  <a:pt x="309" y="142"/>
                </a:cubicBezTo>
                <a:cubicBezTo>
                  <a:pt x="310" y="142"/>
                  <a:pt x="310" y="142"/>
                  <a:pt x="310" y="142"/>
                </a:cubicBezTo>
                <a:cubicBezTo>
                  <a:pt x="310" y="141"/>
                  <a:pt x="311" y="139"/>
                  <a:pt x="312" y="138"/>
                </a:cubicBezTo>
                <a:cubicBezTo>
                  <a:pt x="312" y="136"/>
                  <a:pt x="313" y="135"/>
                  <a:pt x="311" y="134"/>
                </a:cubicBezTo>
                <a:cubicBezTo>
                  <a:pt x="311" y="134"/>
                  <a:pt x="311" y="134"/>
                  <a:pt x="311" y="134"/>
                </a:cubicBezTo>
                <a:cubicBezTo>
                  <a:pt x="310" y="134"/>
                  <a:pt x="310" y="133"/>
                  <a:pt x="309" y="134"/>
                </a:cubicBezTo>
                <a:cubicBezTo>
                  <a:pt x="309" y="133"/>
                  <a:pt x="309" y="133"/>
                  <a:pt x="309" y="133"/>
                </a:cubicBezTo>
                <a:cubicBezTo>
                  <a:pt x="308" y="133"/>
                  <a:pt x="308" y="133"/>
                  <a:pt x="308" y="134"/>
                </a:cubicBezTo>
                <a:cubicBezTo>
                  <a:pt x="308" y="133"/>
                  <a:pt x="307" y="133"/>
                  <a:pt x="308" y="133"/>
                </a:cubicBezTo>
                <a:cubicBezTo>
                  <a:pt x="306" y="132"/>
                  <a:pt x="304" y="133"/>
                  <a:pt x="304" y="131"/>
                </a:cubicBezTo>
                <a:cubicBezTo>
                  <a:pt x="304" y="130"/>
                  <a:pt x="303" y="129"/>
                  <a:pt x="304" y="129"/>
                </a:cubicBezTo>
                <a:cubicBezTo>
                  <a:pt x="305" y="129"/>
                  <a:pt x="306" y="129"/>
                  <a:pt x="306" y="130"/>
                </a:cubicBezTo>
                <a:cubicBezTo>
                  <a:pt x="309" y="128"/>
                  <a:pt x="304" y="126"/>
                  <a:pt x="307" y="125"/>
                </a:cubicBezTo>
                <a:cubicBezTo>
                  <a:pt x="306" y="124"/>
                  <a:pt x="305" y="125"/>
                  <a:pt x="305" y="126"/>
                </a:cubicBezTo>
                <a:cubicBezTo>
                  <a:pt x="304" y="126"/>
                  <a:pt x="304" y="125"/>
                  <a:pt x="304" y="124"/>
                </a:cubicBezTo>
                <a:cubicBezTo>
                  <a:pt x="304" y="124"/>
                  <a:pt x="305" y="124"/>
                  <a:pt x="305" y="124"/>
                </a:cubicBezTo>
                <a:cubicBezTo>
                  <a:pt x="305" y="123"/>
                  <a:pt x="304" y="123"/>
                  <a:pt x="303" y="122"/>
                </a:cubicBezTo>
                <a:cubicBezTo>
                  <a:pt x="304" y="123"/>
                  <a:pt x="304" y="123"/>
                  <a:pt x="304" y="123"/>
                </a:cubicBezTo>
                <a:cubicBezTo>
                  <a:pt x="304" y="124"/>
                  <a:pt x="304" y="124"/>
                  <a:pt x="304" y="124"/>
                </a:cubicBezTo>
                <a:cubicBezTo>
                  <a:pt x="301" y="123"/>
                  <a:pt x="300" y="121"/>
                  <a:pt x="300" y="119"/>
                </a:cubicBezTo>
                <a:cubicBezTo>
                  <a:pt x="299" y="119"/>
                  <a:pt x="299" y="120"/>
                  <a:pt x="299" y="120"/>
                </a:cubicBezTo>
                <a:cubicBezTo>
                  <a:pt x="298" y="119"/>
                  <a:pt x="298" y="118"/>
                  <a:pt x="299" y="118"/>
                </a:cubicBezTo>
                <a:cubicBezTo>
                  <a:pt x="298" y="118"/>
                  <a:pt x="297" y="117"/>
                  <a:pt x="296" y="117"/>
                </a:cubicBezTo>
                <a:cubicBezTo>
                  <a:pt x="296" y="116"/>
                  <a:pt x="297" y="115"/>
                  <a:pt x="297" y="114"/>
                </a:cubicBezTo>
                <a:cubicBezTo>
                  <a:pt x="297" y="114"/>
                  <a:pt x="297" y="114"/>
                  <a:pt x="297" y="114"/>
                </a:cubicBezTo>
                <a:cubicBezTo>
                  <a:pt x="297" y="113"/>
                  <a:pt x="295" y="112"/>
                  <a:pt x="296" y="111"/>
                </a:cubicBezTo>
                <a:cubicBezTo>
                  <a:pt x="296" y="111"/>
                  <a:pt x="296" y="110"/>
                  <a:pt x="296" y="110"/>
                </a:cubicBezTo>
                <a:cubicBezTo>
                  <a:pt x="295" y="110"/>
                  <a:pt x="294" y="110"/>
                  <a:pt x="294" y="110"/>
                </a:cubicBezTo>
                <a:cubicBezTo>
                  <a:pt x="294" y="110"/>
                  <a:pt x="294" y="110"/>
                  <a:pt x="294" y="110"/>
                </a:cubicBezTo>
                <a:cubicBezTo>
                  <a:pt x="294" y="110"/>
                  <a:pt x="294" y="111"/>
                  <a:pt x="294" y="111"/>
                </a:cubicBezTo>
                <a:cubicBezTo>
                  <a:pt x="294" y="111"/>
                  <a:pt x="293" y="111"/>
                  <a:pt x="293" y="111"/>
                </a:cubicBezTo>
                <a:cubicBezTo>
                  <a:pt x="293" y="110"/>
                  <a:pt x="293" y="109"/>
                  <a:pt x="293" y="109"/>
                </a:cubicBezTo>
                <a:cubicBezTo>
                  <a:pt x="293" y="108"/>
                  <a:pt x="292" y="110"/>
                  <a:pt x="291" y="108"/>
                </a:cubicBezTo>
                <a:cubicBezTo>
                  <a:pt x="291" y="108"/>
                  <a:pt x="290" y="106"/>
                  <a:pt x="292" y="106"/>
                </a:cubicBezTo>
                <a:cubicBezTo>
                  <a:pt x="291" y="105"/>
                  <a:pt x="291" y="105"/>
                  <a:pt x="291" y="105"/>
                </a:cubicBezTo>
                <a:cubicBezTo>
                  <a:pt x="292" y="104"/>
                  <a:pt x="290" y="103"/>
                  <a:pt x="290" y="102"/>
                </a:cubicBezTo>
                <a:cubicBezTo>
                  <a:pt x="290" y="102"/>
                  <a:pt x="289" y="102"/>
                  <a:pt x="288" y="103"/>
                </a:cubicBezTo>
                <a:cubicBezTo>
                  <a:pt x="289" y="103"/>
                  <a:pt x="289" y="103"/>
                  <a:pt x="289" y="103"/>
                </a:cubicBezTo>
                <a:cubicBezTo>
                  <a:pt x="289" y="103"/>
                  <a:pt x="289" y="103"/>
                  <a:pt x="288" y="104"/>
                </a:cubicBezTo>
                <a:cubicBezTo>
                  <a:pt x="287" y="103"/>
                  <a:pt x="285" y="101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84" y="99"/>
                  <a:pt x="284" y="98"/>
                  <a:pt x="284" y="98"/>
                </a:cubicBezTo>
                <a:cubicBezTo>
                  <a:pt x="284" y="99"/>
                  <a:pt x="284" y="99"/>
                  <a:pt x="284" y="99"/>
                </a:cubicBezTo>
                <a:cubicBezTo>
                  <a:pt x="283" y="98"/>
                  <a:pt x="283" y="98"/>
                  <a:pt x="283" y="98"/>
                </a:cubicBezTo>
                <a:cubicBezTo>
                  <a:pt x="283" y="98"/>
                  <a:pt x="283" y="98"/>
                  <a:pt x="283" y="98"/>
                </a:cubicBezTo>
                <a:cubicBezTo>
                  <a:pt x="282" y="98"/>
                  <a:pt x="282" y="97"/>
                  <a:pt x="282" y="97"/>
                </a:cubicBezTo>
                <a:cubicBezTo>
                  <a:pt x="282" y="97"/>
                  <a:pt x="282" y="96"/>
                  <a:pt x="282" y="96"/>
                </a:cubicBezTo>
                <a:cubicBezTo>
                  <a:pt x="280" y="94"/>
                  <a:pt x="278" y="96"/>
                  <a:pt x="276" y="95"/>
                </a:cubicBezTo>
                <a:cubicBezTo>
                  <a:pt x="277" y="95"/>
                  <a:pt x="276" y="95"/>
                  <a:pt x="276" y="96"/>
                </a:cubicBezTo>
                <a:cubicBezTo>
                  <a:pt x="275" y="95"/>
                  <a:pt x="275" y="95"/>
                  <a:pt x="275" y="95"/>
                </a:cubicBezTo>
                <a:cubicBezTo>
                  <a:pt x="276" y="93"/>
                  <a:pt x="274" y="93"/>
                  <a:pt x="274" y="92"/>
                </a:cubicBezTo>
                <a:cubicBezTo>
                  <a:pt x="273" y="92"/>
                  <a:pt x="273" y="92"/>
                  <a:pt x="273" y="92"/>
                </a:cubicBezTo>
                <a:cubicBezTo>
                  <a:pt x="272" y="91"/>
                  <a:pt x="273" y="90"/>
                  <a:pt x="273" y="88"/>
                </a:cubicBezTo>
                <a:cubicBezTo>
                  <a:pt x="273" y="86"/>
                  <a:pt x="276" y="86"/>
                  <a:pt x="275" y="84"/>
                </a:cubicBezTo>
                <a:cubicBezTo>
                  <a:pt x="276" y="82"/>
                  <a:pt x="279" y="85"/>
                  <a:pt x="280" y="83"/>
                </a:cubicBezTo>
                <a:cubicBezTo>
                  <a:pt x="280" y="83"/>
                  <a:pt x="280" y="83"/>
                  <a:pt x="280" y="83"/>
                </a:cubicBezTo>
                <a:cubicBezTo>
                  <a:pt x="281" y="82"/>
                  <a:pt x="281" y="82"/>
                  <a:pt x="281" y="82"/>
                </a:cubicBezTo>
                <a:cubicBezTo>
                  <a:pt x="281" y="82"/>
                  <a:pt x="282" y="82"/>
                  <a:pt x="282" y="82"/>
                </a:cubicBezTo>
                <a:cubicBezTo>
                  <a:pt x="281" y="81"/>
                  <a:pt x="283" y="81"/>
                  <a:pt x="283" y="80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3" y="81"/>
                  <a:pt x="283" y="81"/>
                  <a:pt x="283" y="81"/>
                </a:cubicBezTo>
                <a:cubicBezTo>
                  <a:pt x="284" y="82"/>
                  <a:pt x="284" y="82"/>
                  <a:pt x="284" y="82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2"/>
                  <a:pt x="286" y="81"/>
                  <a:pt x="287" y="82"/>
                </a:cubicBezTo>
                <a:cubicBezTo>
                  <a:pt x="287" y="81"/>
                  <a:pt x="286" y="81"/>
                  <a:pt x="286" y="81"/>
                </a:cubicBezTo>
                <a:cubicBezTo>
                  <a:pt x="286" y="81"/>
                  <a:pt x="286" y="81"/>
                  <a:pt x="286" y="81"/>
                </a:cubicBezTo>
                <a:cubicBezTo>
                  <a:pt x="286" y="79"/>
                  <a:pt x="285" y="78"/>
                  <a:pt x="285" y="77"/>
                </a:cubicBezTo>
                <a:cubicBezTo>
                  <a:pt x="284" y="77"/>
                  <a:pt x="284" y="77"/>
                  <a:pt x="284" y="77"/>
                </a:cubicBezTo>
                <a:cubicBezTo>
                  <a:pt x="284" y="77"/>
                  <a:pt x="284" y="77"/>
                  <a:pt x="284" y="77"/>
                </a:cubicBezTo>
                <a:cubicBezTo>
                  <a:pt x="284" y="77"/>
                  <a:pt x="284" y="77"/>
                  <a:pt x="283" y="77"/>
                </a:cubicBezTo>
                <a:cubicBezTo>
                  <a:pt x="283" y="77"/>
                  <a:pt x="283" y="77"/>
                  <a:pt x="283" y="77"/>
                </a:cubicBezTo>
                <a:cubicBezTo>
                  <a:pt x="283" y="77"/>
                  <a:pt x="283" y="76"/>
                  <a:pt x="283" y="76"/>
                </a:cubicBezTo>
                <a:cubicBezTo>
                  <a:pt x="283" y="76"/>
                  <a:pt x="283" y="76"/>
                  <a:pt x="283" y="76"/>
                </a:cubicBezTo>
                <a:cubicBezTo>
                  <a:pt x="283" y="76"/>
                  <a:pt x="283" y="76"/>
                  <a:pt x="283" y="75"/>
                </a:cubicBezTo>
                <a:cubicBezTo>
                  <a:pt x="283" y="75"/>
                  <a:pt x="283" y="75"/>
                  <a:pt x="283" y="75"/>
                </a:cubicBezTo>
                <a:cubicBezTo>
                  <a:pt x="282" y="71"/>
                  <a:pt x="282" y="71"/>
                  <a:pt x="282" y="71"/>
                </a:cubicBezTo>
                <a:cubicBezTo>
                  <a:pt x="281" y="73"/>
                  <a:pt x="280" y="72"/>
                  <a:pt x="279" y="73"/>
                </a:cubicBezTo>
                <a:cubicBezTo>
                  <a:pt x="279" y="73"/>
                  <a:pt x="279" y="73"/>
                  <a:pt x="279" y="73"/>
                </a:cubicBezTo>
                <a:cubicBezTo>
                  <a:pt x="279" y="72"/>
                  <a:pt x="279" y="72"/>
                  <a:pt x="279" y="72"/>
                </a:cubicBezTo>
                <a:cubicBezTo>
                  <a:pt x="279" y="72"/>
                  <a:pt x="279" y="71"/>
                  <a:pt x="279" y="71"/>
                </a:cubicBezTo>
                <a:cubicBezTo>
                  <a:pt x="279" y="70"/>
                  <a:pt x="279" y="70"/>
                  <a:pt x="279" y="70"/>
                </a:cubicBezTo>
                <a:cubicBezTo>
                  <a:pt x="279" y="70"/>
                  <a:pt x="279" y="70"/>
                  <a:pt x="279" y="70"/>
                </a:cubicBezTo>
                <a:cubicBezTo>
                  <a:pt x="279" y="69"/>
                  <a:pt x="279" y="69"/>
                  <a:pt x="280" y="69"/>
                </a:cubicBezTo>
                <a:cubicBezTo>
                  <a:pt x="280" y="69"/>
                  <a:pt x="280" y="68"/>
                  <a:pt x="281" y="68"/>
                </a:cubicBezTo>
                <a:cubicBezTo>
                  <a:pt x="281" y="68"/>
                  <a:pt x="281" y="68"/>
                  <a:pt x="281" y="69"/>
                </a:cubicBezTo>
                <a:cubicBezTo>
                  <a:pt x="282" y="68"/>
                  <a:pt x="283" y="68"/>
                  <a:pt x="282" y="67"/>
                </a:cubicBezTo>
                <a:cubicBezTo>
                  <a:pt x="282" y="67"/>
                  <a:pt x="282" y="67"/>
                  <a:pt x="282" y="67"/>
                </a:cubicBezTo>
                <a:cubicBezTo>
                  <a:pt x="283" y="66"/>
                  <a:pt x="283" y="65"/>
                  <a:pt x="284" y="64"/>
                </a:cubicBezTo>
                <a:cubicBezTo>
                  <a:pt x="284" y="64"/>
                  <a:pt x="283" y="64"/>
                  <a:pt x="283" y="64"/>
                </a:cubicBezTo>
                <a:cubicBezTo>
                  <a:pt x="283" y="63"/>
                  <a:pt x="283" y="63"/>
                  <a:pt x="284" y="63"/>
                </a:cubicBezTo>
                <a:cubicBezTo>
                  <a:pt x="283" y="63"/>
                  <a:pt x="283" y="63"/>
                  <a:pt x="283" y="63"/>
                </a:cubicBezTo>
                <a:cubicBezTo>
                  <a:pt x="283" y="63"/>
                  <a:pt x="283" y="63"/>
                  <a:pt x="283" y="63"/>
                </a:cubicBezTo>
                <a:cubicBezTo>
                  <a:pt x="279" y="67"/>
                  <a:pt x="280" y="60"/>
                  <a:pt x="277" y="59"/>
                </a:cubicBezTo>
                <a:cubicBezTo>
                  <a:pt x="277" y="58"/>
                  <a:pt x="278" y="58"/>
                  <a:pt x="278" y="58"/>
                </a:cubicBezTo>
                <a:cubicBezTo>
                  <a:pt x="277" y="58"/>
                  <a:pt x="277" y="58"/>
                  <a:pt x="277" y="57"/>
                </a:cubicBezTo>
                <a:cubicBezTo>
                  <a:pt x="277" y="57"/>
                  <a:pt x="277" y="57"/>
                  <a:pt x="278" y="57"/>
                </a:cubicBezTo>
                <a:cubicBezTo>
                  <a:pt x="275" y="55"/>
                  <a:pt x="275" y="55"/>
                  <a:pt x="275" y="55"/>
                </a:cubicBezTo>
                <a:cubicBezTo>
                  <a:pt x="277" y="53"/>
                  <a:pt x="274" y="53"/>
                  <a:pt x="275" y="51"/>
                </a:cubicBezTo>
                <a:cubicBezTo>
                  <a:pt x="274" y="52"/>
                  <a:pt x="273" y="51"/>
                  <a:pt x="273" y="51"/>
                </a:cubicBezTo>
                <a:cubicBezTo>
                  <a:pt x="271" y="50"/>
                  <a:pt x="272" y="48"/>
                  <a:pt x="272" y="48"/>
                </a:cubicBezTo>
                <a:cubicBezTo>
                  <a:pt x="272" y="48"/>
                  <a:pt x="272" y="48"/>
                  <a:pt x="272" y="48"/>
                </a:cubicBezTo>
                <a:cubicBezTo>
                  <a:pt x="271" y="48"/>
                  <a:pt x="271" y="47"/>
                  <a:pt x="271" y="47"/>
                </a:cubicBezTo>
                <a:cubicBezTo>
                  <a:pt x="270" y="47"/>
                  <a:pt x="269" y="47"/>
                  <a:pt x="268" y="45"/>
                </a:cubicBezTo>
                <a:cubicBezTo>
                  <a:pt x="268" y="45"/>
                  <a:pt x="269" y="45"/>
                  <a:pt x="269" y="45"/>
                </a:cubicBezTo>
                <a:cubicBezTo>
                  <a:pt x="269" y="44"/>
                  <a:pt x="269" y="44"/>
                  <a:pt x="269" y="44"/>
                </a:cubicBezTo>
                <a:cubicBezTo>
                  <a:pt x="268" y="45"/>
                  <a:pt x="268" y="45"/>
                  <a:pt x="268" y="45"/>
                </a:cubicBezTo>
                <a:cubicBezTo>
                  <a:pt x="267" y="43"/>
                  <a:pt x="270" y="43"/>
                  <a:pt x="270" y="41"/>
                </a:cubicBezTo>
                <a:cubicBezTo>
                  <a:pt x="270" y="41"/>
                  <a:pt x="269" y="41"/>
                  <a:pt x="269" y="40"/>
                </a:cubicBezTo>
                <a:cubicBezTo>
                  <a:pt x="269" y="40"/>
                  <a:pt x="269" y="40"/>
                  <a:pt x="269" y="40"/>
                </a:cubicBezTo>
                <a:cubicBezTo>
                  <a:pt x="268" y="39"/>
                  <a:pt x="268" y="40"/>
                  <a:pt x="267" y="40"/>
                </a:cubicBezTo>
                <a:cubicBezTo>
                  <a:pt x="266" y="40"/>
                  <a:pt x="266" y="39"/>
                  <a:pt x="266" y="38"/>
                </a:cubicBezTo>
                <a:cubicBezTo>
                  <a:pt x="266" y="38"/>
                  <a:pt x="266" y="38"/>
                  <a:pt x="266" y="38"/>
                </a:cubicBezTo>
                <a:cubicBezTo>
                  <a:pt x="265" y="37"/>
                  <a:pt x="267" y="35"/>
                  <a:pt x="267" y="34"/>
                </a:cubicBezTo>
                <a:cubicBezTo>
                  <a:pt x="266" y="34"/>
                  <a:pt x="265" y="35"/>
                  <a:pt x="264" y="35"/>
                </a:cubicBezTo>
                <a:cubicBezTo>
                  <a:pt x="264" y="34"/>
                  <a:pt x="264" y="33"/>
                  <a:pt x="264" y="33"/>
                </a:cubicBezTo>
                <a:cubicBezTo>
                  <a:pt x="263" y="32"/>
                  <a:pt x="263" y="30"/>
                  <a:pt x="261" y="31"/>
                </a:cubicBezTo>
                <a:cubicBezTo>
                  <a:pt x="259" y="31"/>
                  <a:pt x="260" y="29"/>
                  <a:pt x="259" y="27"/>
                </a:cubicBezTo>
                <a:cubicBezTo>
                  <a:pt x="259" y="27"/>
                  <a:pt x="259" y="27"/>
                  <a:pt x="260" y="27"/>
                </a:cubicBezTo>
                <a:cubicBezTo>
                  <a:pt x="259" y="27"/>
                  <a:pt x="259" y="27"/>
                  <a:pt x="259" y="27"/>
                </a:cubicBezTo>
                <a:cubicBezTo>
                  <a:pt x="259" y="27"/>
                  <a:pt x="258" y="27"/>
                  <a:pt x="258" y="28"/>
                </a:cubicBezTo>
                <a:cubicBezTo>
                  <a:pt x="257" y="29"/>
                  <a:pt x="255" y="27"/>
                  <a:pt x="253" y="27"/>
                </a:cubicBezTo>
                <a:cubicBezTo>
                  <a:pt x="252" y="27"/>
                  <a:pt x="251" y="28"/>
                  <a:pt x="250" y="29"/>
                </a:cubicBezTo>
                <a:cubicBezTo>
                  <a:pt x="248" y="28"/>
                  <a:pt x="249" y="31"/>
                  <a:pt x="247" y="31"/>
                </a:cubicBezTo>
                <a:cubicBezTo>
                  <a:pt x="246" y="31"/>
                  <a:pt x="244" y="30"/>
                  <a:pt x="244" y="31"/>
                </a:cubicBezTo>
                <a:cubicBezTo>
                  <a:pt x="244" y="31"/>
                  <a:pt x="245" y="31"/>
                  <a:pt x="245" y="32"/>
                </a:cubicBezTo>
                <a:cubicBezTo>
                  <a:pt x="244" y="32"/>
                  <a:pt x="244" y="33"/>
                  <a:pt x="243" y="33"/>
                </a:cubicBezTo>
                <a:cubicBezTo>
                  <a:pt x="242" y="33"/>
                  <a:pt x="241" y="31"/>
                  <a:pt x="240" y="30"/>
                </a:cubicBezTo>
                <a:cubicBezTo>
                  <a:pt x="240" y="30"/>
                  <a:pt x="238" y="30"/>
                  <a:pt x="238" y="31"/>
                </a:cubicBezTo>
                <a:cubicBezTo>
                  <a:pt x="236" y="31"/>
                  <a:pt x="236" y="33"/>
                  <a:pt x="236" y="34"/>
                </a:cubicBezTo>
                <a:cubicBezTo>
                  <a:pt x="235" y="33"/>
                  <a:pt x="235" y="33"/>
                  <a:pt x="235" y="33"/>
                </a:cubicBezTo>
                <a:cubicBezTo>
                  <a:pt x="233" y="29"/>
                  <a:pt x="229" y="33"/>
                  <a:pt x="227" y="30"/>
                </a:cubicBezTo>
                <a:cubicBezTo>
                  <a:pt x="227" y="29"/>
                  <a:pt x="227" y="29"/>
                  <a:pt x="228" y="28"/>
                </a:cubicBezTo>
                <a:cubicBezTo>
                  <a:pt x="226" y="27"/>
                  <a:pt x="228" y="22"/>
                  <a:pt x="224" y="23"/>
                </a:cubicBezTo>
                <a:cubicBezTo>
                  <a:pt x="225" y="23"/>
                  <a:pt x="224" y="24"/>
                  <a:pt x="224" y="24"/>
                </a:cubicBezTo>
                <a:cubicBezTo>
                  <a:pt x="222" y="23"/>
                  <a:pt x="220" y="26"/>
                  <a:pt x="219" y="23"/>
                </a:cubicBezTo>
                <a:cubicBezTo>
                  <a:pt x="214" y="25"/>
                  <a:pt x="215" y="18"/>
                  <a:pt x="210" y="19"/>
                </a:cubicBezTo>
                <a:cubicBezTo>
                  <a:pt x="210" y="21"/>
                  <a:pt x="208" y="21"/>
                  <a:pt x="206" y="20"/>
                </a:cubicBezTo>
                <a:cubicBezTo>
                  <a:pt x="204" y="20"/>
                  <a:pt x="206" y="18"/>
                  <a:pt x="204" y="17"/>
                </a:cubicBezTo>
                <a:cubicBezTo>
                  <a:pt x="203" y="16"/>
                  <a:pt x="203" y="18"/>
                  <a:pt x="202" y="18"/>
                </a:cubicBezTo>
                <a:cubicBezTo>
                  <a:pt x="202" y="18"/>
                  <a:pt x="202" y="18"/>
                  <a:pt x="202" y="18"/>
                </a:cubicBezTo>
                <a:cubicBezTo>
                  <a:pt x="203" y="21"/>
                  <a:pt x="202" y="24"/>
                  <a:pt x="205" y="26"/>
                </a:cubicBezTo>
                <a:cubicBezTo>
                  <a:pt x="205" y="25"/>
                  <a:pt x="205" y="25"/>
                  <a:pt x="205" y="25"/>
                </a:cubicBezTo>
                <a:cubicBezTo>
                  <a:pt x="205" y="26"/>
                  <a:pt x="205" y="26"/>
                  <a:pt x="205" y="26"/>
                </a:cubicBezTo>
                <a:cubicBezTo>
                  <a:pt x="206" y="26"/>
                  <a:pt x="206" y="27"/>
                  <a:pt x="206" y="27"/>
                </a:cubicBezTo>
                <a:cubicBezTo>
                  <a:pt x="205" y="28"/>
                  <a:pt x="205" y="27"/>
                  <a:pt x="205" y="27"/>
                </a:cubicBezTo>
                <a:cubicBezTo>
                  <a:pt x="204" y="29"/>
                  <a:pt x="204" y="29"/>
                  <a:pt x="204" y="29"/>
                </a:cubicBezTo>
                <a:cubicBezTo>
                  <a:pt x="206" y="29"/>
                  <a:pt x="203" y="30"/>
                  <a:pt x="205" y="31"/>
                </a:cubicBezTo>
                <a:cubicBezTo>
                  <a:pt x="204" y="31"/>
                  <a:pt x="204" y="31"/>
                  <a:pt x="204" y="31"/>
                </a:cubicBezTo>
                <a:cubicBezTo>
                  <a:pt x="204" y="30"/>
                  <a:pt x="202" y="30"/>
                  <a:pt x="202" y="29"/>
                </a:cubicBezTo>
                <a:cubicBezTo>
                  <a:pt x="201" y="29"/>
                  <a:pt x="201" y="27"/>
                  <a:pt x="200" y="27"/>
                </a:cubicBezTo>
                <a:cubicBezTo>
                  <a:pt x="201" y="25"/>
                  <a:pt x="198" y="24"/>
                  <a:pt x="198" y="22"/>
                </a:cubicBezTo>
                <a:cubicBezTo>
                  <a:pt x="198" y="22"/>
                  <a:pt x="198" y="23"/>
                  <a:pt x="198" y="23"/>
                </a:cubicBezTo>
                <a:cubicBezTo>
                  <a:pt x="197" y="21"/>
                  <a:pt x="194" y="20"/>
                  <a:pt x="195" y="18"/>
                </a:cubicBezTo>
                <a:cubicBezTo>
                  <a:pt x="194" y="17"/>
                  <a:pt x="195" y="16"/>
                  <a:pt x="196" y="14"/>
                </a:cubicBezTo>
                <a:cubicBezTo>
                  <a:pt x="195" y="12"/>
                  <a:pt x="193" y="13"/>
                  <a:pt x="192" y="13"/>
                </a:cubicBezTo>
                <a:cubicBezTo>
                  <a:pt x="192" y="15"/>
                  <a:pt x="191" y="16"/>
                  <a:pt x="191" y="16"/>
                </a:cubicBezTo>
                <a:cubicBezTo>
                  <a:pt x="189" y="16"/>
                  <a:pt x="187" y="15"/>
                  <a:pt x="187" y="13"/>
                </a:cubicBezTo>
                <a:cubicBezTo>
                  <a:pt x="186" y="13"/>
                  <a:pt x="185" y="11"/>
                  <a:pt x="184" y="11"/>
                </a:cubicBezTo>
                <a:cubicBezTo>
                  <a:pt x="184" y="11"/>
                  <a:pt x="184" y="11"/>
                  <a:pt x="184" y="10"/>
                </a:cubicBezTo>
                <a:cubicBezTo>
                  <a:pt x="184" y="10"/>
                  <a:pt x="184" y="10"/>
                  <a:pt x="184" y="10"/>
                </a:cubicBezTo>
                <a:cubicBezTo>
                  <a:pt x="183" y="10"/>
                  <a:pt x="183" y="10"/>
                  <a:pt x="183" y="10"/>
                </a:cubicBezTo>
                <a:cubicBezTo>
                  <a:pt x="183" y="10"/>
                  <a:pt x="183" y="9"/>
                  <a:pt x="184" y="9"/>
                </a:cubicBezTo>
                <a:cubicBezTo>
                  <a:pt x="182" y="7"/>
                  <a:pt x="182" y="7"/>
                  <a:pt x="182" y="7"/>
                </a:cubicBezTo>
                <a:cubicBezTo>
                  <a:pt x="182" y="6"/>
                  <a:pt x="180" y="6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79" y="5"/>
                  <a:pt x="180" y="4"/>
                  <a:pt x="180" y="4"/>
                </a:cubicBezTo>
                <a:cubicBezTo>
                  <a:pt x="178" y="3"/>
                  <a:pt x="176" y="4"/>
                  <a:pt x="174" y="3"/>
                </a:cubicBezTo>
                <a:cubicBezTo>
                  <a:pt x="174" y="3"/>
                  <a:pt x="175" y="3"/>
                  <a:pt x="175" y="2"/>
                </a:cubicBezTo>
                <a:cubicBezTo>
                  <a:pt x="174" y="2"/>
                  <a:pt x="174" y="2"/>
                  <a:pt x="174" y="2"/>
                </a:cubicBezTo>
                <a:cubicBezTo>
                  <a:pt x="173" y="1"/>
                  <a:pt x="171" y="1"/>
                  <a:pt x="171" y="1"/>
                </a:cubicBezTo>
                <a:cubicBezTo>
                  <a:pt x="170" y="1"/>
                  <a:pt x="170" y="0"/>
                  <a:pt x="170" y="0"/>
                </a:cubicBezTo>
                <a:cubicBezTo>
                  <a:pt x="170" y="1"/>
                  <a:pt x="170" y="1"/>
                  <a:pt x="170" y="1"/>
                </a:cubicBezTo>
                <a:cubicBezTo>
                  <a:pt x="169" y="0"/>
                  <a:pt x="169" y="0"/>
                  <a:pt x="169" y="0"/>
                </a:cubicBezTo>
                <a:cubicBezTo>
                  <a:pt x="168" y="1"/>
                  <a:pt x="168" y="1"/>
                  <a:pt x="168" y="1"/>
                </a:cubicBezTo>
                <a:cubicBezTo>
                  <a:pt x="169" y="1"/>
                  <a:pt x="169" y="1"/>
                  <a:pt x="169" y="1"/>
                </a:cubicBezTo>
                <a:cubicBezTo>
                  <a:pt x="168" y="1"/>
                  <a:pt x="167" y="2"/>
                  <a:pt x="167" y="2"/>
                </a:cubicBezTo>
                <a:cubicBezTo>
                  <a:pt x="167" y="3"/>
                  <a:pt x="167" y="3"/>
                  <a:pt x="167" y="3"/>
                </a:cubicBezTo>
                <a:cubicBezTo>
                  <a:pt x="167" y="3"/>
                  <a:pt x="167" y="3"/>
                  <a:pt x="167" y="3"/>
                </a:cubicBezTo>
                <a:cubicBezTo>
                  <a:pt x="166" y="3"/>
                  <a:pt x="165" y="3"/>
                  <a:pt x="165" y="3"/>
                </a:cubicBezTo>
                <a:cubicBezTo>
                  <a:pt x="165" y="3"/>
                  <a:pt x="165" y="3"/>
                  <a:pt x="165" y="3"/>
                </a:cubicBezTo>
                <a:cubicBezTo>
                  <a:pt x="164" y="3"/>
                  <a:pt x="163" y="4"/>
                  <a:pt x="163" y="3"/>
                </a:cubicBezTo>
                <a:cubicBezTo>
                  <a:pt x="162" y="5"/>
                  <a:pt x="161" y="7"/>
                  <a:pt x="159" y="9"/>
                </a:cubicBezTo>
                <a:cubicBezTo>
                  <a:pt x="159" y="10"/>
                  <a:pt x="160" y="12"/>
                  <a:pt x="158" y="12"/>
                </a:cubicBezTo>
                <a:cubicBezTo>
                  <a:pt x="158" y="13"/>
                  <a:pt x="158" y="13"/>
                  <a:pt x="158" y="13"/>
                </a:cubicBezTo>
                <a:cubicBezTo>
                  <a:pt x="159" y="13"/>
                  <a:pt x="159" y="13"/>
                  <a:pt x="159" y="13"/>
                </a:cubicBezTo>
                <a:cubicBezTo>
                  <a:pt x="156" y="17"/>
                  <a:pt x="156" y="17"/>
                  <a:pt x="156" y="17"/>
                </a:cubicBezTo>
                <a:cubicBezTo>
                  <a:pt x="157" y="18"/>
                  <a:pt x="157" y="18"/>
                  <a:pt x="157" y="18"/>
                </a:cubicBezTo>
                <a:cubicBezTo>
                  <a:pt x="156" y="19"/>
                  <a:pt x="156" y="19"/>
                  <a:pt x="156" y="19"/>
                </a:cubicBezTo>
                <a:cubicBezTo>
                  <a:pt x="157" y="20"/>
                  <a:pt x="157" y="21"/>
                  <a:pt x="157" y="22"/>
                </a:cubicBezTo>
                <a:cubicBezTo>
                  <a:pt x="157" y="22"/>
                  <a:pt x="157" y="22"/>
                  <a:pt x="157" y="22"/>
                </a:cubicBezTo>
                <a:cubicBezTo>
                  <a:pt x="157" y="25"/>
                  <a:pt x="157" y="25"/>
                  <a:pt x="157" y="25"/>
                </a:cubicBezTo>
                <a:cubicBezTo>
                  <a:pt x="154" y="27"/>
                  <a:pt x="157" y="21"/>
                  <a:pt x="153" y="22"/>
                </a:cubicBezTo>
                <a:cubicBezTo>
                  <a:pt x="154" y="23"/>
                  <a:pt x="154" y="23"/>
                  <a:pt x="154" y="23"/>
                </a:cubicBezTo>
                <a:cubicBezTo>
                  <a:pt x="154" y="23"/>
                  <a:pt x="154" y="23"/>
                  <a:pt x="154" y="23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53" y="25"/>
                  <a:pt x="153" y="25"/>
                  <a:pt x="153" y="25"/>
                </a:cubicBezTo>
                <a:cubicBezTo>
                  <a:pt x="152" y="27"/>
                  <a:pt x="152" y="27"/>
                  <a:pt x="152" y="27"/>
                </a:cubicBezTo>
                <a:cubicBezTo>
                  <a:pt x="152" y="27"/>
                  <a:pt x="152" y="27"/>
                  <a:pt x="152" y="27"/>
                </a:cubicBezTo>
                <a:cubicBezTo>
                  <a:pt x="151" y="27"/>
                  <a:pt x="152" y="29"/>
                  <a:pt x="151" y="29"/>
                </a:cubicBezTo>
                <a:cubicBezTo>
                  <a:pt x="151" y="29"/>
                  <a:pt x="151" y="30"/>
                  <a:pt x="152" y="30"/>
                </a:cubicBezTo>
                <a:cubicBezTo>
                  <a:pt x="151" y="32"/>
                  <a:pt x="150" y="33"/>
                  <a:pt x="149" y="34"/>
                </a:cubicBezTo>
                <a:cubicBezTo>
                  <a:pt x="147" y="34"/>
                  <a:pt x="149" y="30"/>
                  <a:pt x="146" y="30"/>
                </a:cubicBezTo>
                <a:cubicBezTo>
                  <a:pt x="147" y="30"/>
                  <a:pt x="146" y="29"/>
                  <a:pt x="146" y="29"/>
                </a:cubicBezTo>
                <a:cubicBezTo>
                  <a:pt x="146" y="29"/>
                  <a:pt x="146" y="29"/>
                  <a:pt x="145" y="29"/>
                </a:cubicBezTo>
                <a:cubicBezTo>
                  <a:pt x="146" y="27"/>
                  <a:pt x="144" y="25"/>
                  <a:pt x="145" y="24"/>
                </a:cubicBezTo>
                <a:cubicBezTo>
                  <a:pt x="144" y="25"/>
                  <a:pt x="144" y="25"/>
                  <a:pt x="144" y="25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3" y="27"/>
                  <a:pt x="141" y="24"/>
                  <a:pt x="141" y="26"/>
                </a:cubicBezTo>
                <a:cubicBezTo>
                  <a:pt x="140" y="26"/>
                  <a:pt x="140" y="26"/>
                  <a:pt x="140" y="26"/>
                </a:cubicBezTo>
                <a:cubicBezTo>
                  <a:pt x="141" y="24"/>
                  <a:pt x="141" y="24"/>
                  <a:pt x="141" y="24"/>
                </a:cubicBezTo>
                <a:cubicBezTo>
                  <a:pt x="139" y="25"/>
                  <a:pt x="139" y="25"/>
                  <a:pt x="139" y="25"/>
                </a:cubicBezTo>
                <a:cubicBezTo>
                  <a:pt x="139" y="24"/>
                  <a:pt x="138" y="23"/>
                  <a:pt x="139" y="22"/>
                </a:cubicBezTo>
                <a:cubicBezTo>
                  <a:pt x="139" y="22"/>
                  <a:pt x="139" y="22"/>
                  <a:pt x="139" y="22"/>
                </a:cubicBezTo>
                <a:cubicBezTo>
                  <a:pt x="138" y="22"/>
                  <a:pt x="138" y="22"/>
                  <a:pt x="138" y="22"/>
                </a:cubicBezTo>
                <a:cubicBezTo>
                  <a:pt x="137" y="22"/>
                  <a:pt x="137" y="23"/>
                  <a:pt x="136" y="23"/>
                </a:cubicBezTo>
                <a:cubicBezTo>
                  <a:pt x="137" y="24"/>
                  <a:pt x="137" y="24"/>
                  <a:pt x="137" y="24"/>
                </a:cubicBezTo>
                <a:cubicBezTo>
                  <a:pt x="137" y="27"/>
                  <a:pt x="134" y="25"/>
                  <a:pt x="133" y="26"/>
                </a:cubicBezTo>
                <a:cubicBezTo>
                  <a:pt x="134" y="26"/>
                  <a:pt x="134" y="25"/>
                  <a:pt x="135" y="26"/>
                </a:cubicBezTo>
                <a:cubicBezTo>
                  <a:pt x="134" y="27"/>
                  <a:pt x="134" y="27"/>
                  <a:pt x="134" y="27"/>
                </a:cubicBezTo>
                <a:cubicBezTo>
                  <a:pt x="135" y="28"/>
                  <a:pt x="137" y="28"/>
                  <a:pt x="139" y="29"/>
                </a:cubicBezTo>
                <a:cubicBezTo>
                  <a:pt x="139" y="29"/>
                  <a:pt x="140" y="30"/>
                  <a:pt x="139" y="31"/>
                </a:cubicBezTo>
                <a:cubicBezTo>
                  <a:pt x="139" y="31"/>
                  <a:pt x="138" y="31"/>
                  <a:pt x="138" y="31"/>
                </a:cubicBezTo>
                <a:cubicBezTo>
                  <a:pt x="138" y="31"/>
                  <a:pt x="137" y="32"/>
                  <a:pt x="137" y="32"/>
                </a:cubicBezTo>
                <a:cubicBezTo>
                  <a:pt x="137" y="32"/>
                  <a:pt x="136" y="32"/>
                  <a:pt x="136" y="31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36" y="32"/>
                  <a:pt x="136" y="32"/>
                  <a:pt x="135" y="31"/>
                </a:cubicBezTo>
                <a:cubicBezTo>
                  <a:pt x="135" y="33"/>
                  <a:pt x="136" y="35"/>
                  <a:pt x="135" y="36"/>
                </a:cubicBezTo>
                <a:cubicBezTo>
                  <a:pt x="134" y="36"/>
                  <a:pt x="133" y="37"/>
                  <a:pt x="132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0" y="37"/>
                  <a:pt x="133" y="35"/>
                  <a:pt x="132" y="37"/>
                </a:cubicBezTo>
                <a:cubicBezTo>
                  <a:pt x="132" y="37"/>
                  <a:pt x="132" y="38"/>
                  <a:pt x="131" y="38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8"/>
                  <a:pt x="130" y="39"/>
                  <a:pt x="130" y="39"/>
                </a:cubicBezTo>
                <a:cubicBezTo>
                  <a:pt x="128" y="40"/>
                  <a:pt x="128" y="43"/>
                  <a:pt x="126" y="42"/>
                </a:cubicBezTo>
                <a:cubicBezTo>
                  <a:pt x="126" y="43"/>
                  <a:pt x="125" y="44"/>
                  <a:pt x="124" y="44"/>
                </a:cubicBezTo>
                <a:cubicBezTo>
                  <a:pt x="124" y="44"/>
                  <a:pt x="125" y="44"/>
                  <a:pt x="125" y="44"/>
                </a:cubicBezTo>
                <a:cubicBezTo>
                  <a:pt x="125" y="45"/>
                  <a:pt x="125" y="46"/>
                  <a:pt x="124" y="46"/>
                </a:cubicBezTo>
                <a:cubicBezTo>
                  <a:pt x="124" y="46"/>
                  <a:pt x="123" y="46"/>
                  <a:pt x="123" y="45"/>
                </a:cubicBezTo>
                <a:cubicBezTo>
                  <a:pt x="122" y="45"/>
                  <a:pt x="122" y="43"/>
                  <a:pt x="123" y="43"/>
                </a:cubicBezTo>
                <a:cubicBezTo>
                  <a:pt x="122" y="43"/>
                  <a:pt x="122" y="43"/>
                  <a:pt x="122" y="43"/>
                </a:cubicBezTo>
                <a:cubicBezTo>
                  <a:pt x="122" y="44"/>
                  <a:pt x="121" y="43"/>
                  <a:pt x="121" y="43"/>
                </a:cubicBezTo>
                <a:cubicBezTo>
                  <a:pt x="121" y="43"/>
                  <a:pt x="121" y="42"/>
                  <a:pt x="121" y="42"/>
                </a:cubicBezTo>
                <a:cubicBezTo>
                  <a:pt x="120" y="43"/>
                  <a:pt x="119" y="45"/>
                  <a:pt x="118" y="46"/>
                </a:cubicBezTo>
                <a:cubicBezTo>
                  <a:pt x="118" y="45"/>
                  <a:pt x="118" y="45"/>
                  <a:pt x="118" y="45"/>
                </a:cubicBezTo>
                <a:cubicBezTo>
                  <a:pt x="117" y="46"/>
                  <a:pt x="117" y="45"/>
                  <a:pt x="117" y="46"/>
                </a:cubicBezTo>
                <a:cubicBezTo>
                  <a:pt x="116" y="45"/>
                  <a:pt x="116" y="44"/>
                  <a:pt x="116" y="44"/>
                </a:cubicBezTo>
                <a:cubicBezTo>
                  <a:pt x="115" y="44"/>
                  <a:pt x="115" y="44"/>
                  <a:pt x="115" y="44"/>
                </a:cubicBezTo>
                <a:cubicBezTo>
                  <a:pt x="114" y="43"/>
                  <a:pt x="115" y="43"/>
                  <a:pt x="115" y="42"/>
                </a:cubicBezTo>
                <a:cubicBezTo>
                  <a:pt x="115" y="42"/>
                  <a:pt x="115" y="40"/>
                  <a:pt x="114" y="41"/>
                </a:cubicBezTo>
                <a:cubicBezTo>
                  <a:pt x="113" y="41"/>
                  <a:pt x="113" y="40"/>
                  <a:pt x="113" y="40"/>
                </a:cubicBezTo>
                <a:cubicBezTo>
                  <a:pt x="113" y="40"/>
                  <a:pt x="113" y="40"/>
                  <a:pt x="113" y="40"/>
                </a:cubicBezTo>
                <a:cubicBezTo>
                  <a:pt x="112" y="40"/>
                  <a:pt x="112" y="39"/>
                  <a:pt x="112" y="39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111" y="39"/>
                  <a:pt x="110" y="40"/>
                  <a:pt x="110" y="40"/>
                </a:cubicBezTo>
                <a:cubicBezTo>
                  <a:pt x="108" y="41"/>
                  <a:pt x="107" y="39"/>
                  <a:pt x="106" y="41"/>
                </a:cubicBezTo>
                <a:cubicBezTo>
                  <a:pt x="106" y="39"/>
                  <a:pt x="103" y="41"/>
                  <a:pt x="103" y="38"/>
                </a:cubicBezTo>
                <a:cubicBezTo>
                  <a:pt x="103" y="39"/>
                  <a:pt x="103" y="39"/>
                  <a:pt x="103" y="39"/>
                </a:cubicBezTo>
                <a:cubicBezTo>
                  <a:pt x="102" y="39"/>
                  <a:pt x="102" y="38"/>
                  <a:pt x="102" y="38"/>
                </a:cubicBezTo>
                <a:cubicBezTo>
                  <a:pt x="102" y="38"/>
                  <a:pt x="102" y="38"/>
                  <a:pt x="102" y="38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99" y="37"/>
                  <a:pt x="97" y="35"/>
                  <a:pt x="97" y="35"/>
                </a:cubicBezTo>
                <a:cubicBezTo>
                  <a:pt x="97" y="36"/>
                  <a:pt x="98" y="36"/>
                  <a:pt x="98" y="36"/>
                </a:cubicBezTo>
                <a:cubicBezTo>
                  <a:pt x="96" y="39"/>
                  <a:pt x="94" y="37"/>
                  <a:pt x="92" y="36"/>
                </a:cubicBezTo>
                <a:cubicBezTo>
                  <a:pt x="91" y="36"/>
                  <a:pt x="90" y="37"/>
                  <a:pt x="90" y="36"/>
                </a:cubicBezTo>
                <a:cubicBezTo>
                  <a:pt x="89" y="37"/>
                  <a:pt x="88" y="36"/>
                  <a:pt x="88" y="36"/>
                </a:cubicBezTo>
                <a:cubicBezTo>
                  <a:pt x="86" y="36"/>
                  <a:pt x="85" y="35"/>
                  <a:pt x="83" y="35"/>
                </a:cubicBezTo>
                <a:cubicBezTo>
                  <a:pt x="83" y="37"/>
                  <a:pt x="83" y="37"/>
                  <a:pt x="83" y="37"/>
                </a:cubicBezTo>
                <a:cubicBezTo>
                  <a:pt x="84" y="38"/>
                  <a:pt x="85" y="39"/>
                  <a:pt x="86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6" y="41"/>
                  <a:pt x="88" y="41"/>
                  <a:pt x="88" y="42"/>
                </a:cubicBezTo>
                <a:cubicBezTo>
                  <a:pt x="88" y="44"/>
                  <a:pt x="91" y="45"/>
                  <a:pt x="90" y="47"/>
                </a:cubicBezTo>
                <a:cubicBezTo>
                  <a:pt x="89" y="45"/>
                  <a:pt x="86" y="44"/>
                  <a:pt x="86" y="41"/>
                </a:cubicBezTo>
                <a:cubicBezTo>
                  <a:pt x="85" y="42"/>
                  <a:pt x="85" y="42"/>
                  <a:pt x="85" y="42"/>
                </a:cubicBezTo>
                <a:cubicBezTo>
                  <a:pt x="83" y="38"/>
                  <a:pt x="82" y="43"/>
                  <a:pt x="80" y="43"/>
                </a:cubicBezTo>
                <a:cubicBezTo>
                  <a:pt x="82" y="46"/>
                  <a:pt x="76" y="46"/>
                  <a:pt x="79" y="48"/>
                </a:cubicBezTo>
                <a:cubicBezTo>
                  <a:pt x="79" y="48"/>
                  <a:pt x="79" y="49"/>
                  <a:pt x="79" y="48"/>
                </a:cubicBezTo>
                <a:cubicBezTo>
                  <a:pt x="79" y="49"/>
                  <a:pt x="79" y="49"/>
                  <a:pt x="78" y="49"/>
                </a:cubicBezTo>
                <a:cubicBezTo>
                  <a:pt x="79" y="50"/>
                  <a:pt x="79" y="52"/>
                  <a:pt x="80" y="53"/>
                </a:cubicBezTo>
                <a:cubicBezTo>
                  <a:pt x="80" y="53"/>
                  <a:pt x="80" y="53"/>
                  <a:pt x="80" y="53"/>
                </a:cubicBezTo>
                <a:cubicBezTo>
                  <a:pt x="81" y="54"/>
                  <a:pt x="81" y="54"/>
                  <a:pt x="81" y="54"/>
                </a:cubicBezTo>
                <a:cubicBezTo>
                  <a:pt x="81" y="54"/>
                  <a:pt x="80" y="55"/>
                  <a:pt x="80" y="56"/>
                </a:cubicBezTo>
                <a:cubicBezTo>
                  <a:pt x="80" y="57"/>
                  <a:pt x="82" y="57"/>
                  <a:pt x="83" y="57"/>
                </a:cubicBezTo>
                <a:cubicBezTo>
                  <a:pt x="84" y="57"/>
                  <a:pt x="82" y="56"/>
                  <a:pt x="83" y="55"/>
                </a:cubicBezTo>
                <a:cubicBezTo>
                  <a:pt x="84" y="55"/>
                  <a:pt x="85" y="56"/>
                  <a:pt x="85" y="56"/>
                </a:cubicBezTo>
                <a:cubicBezTo>
                  <a:pt x="87" y="59"/>
                  <a:pt x="83" y="59"/>
                  <a:pt x="83" y="61"/>
                </a:cubicBezTo>
                <a:cubicBezTo>
                  <a:pt x="83" y="62"/>
                  <a:pt x="82" y="62"/>
                  <a:pt x="81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1" y="63"/>
                  <a:pt x="81" y="62"/>
                </a:cubicBezTo>
                <a:cubicBezTo>
                  <a:pt x="81" y="63"/>
                  <a:pt x="80" y="64"/>
                  <a:pt x="81" y="64"/>
                </a:cubicBezTo>
                <a:cubicBezTo>
                  <a:pt x="81" y="65"/>
                  <a:pt x="81" y="66"/>
                  <a:pt x="81" y="67"/>
                </a:cubicBezTo>
                <a:cubicBezTo>
                  <a:pt x="79" y="67"/>
                  <a:pt x="78" y="70"/>
                  <a:pt x="75" y="70"/>
                </a:cubicBezTo>
                <a:cubicBezTo>
                  <a:pt x="74" y="70"/>
                  <a:pt x="74" y="71"/>
                  <a:pt x="74" y="72"/>
                </a:cubicBezTo>
                <a:cubicBezTo>
                  <a:pt x="75" y="73"/>
                  <a:pt x="75" y="73"/>
                  <a:pt x="76" y="73"/>
                </a:cubicBezTo>
                <a:cubicBezTo>
                  <a:pt x="78" y="75"/>
                  <a:pt x="76" y="78"/>
                  <a:pt x="76" y="80"/>
                </a:cubicBezTo>
                <a:cubicBezTo>
                  <a:pt x="79" y="83"/>
                  <a:pt x="73" y="86"/>
                  <a:pt x="76" y="89"/>
                </a:cubicBezTo>
                <a:cubicBezTo>
                  <a:pt x="74" y="90"/>
                  <a:pt x="72" y="88"/>
                  <a:pt x="70" y="88"/>
                </a:cubicBezTo>
                <a:cubicBezTo>
                  <a:pt x="69" y="91"/>
                  <a:pt x="66" y="90"/>
                  <a:pt x="64" y="91"/>
                </a:cubicBezTo>
                <a:cubicBezTo>
                  <a:pt x="66" y="92"/>
                  <a:pt x="64" y="92"/>
                  <a:pt x="64" y="93"/>
                </a:cubicBezTo>
                <a:cubicBezTo>
                  <a:pt x="65" y="93"/>
                  <a:pt x="65" y="93"/>
                  <a:pt x="65" y="93"/>
                </a:cubicBezTo>
                <a:cubicBezTo>
                  <a:pt x="66" y="94"/>
                  <a:pt x="67" y="95"/>
                  <a:pt x="67" y="96"/>
                </a:cubicBezTo>
                <a:cubicBezTo>
                  <a:pt x="67" y="97"/>
                  <a:pt x="67" y="97"/>
                  <a:pt x="67" y="97"/>
                </a:cubicBezTo>
                <a:cubicBezTo>
                  <a:pt x="66" y="97"/>
                  <a:pt x="65" y="96"/>
                  <a:pt x="65" y="95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100"/>
                  <a:pt x="60" y="101"/>
                  <a:pt x="60" y="103"/>
                </a:cubicBezTo>
                <a:cubicBezTo>
                  <a:pt x="59" y="103"/>
                  <a:pt x="57" y="103"/>
                  <a:pt x="56" y="102"/>
                </a:cubicBezTo>
                <a:cubicBezTo>
                  <a:pt x="54" y="102"/>
                  <a:pt x="52" y="104"/>
                  <a:pt x="50" y="103"/>
                </a:cubicBezTo>
                <a:cubicBezTo>
                  <a:pt x="51" y="103"/>
                  <a:pt x="51" y="104"/>
                  <a:pt x="50" y="104"/>
                </a:cubicBezTo>
                <a:cubicBezTo>
                  <a:pt x="49" y="103"/>
                  <a:pt x="48" y="106"/>
                  <a:pt x="47" y="105"/>
                </a:cubicBezTo>
                <a:cubicBezTo>
                  <a:pt x="47" y="107"/>
                  <a:pt x="49" y="107"/>
                  <a:pt x="50" y="109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110"/>
                  <a:pt x="50" y="110"/>
                  <a:pt x="50" y="111"/>
                </a:cubicBezTo>
                <a:cubicBezTo>
                  <a:pt x="51" y="110"/>
                  <a:pt x="51" y="110"/>
                  <a:pt x="51" y="110"/>
                </a:cubicBezTo>
                <a:cubicBezTo>
                  <a:pt x="52" y="111"/>
                  <a:pt x="53" y="113"/>
                  <a:pt x="55" y="113"/>
                </a:cubicBezTo>
                <a:cubicBezTo>
                  <a:pt x="56" y="115"/>
                  <a:pt x="58" y="115"/>
                  <a:pt x="59" y="116"/>
                </a:cubicBezTo>
                <a:cubicBezTo>
                  <a:pt x="61" y="119"/>
                  <a:pt x="64" y="120"/>
                  <a:pt x="67" y="121"/>
                </a:cubicBezTo>
                <a:cubicBezTo>
                  <a:pt x="69" y="123"/>
                  <a:pt x="70" y="123"/>
                  <a:pt x="72" y="124"/>
                </a:cubicBezTo>
                <a:cubicBezTo>
                  <a:pt x="74" y="127"/>
                  <a:pt x="76" y="130"/>
                  <a:pt x="79" y="132"/>
                </a:cubicBezTo>
                <a:cubicBezTo>
                  <a:pt x="80" y="134"/>
                  <a:pt x="80" y="135"/>
                  <a:pt x="82" y="137"/>
                </a:cubicBezTo>
                <a:cubicBezTo>
                  <a:pt x="82" y="137"/>
                  <a:pt x="82" y="138"/>
                  <a:pt x="81" y="138"/>
                </a:cubicBezTo>
                <a:cubicBezTo>
                  <a:pt x="81" y="139"/>
                  <a:pt x="82" y="140"/>
                  <a:pt x="82" y="141"/>
                </a:cubicBezTo>
                <a:cubicBezTo>
                  <a:pt x="83" y="143"/>
                  <a:pt x="85" y="140"/>
                  <a:pt x="86" y="141"/>
                </a:cubicBezTo>
                <a:cubicBezTo>
                  <a:pt x="86" y="141"/>
                  <a:pt x="86" y="142"/>
                  <a:pt x="86" y="142"/>
                </a:cubicBezTo>
                <a:cubicBezTo>
                  <a:pt x="86" y="142"/>
                  <a:pt x="86" y="142"/>
                  <a:pt x="86" y="142"/>
                </a:cubicBezTo>
                <a:cubicBezTo>
                  <a:pt x="86" y="143"/>
                  <a:pt x="86" y="143"/>
                  <a:pt x="86" y="143"/>
                </a:cubicBezTo>
                <a:cubicBezTo>
                  <a:pt x="86" y="144"/>
                  <a:pt x="86" y="144"/>
                  <a:pt x="86" y="144"/>
                </a:cubicBezTo>
                <a:cubicBezTo>
                  <a:pt x="86" y="144"/>
                  <a:pt x="86" y="144"/>
                  <a:pt x="86" y="144"/>
                </a:cubicBezTo>
                <a:cubicBezTo>
                  <a:pt x="86" y="145"/>
                  <a:pt x="86" y="145"/>
                  <a:pt x="87" y="146"/>
                </a:cubicBezTo>
                <a:cubicBezTo>
                  <a:pt x="86" y="146"/>
                  <a:pt x="86" y="146"/>
                  <a:pt x="85" y="146"/>
                </a:cubicBezTo>
                <a:cubicBezTo>
                  <a:pt x="85" y="146"/>
                  <a:pt x="86" y="147"/>
                  <a:pt x="85" y="147"/>
                </a:cubicBezTo>
                <a:cubicBezTo>
                  <a:pt x="85" y="147"/>
                  <a:pt x="85" y="147"/>
                  <a:pt x="85" y="147"/>
                </a:cubicBezTo>
                <a:cubicBezTo>
                  <a:pt x="84" y="147"/>
                  <a:pt x="84" y="148"/>
                  <a:pt x="83" y="148"/>
                </a:cubicBezTo>
                <a:cubicBezTo>
                  <a:pt x="83" y="147"/>
                  <a:pt x="81" y="148"/>
                  <a:pt x="82" y="147"/>
                </a:cubicBezTo>
                <a:cubicBezTo>
                  <a:pt x="79" y="145"/>
                  <a:pt x="79" y="145"/>
                  <a:pt x="79" y="145"/>
                </a:cubicBezTo>
                <a:cubicBezTo>
                  <a:pt x="79" y="146"/>
                  <a:pt x="79" y="146"/>
                  <a:pt x="79" y="146"/>
                </a:cubicBezTo>
                <a:cubicBezTo>
                  <a:pt x="77" y="147"/>
                  <a:pt x="80" y="147"/>
                  <a:pt x="80" y="148"/>
                </a:cubicBezTo>
                <a:cubicBezTo>
                  <a:pt x="81" y="149"/>
                  <a:pt x="81" y="150"/>
                  <a:pt x="80" y="150"/>
                </a:cubicBezTo>
                <a:cubicBezTo>
                  <a:pt x="80" y="151"/>
                  <a:pt x="81" y="151"/>
                  <a:pt x="81" y="152"/>
                </a:cubicBezTo>
                <a:cubicBezTo>
                  <a:pt x="81" y="152"/>
                  <a:pt x="80" y="152"/>
                  <a:pt x="80" y="152"/>
                </a:cubicBezTo>
                <a:cubicBezTo>
                  <a:pt x="80" y="152"/>
                  <a:pt x="80" y="153"/>
                  <a:pt x="80" y="153"/>
                </a:cubicBezTo>
                <a:cubicBezTo>
                  <a:pt x="81" y="154"/>
                  <a:pt x="82" y="156"/>
                  <a:pt x="83" y="156"/>
                </a:cubicBezTo>
                <a:cubicBezTo>
                  <a:pt x="83" y="157"/>
                  <a:pt x="82" y="159"/>
                  <a:pt x="80" y="160"/>
                </a:cubicBezTo>
                <a:cubicBezTo>
                  <a:pt x="77" y="161"/>
                  <a:pt x="78" y="157"/>
                  <a:pt x="76" y="156"/>
                </a:cubicBezTo>
                <a:cubicBezTo>
                  <a:pt x="76" y="156"/>
                  <a:pt x="76" y="156"/>
                  <a:pt x="75" y="156"/>
                </a:cubicBezTo>
                <a:cubicBezTo>
                  <a:pt x="75" y="156"/>
                  <a:pt x="74" y="156"/>
                  <a:pt x="75" y="155"/>
                </a:cubicBezTo>
                <a:cubicBezTo>
                  <a:pt x="73" y="155"/>
                  <a:pt x="73" y="155"/>
                  <a:pt x="73" y="155"/>
                </a:cubicBezTo>
                <a:cubicBezTo>
                  <a:pt x="71" y="157"/>
                  <a:pt x="69" y="153"/>
                  <a:pt x="68" y="156"/>
                </a:cubicBezTo>
                <a:cubicBezTo>
                  <a:pt x="69" y="158"/>
                  <a:pt x="66" y="159"/>
                  <a:pt x="65" y="159"/>
                </a:cubicBezTo>
                <a:cubicBezTo>
                  <a:pt x="64" y="160"/>
                  <a:pt x="63" y="160"/>
                  <a:pt x="62" y="160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1" y="162"/>
                  <a:pt x="60" y="163"/>
                  <a:pt x="58" y="163"/>
                </a:cubicBezTo>
                <a:cubicBezTo>
                  <a:pt x="59" y="163"/>
                  <a:pt x="59" y="164"/>
                  <a:pt x="59" y="165"/>
                </a:cubicBezTo>
                <a:cubicBezTo>
                  <a:pt x="58" y="165"/>
                  <a:pt x="58" y="165"/>
                  <a:pt x="58" y="165"/>
                </a:cubicBezTo>
                <a:cubicBezTo>
                  <a:pt x="58" y="165"/>
                  <a:pt x="58" y="165"/>
                  <a:pt x="58" y="165"/>
                </a:cubicBezTo>
                <a:cubicBezTo>
                  <a:pt x="59" y="165"/>
                  <a:pt x="59" y="166"/>
                  <a:pt x="60" y="166"/>
                </a:cubicBezTo>
                <a:cubicBezTo>
                  <a:pt x="61" y="166"/>
                  <a:pt x="61" y="166"/>
                  <a:pt x="61" y="166"/>
                </a:cubicBezTo>
                <a:cubicBezTo>
                  <a:pt x="61" y="167"/>
                  <a:pt x="61" y="167"/>
                  <a:pt x="61" y="167"/>
                </a:cubicBezTo>
                <a:cubicBezTo>
                  <a:pt x="61" y="168"/>
                  <a:pt x="60" y="167"/>
                  <a:pt x="60" y="167"/>
                </a:cubicBezTo>
                <a:cubicBezTo>
                  <a:pt x="60" y="168"/>
                  <a:pt x="60" y="168"/>
                  <a:pt x="59" y="168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9" y="167"/>
                  <a:pt x="59" y="167"/>
                  <a:pt x="59" y="167"/>
                </a:cubicBezTo>
                <a:cubicBezTo>
                  <a:pt x="59" y="167"/>
                  <a:pt x="58" y="166"/>
                  <a:pt x="58" y="166"/>
                </a:cubicBezTo>
                <a:cubicBezTo>
                  <a:pt x="58" y="166"/>
                  <a:pt x="57" y="166"/>
                  <a:pt x="57" y="166"/>
                </a:cubicBezTo>
                <a:cubicBezTo>
                  <a:pt x="57" y="166"/>
                  <a:pt x="57" y="165"/>
                  <a:pt x="57" y="165"/>
                </a:cubicBezTo>
                <a:cubicBezTo>
                  <a:pt x="57" y="165"/>
                  <a:pt x="56" y="165"/>
                  <a:pt x="56" y="165"/>
                </a:cubicBezTo>
                <a:cubicBezTo>
                  <a:pt x="56" y="166"/>
                  <a:pt x="56" y="166"/>
                  <a:pt x="57" y="166"/>
                </a:cubicBezTo>
                <a:cubicBezTo>
                  <a:pt x="56" y="167"/>
                  <a:pt x="55" y="166"/>
                  <a:pt x="54" y="168"/>
                </a:cubicBezTo>
                <a:cubicBezTo>
                  <a:pt x="54" y="168"/>
                  <a:pt x="55" y="168"/>
                  <a:pt x="55" y="168"/>
                </a:cubicBezTo>
                <a:cubicBezTo>
                  <a:pt x="54" y="169"/>
                  <a:pt x="54" y="169"/>
                  <a:pt x="54" y="169"/>
                </a:cubicBezTo>
                <a:cubicBezTo>
                  <a:pt x="54" y="169"/>
                  <a:pt x="55" y="169"/>
                  <a:pt x="55" y="169"/>
                </a:cubicBezTo>
                <a:cubicBezTo>
                  <a:pt x="54" y="170"/>
                  <a:pt x="54" y="170"/>
                  <a:pt x="54" y="170"/>
                </a:cubicBezTo>
                <a:cubicBezTo>
                  <a:pt x="54" y="170"/>
                  <a:pt x="54" y="170"/>
                  <a:pt x="53" y="169"/>
                </a:cubicBezTo>
                <a:cubicBezTo>
                  <a:pt x="53" y="170"/>
                  <a:pt x="53" y="170"/>
                  <a:pt x="53" y="170"/>
                </a:cubicBezTo>
                <a:cubicBezTo>
                  <a:pt x="51" y="170"/>
                  <a:pt x="50" y="173"/>
                  <a:pt x="49" y="173"/>
                </a:cubicBezTo>
                <a:cubicBezTo>
                  <a:pt x="50" y="175"/>
                  <a:pt x="48" y="175"/>
                  <a:pt x="48" y="176"/>
                </a:cubicBezTo>
                <a:cubicBezTo>
                  <a:pt x="48" y="176"/>
                  <a:pt x="47" y="176"/>
                  <a:pt x="48" y="177"/>
                </a:cubicBezTo>
                <a:cubicBezTo>
                  <a:pt x="48" y="177"/>
                  <a:pt x="48" y="177"/>
                  <a:pt x="48" y="177"/>
                </a:cubicBezTo>
                <a:cubicBezTo>
                  <a:pt x="47" y="177"/>
                  <a:pt x="47" y="177"/>
                  <a:pt x="47" y="177"/>
                </a:cubicBezTo>
                <a:cubicBezTo>
                  <a:pt x="47" y="177"/>
                  <a:pt x="46" y="177"/>
                  <a:pt x="46" y="177"/>
                </a:cubicBezTo>
                <a:cubicBezTo>
                  <a:pt x="46" y="178"/>
                  <a:pt x="46" y="178"/>
                  <a:pt x="46" y="178"/>
                </a:cubicBezTo>
                <a:cubicBezTo>
                  <a:pt x="46" y="179"/>
                  <a:pt x="45" y="178"/>
                  <a:pt x="44" y="178"/>
                </a:cubicBezTo>
                <a:cubicBezTo>
                  <a:pt x="44" y="179"/>
                  <a:pt x="45" y="179"/>
                  <a:pt x="45" y="179"/>
                </a:cubicBezTo>
                <a:cubicBezTo>
                  <a:pt x="44" y="180"/>
                  <a:pt x="43" y="181"/>
                  <a:pt x="42" y="179"/>
                </a:cubicBezTo>
                <a:cubicBezTo>
                  <a:pt x="40" y="181"/>
                  <a:pt x="39" y="180"/>
                  <a:pt x="38" y="181"/>
                </a:cubicBezTo>
                <a:cubicBezTo>
                  <a:pt x="37" y="181"/>
                  <a:pt x="35" y="181"/>
                  <a:pt x="35" y="180"/>
                </a:cubicBezTo>
                <a:cubicBezTo>
                  <a:pt x="35" y="180"/>
                  <a:pt x="35" y="180"/>
                  <a:pt x="35" y="180"/>
                </a:cubicBezTo>
                <a:cubicBezTo>
                  <a:pt x="34" y="181"/>
                  <a:pt x="34" y="180"/>
                  <a:pt x="33" y="180"/>
                </a:cubicBezTo>
                <a:cubicBezTo>
                  <a:pt x="32" y="181"/>
                  <a:pt x="31" y="179"/>
                  <a:pt x="29" y="181"/>
                </a:cubicBezTo>
                <a:cubicBezTo>
                  <a:pt x="29" y="181"/>
                  <a:pt x="30" y="182"/>
                  <a:pt x="30" y="182"/>
                </a:cubicBezTo>
                <a:cubicBezTo>
                  <a:pt x="29" y="183"/>
                  <a:pt x="29" y="182"/>
                  <a:pt x="28" y="182"/>
                </a:cubicBezTo>
                <a:cubicBezTo>
                  <a:pt x="27" y="184"/>
                  <a:pt x="27" y="181"/>
                  <a:pt x="26" y="181"/>
                </a:cubicBezTo>
                <a:cubicBezTo>
                  <a:pt x="25" y="181"/>
                  <a:pt x="25" y="182"/>
                  <a:pt x="24" y="181"/>
                </a:cubicBezTo>
                <a:cubicBezTo>
                  <a:pt x="24" y="182"/>
                  <a:pt x="23" y="181"/>
                  <a:pt x="23" y="183"/>
                </a:cubicBezTo>
                <a:cubicBezTo>
                  <a:pt x="23" y="182"/>
                  <a:pt x="23" y="182"/>
                  <a:pt x="23" y="182"/>
                </a:cubicBezTo>
                <a:cubicBezTo>
                  <a:pt x="24" y="183"/>
                  <a:pt x="24" y="183"/>
                  <a:pt x="24" y="183"/>
                </a:cubicBezTo>
                <a:cubicBezTo>
                  <a:pt x="25" y="182"/>
                  <a:pt x="25" y="185"/>
                  <a:pt x="27" y="185"/>
                </a:cubicBezTo>
                <a:cubicBezTo>
                  <a:pt x="26" y="186"/>
                  <a:pt x="27" y="187"/>
                  <a:pt x="26" y="188"/>
                </a:cubicBezTo>
                <a:cubicBezTo>
                  <a:pt x="25" y="188"/>
                  <a:pt x="23" y="188"/>
                  <a:pt x="22" y="186"/>
                </a:cubicBezTo>
                <a:cubicBezTo>
                  <a:pt x="22" y="187"/>
                  <a:pt x="21" y="187"/>
                  <a:pt x="21" y="187"/>
                </a:cubicBezTo>
                <a:cubicBezTo>
                  <a:pt x="20" y="186"/>
                  <a:pt x="18" y="187"/>
                  <a:pt x="18" y="185"/>
                </a:cubicBezTo>
                <a:cubicBezTo>
                  <a:pt x="18" y="185"/>
                  <a:pt x="18" y="185"/>
                  <a:pt x="18" y="185"/>
                </a:cubicBezTo>
                <a:cubicBezTo>
                  <a:pt x="17" y="187"/>
                  <a:pt x="15" y="186"/>
                  <a:pt x="14" y="187"/>
                </a:cubicBezTo>
                <a:cubicBezTo>
                  <a:pt x="13" y="186"/>
                  <a:pt x="13" y="186"/>
                  <a:pt x="13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2" y="186"/>
                  <a:pt x="11" y="187"/>
                  <a:pt x="11" y="186"/>
                </a:cubicBezTo>
                <a:cubicBezTo>
                  <a:pt x="11" y="186"/>
                  <a:pt x="11" y="186"/>
                  <a:pt x="11" y="186"/>
                </a:cubicBezTo>
                <a:cubicBezTo>
                  <a:pt x="11" y="187"/>
                  <a:pt x="10" y="187"/>
                  <a:pt x="9" y="187"/>
                </a:cubicBezTo>
                <a:cubicBezTo>
                  <a:pt x="10" y="188"/>
                  <a:pt x="10" y="188"/>
                  <a:pt x="10" y="188"/>
                </a:cubicBezTo>
                <a:cubicBezTo>
                  <a:pt x="10" y="188"/>
                  <a:pt x="10" y="189"/>
                  <a:pt x="9" y="189"/>
                </a:cubicBezTo>
                <a:cubicBezTo>
                  <a:pt x="9" y="188"/>
                  <a:pt x="8" y="188"/>
                  <a:pt x="9" y="187"/>
                </a:cubicBezTo>
                <a:cubicBezTo>
                  <a:pt x="8" y="188"/>
                  <a:pt x="8" y="188"/>
                  <a:pt x="8" y="188"/>
                </a:cubicBezTo>
                <a:cubicBezTo>
                  <a:pt x="7" y="188"/>
                  <a:pt x="7" y="188"/>
                  <a:pt x="6" y="187"/>
                </a:cubicBezTo>
                <a:cubicBezTo>
                  <a:pt x="5" y="189"/>
                  <a:pt x="3" y="187"/>
                  <a:pt x="2" y="189"/>
                </a:cubicBezTo>
                <a:cubicBezTo>
                  <a:pt x="2" y="189"/>
                  <a:pt x="4" y="189"/>
                  <a:pt x="3" y="190"/>
                </a:cubicBezTo>
                <a:cubicBezTo>
                  <a:pt x="2" y="190"/>
                  <a:pt x="2" y="189"/>
                  <a:pt x="2" y="189"/>
                </a:cubicBezTo>
                <a:cubicBezTo>
                  <a:pt x="2" y="190"/>
                  <a:pt x="0" y="191"/>
                  <a:pt x="0" y="192"/>
                </a:cubicBezTo>
                <a:cubicBezTo>
                  <a:pt x="0" y="192"/>
                  <a:pt x="1" y="193"/>
                  <a:pt x="1" y="194"/>
                </a:cubicBezTo>
                <a:cubicBezTo>
                  <a:pt x="3" y="194"/>
                  <a:pt x="4" y="194"/>
                  <a:pt x="5" y="193"/>
                </a:cubicBezTo>
                <a:cubicBezTo>
                  <a:pt x="6" y="193"/>
                  <a:pt x="6" y="195"/>
                  <a:pt x="7" y="194"/>
                </a:cubicBezTo>
                <a:cubicBezTo>
                  <a:pt x="8" y="195"/>
                  <a:pt x="9" y="194"/>
                  <a:pt x="9" y="196"/>
                </a:cubicBezTo>
                <a:cubicBezTo>
                  <a:pt x="8" y="196"/>
                  <a:pt x="8" y="198"/>
                  <a:pt x="7" y="198"/>
                </a:cubicBezTo>
                <a:cubicBezTo>
                  <a:pt x="7" y="198"/>
                  <a:pt x="8" y="198"/>
                  <a:pt x="8" y="199"/>
                </a:cubicBezTo>
                <a:cubicBezTo>
                  <a:pt x="8" y="198"/>
                  <a:pt x="8" y="198"/>
                  <a:pt x="8" y="198"/>
                </a:cubicBezTo>
                <a:cubicBezTo>
                  <a:pt x="8" y="200"/>
                  <a:pt x="10" y="200"/>
                  <a:pt x="11" y="201"/>
                </a:cubicBezTo>
                <a:cubicBezTo>
                  <a:pt x="8" y="203"/>
                  <a:pt x="8" y="203"/>
                  <a:pt x="8" y="203"/>
                </a:cubicBezTo>
                <a:cubicBezTo>
                  <a:pt x="10" y="205"/>
                  <a:pt x="11" y="207"/>
                  <a:pt x="13" y="209"/>
                </a:cubicBezTo>
                <a:cubicBezTo>
                  <a:pt x="13" y="210"/>
                  <a:pt x="14" y="210"/>
                  <a:pt x="14" y="211"/>
                </a:cubicBezTo>
                <a:cubicBezTo>
                  <a:pt x="15" y="212"/>
                  <a:pt x="15" y="212"/>
                  <a:pt x="15" y="212"/>
                </a:cubicBezTo>
                <a:cubicBezTo>
                  <a:pt x="15" y="212"/>
                  <a:pt x="15" y="212"/>
                  <a:pt x="15" y="212"/>
                </a:cubicBezTo>
                <a:cubicBezTo>
                  <a:pt x="16" y="212"/>
                  <a:pt x="16" y="212"/>
                  <a:pt x="16" y="212"/>
                </a:cubicBezTo>
                <a:cubicBezTo>
                  <a:pt x="15" y="213"/>
                  <a:pt x="16" y="214"/>
                  <a:pt x="15" y="215"/>
                </a:cubicBezTo>
                <a:cubicBezTo>
                  <a:pt x="15" y="215"/>
                  <a:pt x="15" y="215"/>
                  <a:pt x="15" y="215"/>
                </a:cubicBezTo>
                <a:cubicBezTo>
                  <a:pt x="15" y="215"/>
                  <a:pt x="16" y="215"/>
                  <a:pt x="16" y="215"/>
                </a:cubicBezTo>
                <a:cubicBezTo>
                  <a:pt x="17" y="216"/>
                  <a:pt x="17" y="216"/>
                  <a:pt x="17" y="216"/>
                </a:cubicBezTo>
                <a:cubicBezTo>
                  <a:pt x="17" y="216"/>
                  <a:pt x="17" y="216"/>
                  <a:pt x="16" y="216"/>
                </a:cubicBezTo>
                <a:cubicBezTo>
                  <a:pt x="17" y="216"/>
                  <a:pt x="17" y="216"/>
                  <a:pt x="17" y="216"/>
                </a:cubicBezTo>
                <a:cubicBezTo>
                  <a:pt x="17" y="216"/>
                  <a:pt x="17" y="216"/>
                  <a:pt x="18" y="216"/>
                </a:cubicBezTo>
                <a:cubicBezTo>
                  <a:pt x="18" y="216"/>
                  <a:pt x="18" y="216"/>
                  <a:pt x="18" y="216"/>
                </a:cubicBezTo>
                <a:cubicBezTo>
                  <a:pt x="16" y="220"/>
                  <a:pt x="21" y="219"/>
                  <a:pt x="21" y="222"/>
                </a:cubicBezTo>
                <a:cubicBezTo>
                  <a:pt x="20" y="225"/>
                  <a:pt x="19" y="223"/>
                  <a:pt x="18" y="224"/>
                </a:cubicBezTo>
                <a:cubicBezTo>
                  <a:pt x="18" y="224"/>
                  <a:pt x="19" y="225"/>
                  <a:pt x="19" y="226"/>
                </a:cubicBezTo>
                <a:cubicBezTo>
                  <a:pt x="18" y="226"/>
                  <a:pt x="17" y="227"/>
                  <a:pt x="15" y="228"/>
                </a:cubicBezTo>
                <a:cubicBezTo>
                  <a:pt x="15" y="229"/>
                  <a:pt x="16" y="230"/>
                  <a:pt x="15" y="231"/>
                </a:cubicBezTo>
                <a:cubicBezTo>
                  <a:pt x="16" y="231"/>
                  <a:pt x="16" y="231"/>
                  <a:pt x="16" y="231"/>
                </a:cubicBezTo>
                <a:cubicBezTo>
                  <a:pt x="15" y="232"/>
                  <a:pt x="14" y="232"/>
                  <a:pt x="13" y="233"/>
                </a:cubicBezTo>
                <a:cubicBezTo>
                  <a:pt x="14" y="234"/>
                  <a:pt x="13" y="235"/>
                  <a:pt x="12" y="236"/>
                </a:cubicBezTo>
                <a:cubicBezTo>
                  <a:pt x="15" y="237"/>
                  <a:pt x="15" y="237"/>
                  <a:pt x="15" y="237"/>
                </a:cubicBezTo>
                <a:cubicBezTo>
                  <a:pt x="15" y="238"/>
                  <a:pt x="15" y="239"/>
                  <a:pt x="14" y="240"/>
                </a:cubicBezTo>
                <a:cubicBezTo>
                  <a:pt x="15" y="240"/>
                  <a:pt x="15" y="240"/>
                  <a:pt x="15" y="241"/>
                </a:cubicBezTo>
                <a:cubicBezTo>
                  <a:pt x="16" y="241"/>
                  <a:pt x="17" y="242"/>
                  <a:pt x="15" y="242"/>
                </a:cubicBezTo>
                <a:cubicBezTo>
                  <a:pt x="16" y="244"/>
                  <a:pt x="14" y="246"/>
                  <a:pt x="13" y="247"/>
                </a:cubicBezTo>
                <a:cubicBezTo>
                  <a:pt x="13" y="249"/>
                  <a:pt x="14" y="249"/>
                  <a:pt x="14" y="250"/>
                </a:cubicBezTo>
                <a:cubicBezTo>
                  <a:pt x="15" y="250"/>
                  <a:pt x="15" y="251"/>
                  <a:pt x="16" y="250"/>
                </a:cubicBezTo>
                <a:cubicBezTo>
                  <a:pt x="16" y="250"/>
                  <a:pt x="16" y="250"/>
                  <a:pt x="16" y="250"/>
                </a:cubicBezTo>
                <a:cubicBezTo>
                  <a:pt x="18" y="249"/>
                  <a:pt x="18" y="249"/>
                  <a:pt x="18" y="249"/>
                </a:cubicBezTo>
                <a:cubicBezTo>
                  <a:pt x="18" y="249"/>
                  <a:pt x="19" y="250"/>
                  <a:pt x="19" y="251"/>
                </a:cubicBezTo>
                <a:cubicBezTo>
                  <a:pt x="18" y="251"/>
                  <a:pt x="18" y="252"/>
                  <a:pt x="17" y="252"/>
                </a:cubicBezTo>
                <a:cubicBezTo>
                  <a:pt x="17" y="253"/>
                  <a:pt x="16" y="254"/>
                  <a:pt x="16" y="256"/>
                </a:cubicBezTo>
                <a:cubicBezTo>
                  <a:pt x="16" y="257"/>
                  <a:pt x="17" y="256"/>
                  <a:pt x="18" y="256"/>
                </a:cubicBezTo>
                <a:cubicBezTo>
                  <a:pt x="18" y="256"/>
                  <a:pt x="18" y="256"/>
                  <a:pt x="18" y="256"/>
                </a:cubicBezTo>
                <a:cubicBezTo>
                  <a:pt x="18" y="256"/>
                  <a:pt x="20" y="256"/>
                  <a:pt x="20" y="255"/>
                </a:cubicBezTo>
                <a:cubicBezTo>
                  <a:pt x="21" y="256"/>
                  <a:pt x="20" y="257"/>
                  <a:pt x="20" y="258"/>
                </a:cubicBezTo>
                <a:cubicBezTo>
                  <a:pt x="21" y="259"/>
                  <a:pt x="23" y="259"/>
                  <a:pt x="23" y="260"/>
                </a:cubicBezTo>
                <a:cubicBezTo>
                  <a:pt x="23" y="259"/>
                  <a:pt x="23" y="259"/>
                  <a:pt x="24" y="259"/>
                </a:cubicBezTo>
                <a:cubicBezTo>
                  <a:pt x="24" y="260"/>
                  <a:pt x="24" y="260"/>
                  <a:pt x="24" y="260"/>
                </a:cubicBezTo>
                <a:cubicBezTo>
                  <a:pt x="24" y="260"/>
                  <a:pt x="25" y="259"/>
                  <a:pt x="25" y="259"/>
                </a:cubicBezTo>
                <a:cubicBezTo>
                  <a:pt x="26" y="261"/>
                  <a:pt x="28" y="258"/>
                  <a:pt x="29" y="260"/>
                </a:cubicBezTo>
                <a:cubicBezTo>
                  <a:pt x="29" y="260"/>
                  <a:pt x="29" y="261"/>
                  <a:pt x="29" y="261"/>
                </a:cubicBezTo>
                <a:cubicBezTo>
                  <a:pt x="31" y="262"/>
                  <a:pt x="32" y="264"/>
                  <a:pt x="33" y="265"/>
                </a:cubicBezTo>
                <a:cubicBezTo>
                  <a:pt x="34" y="265"/>
                  <a:pt x="35" y="263"/>
                  <a:pt x="36" y="265"/>
                </a:cubicBezTo>
                <a:cubicBezTo>
                  <a:pt x="36" y="265"/>
                  <a:pt x="36" y="266"/>
                  <a:pt x="36" y="267"/>
                </a:cubicBezTo>
                <a:cubicBezTo>
                  <a:pt x="36" y="268"/>
                  <a:pt x="36" y="269"/>
                  <a:pt x="36" y="271"/>
                </a:cubicBezTo>
                <a:cubicBezTo>
                  <a:pt x="36" y="272"/>
                  <a:pt x="36" y="273"/>
                  <a:pt x="34" y="273"/>
                </a:cubicBezTo>
                <a:cubicBezTo>
                  <a:pt x="35" y="274"/>
                  <a:pt x="35" y="275"/>
                  <a:pt x="36" y="275"/>
                </a:cubicBezTo>
                <a:cubicBezTo>
                  <a:pt x="35" y="279"/>
                  <a:pt x="39" y="279"/>
                  <a:pt x="39" y="282"/>
                </a:cubicBezTo>
                <a:cubicBezTo>
                  <a:pt x="40" y="281"/>
                  <a:pt x="40" y="281"/>
                  <a:pt x="41" y="281"/>
                </a:cubicBezTo>
                <a:cubicBezTo>
                  <a:pt x="40" y="278"/>
                  <a:pt x="43" y="275"/>
                  <a:pt x="45" y="274"/>
                </a:cubicBezTo>
                <a:cubicBezTo>
                  <a:pt x="48" y="274"/>
                  <a:pt x="44" y="275"/>
                  <a:pt x="47" y="275"/>
                </a:cubicBezTo>
                <a:cubicBezTo>
                  <a:pt x="47" y="274"/>
                  <a:pt x="47" y="274"/>
                  <a:pt x="47" y="274"/>
                </a:cubicBezTo>
                <a:cubicBezTo>
                  <a:pt x="48" y="274"/>
                  <a:pt x="48" y="273"/>
                  <a:pt x="49" y="274"/>
                </a:cubicBezTo>
                <a:cubicBezTo>
                  <a:pt x="50" y="272"/>
                  <a:pt x="51" y="274"/>
                  <a:pt x="53" y="274"/>
                </a:cubicBezTo>
                <a:cubicBezTo>
                  <a:pt x="51" y="275"/>
                  <a:pt x="53" y="276"/>
                  <a:pt x="52" y="277"/>
                </a:cubicBezTo>
                <a:cubicBezTo>
                  <a:pt x="53" y="278"/>
                  <a:pt x="54" y="279"/>
                  <a:pt x="54" y="279"/>
                </a:cubicBezTo>
                <a:cubicBezTo>
                  <a:pt x="54" y="280"/>
                  <a:pt x="55" y="282"/>
                  <a:pt x="54" y="282"/>
                </a:cubicBezTo>
                <a:cubicBezTo>
                  <a:pt x="55" y="283"/>
                  <a:pt x="55" y="283"/>
                  <a:pt x="55" y="283"/>
                </a:cubicBezTo>
                <a:cubicBezTo>
                  <a:pt x="55" y="284"/>
                  <a:pt x="54" y="285"/>
                  <a:pt x="54" y="285"/>
                </a:cubicBezTo>
                <a:cubicBezTo>
                  <a:pt x="54" y="287"/>
                  <a:pt x="54" y="288"/>
                  <a:pt x="55" y="289"/>
                </a:cubicBezTo>
                <a:cubicBezTo>
                  <a:pt x="55" y="289"/>
                  <a:pt x="55" y="289"/>
                  <a:pt x="55" y="289"/>
                </a:cubicBezTo>
                <a:cubicBezTo>
                  <a:pt x="56" y="289"/>
                  <a:pt x="56" y="290"/>
                  <a:pt x="56" y="290"/>
                </a:cubicBezTo>
                <a:cubicBezTo>
                  <a:pt x="56" y="292"/>
                  <a:pt x="54" y="291"/>
                  <a:pt x="54" y="293"/>
                </a:cubicBezTo>
                <a:cubicBezTo>
                  <a:pt x="53" y="293"/>
                  <a:pt x="53" y="293"/>
                  <a:pt x="53" y="293"/>
                </a:cubicBezTo>
                <a:cubicBezTo>
                  <a:pt x="53" y="294"/>
                  <a:pt x="53" y="294"/>
                  <a:pt x="53" y="294"/>
                </a:cubicBezTo>
                <a:cubicBezTo>
                  <a:pt x="53" y="294"/>
                  <a:pt x="53" y="294"/>
                  <a:pt x="52" y="294"/>
                </a:cubicBezTo>
                <a:cubicBezTo>
                  <a:pt x="52" y="295"/>
                  <a:pt x="52" y="295"/>
                  <a:pt x="52" y="295"/>
                </a:cubicBezTo>
                <a:cubicBezTo>
                  <a:pt x="53" y="295"/>
                  <a:pt x="53" y="295"/>
                  <a:pt x="53" y="295"/>
                </a:cubicBezTo>
                <a:cubicBezTo>
                  <a:pt x="52" y="296"/>
                  <a:pt x="53" y="298"/>
                  <a:pt x="53" y="299"/>
                </a:cubicBezTo>
                <a:cubicBezTo>
                  <a:pt x="53" y="299"/>
                  <a:pt x="54" y="298"/>
                  <a:pt x="54" y="299"/>
                </a:cubicBezTo>
                <a:cubicBezTo>
                  <a:pt x="57" y="296"/>
                  <a:pt x="57" y="296"/>
                  <a:pt x="57" y="296"/>
                </a:cubicBezTo>
                <a:cubicBezTo>
                  <a:pt x="57" y="296"/>
                  <a:pt x="57" y="296"/>
                  <a:pt x="57" y="297"/>
                </a:cubicBezTo>
                <a:cubicBezTo>
                  <a:pt x="58" y="297"/>
                  <a:pt x="58" y="297"/>
                  <a:pt x="58" y="297"/>
                </a:cubicBezTo>
                <a:cubicBezTo>
                  <a:pt x="59" y="299"/>
                  <a:pt x="58" y="301"/>
                  <a:pt x="58" y="302"/>
                </a:cubicBezTo>
                <a:cubicBezTo>
                  <a:pt x="58" y="302"/>
                  <a:pt x="58" y="302"/>
                  <a:pt x="58" y="302"/>
                </a:cubicBezTo>
                <a:cubicBezTo>
                  <a:pt x="59" y="301"/>
                  <a:pt x="59" y="302"/>
                  <a:pt x="60" y="302"/>
                </a:cubicBezTo>
                <a:cubicBezTo>
                  <a:pt x="60" y="303"/>
                  <a:pt x="62" y="303"/>
                  <a:pt x="61" y="304"/>
                </a:cubicBezTo>
                <a:cubicBezTo>
                  <a:pt x="61" y="305"/>
                  <a:pt x="61" y="305"/>
                  <a:pt x="61" y="305"/>
                </a:cubicBezTo>
                <a:cubicBezTo>
                  <a:pt x="61" y="306"/>
                  <a:pt x="61" y="306"/>
                  <a:pt x="61" y="306"/>
                </a:cubicBezTo>
                <a:cubicBezTo>
                  <a:pt x="61" y="306"/>
                  <a:pt x="61" y="305"/>
                  <a:pt x="61" y="305"/>
                </a:cubicBezTo>
                <a:cubicBezTo>
                  <a:pt x="63" y="303"/>
                  <a:pt x="63" y="307"/>
                  <a:pt x="64" y="307"/>
                </a:cubicBezTo>
                <a:cubicBezTo>
                  <a:pt x="64" y="306"/>
                  <a:pt x="64" y="306"/>
                  <a:pt x="64" y="306"/>
                </a:cubicBezTo>
                <a:cubicBezTo>
                  <a:pt x="66" y="306"/>
                  <a:pt x="68" y="306"/>
                  <a:pt x="69" y="304"/>
                </a:cubicBezTo>
                <a:cubicBezTo>
                  <a:pt x="71" y="304"/>
                  <a:pt x="73" y="304"/>
                  <a:pt x="73" y="306"/>
                </a:cubicBezTo>
                <a:cubicBezTo>
                  <a:pt x="74" y="306"/>
                  <a:pt x="74" y="306"/>
                  <a:pt x="74" y="306"/>
                </a:cubicBezTo>
                <a:cubicBezTo>
                  <a:pt x="75" y="305"/>
                  <a:pt x="74" y="307"/>
                  <a:pt x="75" y="307"/>
                </a:cubicBezTo>
                <a:cubicBezTo>
                  <a:pt x="75" y="307"/>
                  <a:pt x="74" y="307"/>
                  <a:pt x="75" y="308"/>
                </a:cubicBezTo>
                <a:cubicBezTo>
                  <a:pt x="76" y="308"/>
                  <a:pt x="76" y="310"/>
                  <a:pt x="77" y="309"/>
                </a:cubicBezTo>
                <a:cubicBezTo>
                  <a:pt x="78" y="310"/>
                  <a:pt x="79" y="309"/>
                  <a:pt x="79" y="310"/>
                </a:cubicBezTo>
                <a:cubicBezTo>
                  <a:pt x="80" y="308"/>
                  <a:pt x="82" y="307"/>
                  <a:pt x="84" y="308"/>
                </a:cubicBezTo>
                <a:cubicBezTo>
                  <a:pt x="86" y="307"/>
                  <a:pt x="87" y="310"/>
                  <a:pt x="89" y="310"/>
                </a:cubicBezTo>
                <a:cubicBezTo>
                  <a:pt x="90" y="309"/>
                  <a:pt x="91" y="307"/>
                  <a:pt x="91" y="306"/>
                </a:cubicBezTo>
                <a:cubicBezTo>
                  <a:pt x="92" y="307"/>
                  <a:pt x="93" y="308"/>
                  <a:pt x="94" y="308"/>
                </a:cubicBezTo>
                <a:cubicBezTo>
                  <a:pt x="94" y="307"/>
                  <a:pt x="94" y="307"/>
                  <a:pt x="94" y="307"/>
                </a:cubicBezTo>
                <a:cubicBezTo>
                  <a:pt x="94" y="307"/>
                  <a:pt x="94" y="307"/>
                  <a:pt x="94" y="307"/>
                </a:cubicBezTo>
                <a:cubicBezTo>
                  <a:pt x="95" y="306"/>
                  <a:pt x="94" y="306"/>
                  <a:pt x="95" y="306"/>
                </a:cubicBezTo>
                <a:cubicBezTo>
                  <a:pt x="96" y="307"/>
                  <a:pt x="98" y="305"/>
                  <a:pt x="100" y="306"/>
                </a:cubicBezTo>
                <a:cubicBezTo>
                  <a:pt x="100" y="305"/>
                  <a:pt x="100" y="305"/>
                  <a:pt x="101" y="305"/>
                </a:cubicBezTo>
                <a:cubicBezTo>
                  <a:pt x="101" y="303"/>
                  <a:pt x="103" y="301"/>
                  <a:pt x="105" y="300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5" y="298"/>
                  <a:pt x="105" y="298"/>
                  <a:pt x="105" y="298"/>
                </a:cubicBezTo>
                <a:cubicBezTo>
                  <a:pt x="105" y="297"/>
                  <a:pt x="105" y="297"/>
                  <a:pt x="105" y="297"/>
                </a:cubicBezTo>
                <a:cubicBezTo>
                  <a:pt x="105" y="296"/>
                  <a:pt x="102" y="295"/>
                  <a:pt x="104" y="294"/>
                </a:cubicBezTo>
                <a:cubicBezTo>
                  <a:pt x="105" y="294"/>
                  <a:pt x="105" y="294"/>
                  <a:pt x="106" y="294"/>
                </a:cubicBezTo>
                <a:cubicBezTo>
                  <a:pt x="106" y="294"/>
                  <a:pt x="106" y="293"/>
                  <a:pt x="106" y="293"/>
                </a:cubicBezTo>
                <a:cubicBezTo>
                  <a:pt x="107" y="293"/>
                  <a:pt x="108" y="295"/>
                  <a:pt x="109" y="294"/>
                </a:cubicBezTo>
                <a:cubicBezTo>
                  <a:pt x="110" y="295"/>
                  <a:pt x="110" y="295"/>
                  <a:pt x="110" y="295"/>
                </a:cubicBezTo>
                <a:cubicBezTo>
                  <a:pt x="110" y="296"/>
                  <a:pt x="111" y="297"/>
                  <a:pt x="110" y="297"/>
                </a:cubicBezTo>
                <a:cubicBezTo>
                  <a:pt x="110" y="296"/>
                  <a:pt x="109" y="296"/>
                  <a:pt x="109" y="296"/>
                </a:cubicBezTo>
                <a:cubicBezTo>
                  <a:pt x="109" y="297"/>
                  <a:pt x="108" y="297"/>
                  <a:pt x="109" y="298"/>
                </a:cubicBezTo>
                <a:cubicBezTo>
                  <a:pt x="109" y="298"/>
                  <a:pt x="109" y="298"/>
                  <a:pt x="109" y="298"/>
                </a:cubicBezTo>
                <a:cubicBezTo>
                  <a:pt x="108" y="298"/>
                  <a:pt x="108" y="298"/>
                  <a:pt x="108" y="298"/>
                </a:cubicBezTo>
                <a:cubicBezTo>
                  <a:pt x="108" y="298"/>
                  <a:pt x="108" y="298"/>
                  <a:pt x="108" y="298"/>
                </a:cubicBezTo>
                <a:cubicBezTo>
                  <a:pt x="108" y="298"/>
                  <a:pt x="108" y="299"/>
                  <a:pt x="107" y="299"/>
                </a:cubicBezTo>
                <a:cubicBezTo>
                  <a:pt x="108" y="299"/>
                  <a:pt x="108" y="299"/>
                  <a:pt x="108" y="299"/>
                </a:cubicBezTo>
                <a:cubicBezTo>
                  <a:pt x="108" y="299"/>
                  <a:pt x="109" y="299"/>
                  <a:pt x="109" y="300"/>
                </a:cubicBezTo>
                <a:cubicBezTo>
                  <a:pt x="109" y="300"/>
                  <a:pt x="109" y="300"/>
                  <a:pt x="110" y="300"/>
                </a:cubicBezTo>
                <a:cubicBezTo>
                  <a:pt x="110" y="300"/>
                  <a:pt x="109" y="301"/>
                  <a:pt x="109" y="301"/>
                </a:cubicBezTo>
                <a:cubicBezTo>
                  <a:pt x="109" y="302"/>
                  <a:pt x="109" y="303"/>
                  <a:pt x="110" y="303"/>
                </a:cubicBezTo>
                <a:cubicBezTo>
                  <a:pt x="111" y="303"/>
                  <a:pt x="111" y="303"/>
                  <a:pt x="111" y="304"/>
                </a:cubicBezTo>
                <a:cubicBezTo>
                  <a:pt x="111" y="304"/>
                  <a:pt x="111" y="304"/>
                  <a:pt x="111" y="304"/>
                </a:cubicBezTo>
                <a:cubicBezTo>
                  <a:pt x="111" y="303"/>
                  <a:pt x="111" y="303"/>
                  <a:pt x="111" y="303"/>
                </a:cubicBezTo>
                <a:cubicBezTo>
                  <a:pt x="111" y="303"/>
                  <a:pt x="111" y="302"/>
                  <a:pt x="112" y="302"/>
                </a:cubicBezTo>
                <a:cubicBezTo>
                  <a:pt x="114" y="301"/>
                  <a:pt x="111" y="298"/>
                  <a:pt x="113" y="297"/>
                </a:cubicBezTo>
                <a:cubicBezTo>
                  <a:pt x="113" y="296"/>
                  <a:pt x="113" y="297"/>
                  <a:pt x="113" y="297"/>
                </a:cubicBezTo>
                <a:cubicBezTo>
                  <a:pt x="116" y="296"/>
                  <a:pt x="116" y="293"/>
                  <a:pt x="117" y="290"/>
                </a:cubicBezTo>
                <a:cubicBezTo>
                  <a:pt x="119" y="290"/>
                  <a:pt x="119" y="287"/>
                  <a:pt x="122" y="288"/>
                </a:cubicBezTo>
                <a:cubicBezTo>
                  <a:pt x="124" y="290"/>
                  <a:pt x="121" y="292"/>
                  <a:pt x="122" y="294"/>
                </a:cubicBezTo>
                <a:cubicBezTo>
                  <a:pt x="122" y="296"/>
                  <a:pt x="121" y="297"/>
                  <a:pt x="120" y="299"/>
                </a:cubicBezTo>
                <a:cubicBezTo>
                  <a:pt x="122" y="300"/>
                  <a:pt x="118" y="301"/>
                  <a:pt x="119" y="303"/>
                </a:cubicBezTo>
                <a:cubicBezTo>
                  <a:pt x="119" y="305"/>
                  <a:pt x="119" y="308"/>
                  <a:pt x="117" y="309"/>
                </a:cubicBezTo>
                <a:cubicBezTo>
                  <a:pt x="115" y="311"/>
                  <a:pt x="120" y="313"/>
                  <a:pt x="116" y="315"/>
                </a:cubicBezTo>
                <a:cubicBezTo>
                  <a:pt x="117" y="315"/>
                  <a:pt x="117" y="315"/>
                  <a:pt x="117" y="315"/>
                </a:cubicBezTo>
                <a:cubicBezTo>
                  <a:pt x="116" y="315"/>
                  <a:pt x="117" y="316"/>
                  <a:pt x="116" y="316"/>
                </a:cubicBezTo>
                <a:cubicBezTo>
                  <a:pt x="118" y="317"/>
                  <a:pt x="118" y="317"/>
                  <a:pt x="118" y="317"/>
                </a:cubicBezTo>
                <a:cubicBezTo>
                  <a:pt x="117" y="318"/>
                  <a:pt x="117" y="318"/>
                  <a:pt x="117" y="318"/>
                </a:cubicBezTo>
                <a:cubicBezTo>
                  <a:pt x="118" y="319"/>
                  <a:pt x="118" y="319"/>
                  <a:pt x="118" y="319"/>
                </a:cubicBezTo>
                <a:cubicBezTo>
                  <a:pt x="117" y="319"/>
                  <a:pt x="117" y="319"/>
                  <a:pt x="117" y="319"/>
                </a:cubicBezTo>
                <a:cubicBezTo>
                  <a:pt x="118" y="319"/>
                  <a:pt x="118" y="319"/>
                  <a:pt x="118" y="320"/>
                </a:cubicBezTo>
                <a:cubicBezTo>
                  <a:pt x="118" y="319"/>
                  <a:pt x="118" y="319"/>
                  <a:pt x="118" y="319"/>
                </a:cubicBezTo>
                <a:cubicBezTo>
                  <a:pt x="119" y="319"/>
                  <a:pt x="121" y="319"/>
                  <a:pt x="122" y="320"/>
                </a:cubicBezTo>
                <a:cubicBezTo>
                  <a:pt x="122" y="321"/>
                  <a:pt x="123" y="322"/>
                  <a:pt x="122" y="323"/>
                </a:cubicBezTo>
                <a:cubicBezTo>
                  <a:pt x="122" y="323"/>
                  <a:pt x="122" y="323"/>
                  <a:pt x="122" y="323"/>
                </a:cubicBezTo>
                <a:cubicBezTo>
                  <a:pt x="123" y="323"/>
                  <a:pt x="123" y="323"/>
                  <a:pt x="123" y="323"/>
                </a:cubicBezTo>
                <a:cubicBezTo>
                  <a:pt x="123" y="323"/>
                  <a:pt x="123" y="322"/>
                  <a:pt x="122" y="322"/>
                </a:cubicBezTo>
                <a:cubicBezTo>
                  <a:pt x="123" y="321"/>
                  <a:pt x="124" y="323"/>
                  <a:pt x="124" y="321"/>
                </a:cubicBezTo>
                <a:cubicBezTo>
                  <a:pt x="127" y="323"/>
                  <a:pt x="127" y="323"/>
                  <a:pt x="127" y="323"/>
                </a:cubicBezTo>
                <a:cubicBezTo>
                  <a:pt x="127" y="322"/>
                  <a:pt x="128" y="322"/>
                  <a:pt x="129" y="321"/>
                </a:cubicBezTo>
                <a:cubicBezTo>
                  <a:pt x="128" y="321"/>
                  <a:pt x="128" y="321"/>
                  <a:pt x="128" y="321"/>
                </a:cubicBezTo>
                <a:cubicBezTo>
                  <a:pt x="129" y="321"/>
                  <a:pt x="129" y="321"/>
                  <a:pt x="130" y="321"/>
                </a:cubicBezTo>
                <a:cubicBezTo>
                  <a:pt x="130" y="320"/>
                  <a:pt x="130" y="320"/>
                  <a:pt x="130" y="320"/>
                </a:cubicBezTo>
                <a:cubicBezTo>
                  <a:pt x="130" y="320"/>
                  <a:pt x="130" y="320"/>
                  <a:pt x="130" y="320"/>
                </a:cubicBezTo>
                <a:cubicBezTo>
                  <a:pt x="130" y="319"/>
                  <a:pt x="130" y="319"/>
                  <a:pt x="130" y="319"/>
                </a:cubicBezTo>
                <a:cubicBezTo>
                  <a:pt x="130" y="319"/>
                  <a:pt x="130" y="319"/>
                  <a:pt x="131" y="318"/>
                </a:cubicBezTo>
                <a:cubicBezTo>
                  <a:pt x="133" y="319"/>
                  <a:pt x="134" y="316"/>
                  <a:pt x="137" y="317"/>
                </a:cubicBezTo>
                <a:cubicBezTo>
                  <a:pt x="138" y="315"/>
                  <a:pt x="140" y="315"/>
                  <a:pt x="142" y="315"/>
                </a:cubicBezTo>
                <a:cubicBezTo>
                  <a:pt x="142" y="315"/>
                  <a:pt x="142" y="315"/>
                  <a:pt x="142" y="315"/>
                </a:cubicBezTo>
                <a:cubicBezTo>
                  <a:pt x="142" y="315"/>
                  <a:pt x="142" y="315"/>
                  <a:pt x="142" y="315"/>
                </a:cubicBezTo>
                <a:cubicBezTo>
                  <a:pt x="143" y="315"/>
                  <a:pt x="143" y="316"/>
                  <a:pt x="144" y="316"/>
                </a:cubicBezTo>
                <a:cubicBezTo>
                  <a:pt x="144" y="316"/>
                  <a:pt x="144" y="317"/>
                  <a:pt x="144" y="317"/>
                </a:cubicBezTo>
                <a:cubicBezTo>
                  <a:pt x="142" y="318"/>
                  <a:pt x="140" y="320"/>
                  <a:pt x="140" y="322"/>
                </a:cubicBezTo>
                <a:cubicBezTo>
                  <a:pt x="138" y="322"/>
                  <a:pt x="138" y="324"/>
                  <a:pt x="136" y="324"/>
                </a:cubicBezTo>
                <a:cubicBezTo>
                  <a:pt x="136" y="325"/>
                  <a:pt x="135" y="325"/>
                  <a:pt x="135" y="325"/>
                </a:cubicBezTo>
                <a:cubicBezTo>
                  <a:pt x="136" y="325"/>
                  <a:pt x="136" y="325"/>
                  <a:pt x="136" y="325"/>
                </a:cubicBezTo>
                <a:cubicBezTo>
                  <a:pt x="137" y="325"/>
                  <a:pt x="136" y="326"/>
                  <a:pt x="136" y="326"/>
                </a:cubicBezTo>
                <a:cubicBezTo>
                  <a:pt x="136" y="326"/>
                  <a:pt x="136" y="326"/>
                  <a:pt x="136" y="326"/>
                </a:cubicBezTo>
                <a:cubicBezTo>
                  <a:pt x="138" y="327"/>
                  <a:pt x="139" y="324"/>
                  <a:pt x="140" y="323"/>
                </a:cubicBezTo>
                <a:cubicBezTo>
                  <a:pt x="143" y="327"/>
                  <a:pt x="143" y="327"/>
                  <a:pt x="143" y="327"/>
                </a:cubicBezTo>
                <a:cubicBezTo>
                  <a:pt x="143" y="326"/>
                  <a:pt x="143" y="326"/>
                  <a:pt x="143" y="326"/>
                </a:cubicBezTo>
                <a:cubicBezTo>
                  <a:pt x="143" y="327"/>
                  <a:pt x="143" y="327"/>
                  <a:pt x="143" y="327"/>
                </a:cubicBezTo>
                <a:cubicBezTo>
                  <a:pt x="143" y="327"/>
                  <a:pt x="143" y="328"/>
                  <a:pt x="143" y="328"/>
                </a:cubicBezTo>
                <a:cubicBezTo>
                  <a:pt x="144" y="329"/>
                  <a:pt x="144" y="329"/>
                  <a:pt x="144" y="329"/>
                </a:cubicBezTo>
                <a:cubicBezTo>
                  <a:pt x="144" y="330"/>
                  <a:pt x="144" y="330"/>
                  <a:pt x="144" y="330"/>
                </a:cubicBezTo>
                <a:cubicBezTo>
                  <a:pt x="143" y="330"/>
                  <a:pt x="143" y="329"/>
                  <a:pt x="143" y="329"/>
                </a:cubicBezTo>
                <a:cubicBezTo>
                  <a:pt x="144" y="330"/>
                  <a:pt x="144" y="330"/>
                  <a:pt x="144" y="330"/>
                </a:cubicBezTo>
                <a:cubicBezTo>
                  <a:pt x="143" y="331"/>
                  <a:pt x="143" y="331"/>
                  <a:pt x="143" y="331"/>
                </a:cubicBezTo>
                <a:cubicBezTo>
                  <a:pt x="143" y="331"/>
                  <a:pt x="143" y="331"/>
                  <a:pt x="143" y="331"/>
                </a:cubicBezTo>
                <a:cubicBezTo>
                  <a:pt x="143" y="332"/>
                  <a:pt x="142" y="332"/>
                  <a:pt x="142" y="333"/>
                </a:cubicBezTo>
                <a:cubicBezTo>
                  <a:pt x="143" y="333"/>
                  <a:pt x="144" y="333"/>
                  <a:pt x="144" y="332"/>
                </a:cubicBezTo>
                <a:cubicBezTo>
                  <a:pt x="144" y="331"/>
                  <a:pt x="145" y="330"/>
                  <a:pt x="144" y="330"/>
                </a:cubicBezTo>
                <a:cubicBezTo>
                  <a:pt x="144" y="330"/>
                  <a:pt x="144" y="330"/>
                  <a:pt x="145" y="329"/>
                </a:cubicBezTo>
                <a:cubicBezTo>
                  <a:pt x="145" y="330"/>
                  <a:pt x="145" y="330"/>
                  <a:pt x="145" y="330"/>
                </a:cubicBezTo>
                <a:cubicBezTo>
                  <a:pt x="145" y="329"/>
                  <a:pt x="145" y="329"/>
                  <a:pt x="144" y="329"/>
                </a:cubicBezTo>
                <a:cubicBezTo>
                  <a:pt x="145" y="327"/>
                  <a:pt x="147" y="326"/>
                  <a:pt x="146" y="325"/>
                </a:cubicBezTo>
                <a:cubicBezTo>
                  <a:pt x="146" y="324"/>
                  <a:pt x="147" y="323"/>
                  <a:pt x="148" y="323"/>
                </a:cubicBezTo>
                <a:cubicBezTo>
                  <a:pt x="147" y="323"/>
                  <a:pt x="147" y="323"/>
                  <a:pt x="147" y="323"/>
                </a:cubicBezTo>
                <a:cubicBezTo>
                  <a:pt x="147" y="322"/>
                  <a:pt x="148" y="322"/>
                  <a:pt x="148" y="322"/>
                </a:cubicBezTo>
                <a:cubicBezTo>
                  <a:pt x="148" y="321"/>
                  <a:pt x="148" y="321"/>
                  <a:pt x="149" y="321"/>
                </a:cubicBezTo>
                <a:cubicBezTo>
                  <a:pt x="149" y="321"/>
                  <a:pt x="149" y="321"/>
                  <a:pt x="149" y="321"/>
                </a:cubicBezTo>
                <a:cubicBezTo>
                  <a:pt x="150" y="321"/>
                  <a:pt x="150" y="321"/>
                  <a:pt x="150" y="321"/>
                </a:cubicBezTo>
                <a:cubicBezTo>
                  <a:pt x="149" y="321"/>
                  <a:pt x="149" y="321"/>
                  <a:pt x="149" y="321"/>
                </a:cubicBezTo>
                <a:cubicBezTo>
                  <a:pt x="152" y="320"/>
                  <a:pt x="149" y="317"/>
                  <a:pt x="152" y="316"/>
                </a:cubicBezTo>
                <a:cubicBezTo>
                  <a:pt x="153" y="317"/>
                  <a:pt x="153" y="317"/>
                  <a:pt x="153" y="317"/>
                </a:cubicBezTo>
                <a:cubicBezTo>
                  <a:pt x="153" y="317"/>
                  <a:pt x="153" y="317"/>
                  <a:pt x="154" y="316"/>
                </a:cubicBezTo>
                <a:cubicBezTo>
                  <a:pt x="155" y="317"/>
                  <a:pt x="154" y="317"/>
                  <a:pt x="154" y="318"/>
                </a:cubicBezTo>
                <a:cubicBezTo>
                  <a:pt x="155" y="317"/>
                  <a:pt x="154" y="316"/>
                  <a:pt x="156" y="315"/>
                </a:cubicBezTo>
                <a:cubicBezTo>
                  <a:pt x="158" y="316"/>
                  <a:pt x="157" y="317"/>
                  <a:pt x="157" y="319"/>
                </a:cubicBezTo>
                <a:cubicBezTo>
                  <a:pt x="158" y="318"/>
                  <a:pt x="159" y="318"/>
                  <a:pt x="159" y="316"/>
                </a:cubicBezTo>
                <a:cubicBezTo>
                  <a:pt x="160" y="316"/>
                  <a:pt x="160" y="317"/>
                  <a:pt x="160" y="317"/>
                </a:cubicBezTo>
                <a:cubicBezTo>
                  <a:pt x="161" y="316"/>
                  <a:pt x="161" y="316"/>
                  <a:pt x="161" y="316"/>
                </a:cubicBezTo>
                <a:cubicBezTo>
                  <a:pt x="161" y="316"/>
                  <a:pt x="162" y="316"/>
                  <a:pt x="162" y="316"/>
                </a:cubicBezTo>
                <a:cubicBezTo>
                  <a:pt x="162" y="317"/>
                  <a:pt x="162" y="317"/>
                  <a:pt x="161" y="317"/>
                </a:cubicBezTo>
                <a:cubicBezTo>
                  <a:pt x="162" y="317"/>
                  <a:pt x="162" y="317"/>
                  <a:pt x="162" y="317"/>
                </a:cubicBezTo>
                <a:cubicBezTo>
                  <a:pt x="160" y="320"/>
                  <a:pt x="163" y="322"/>
                  <a:pt x="163" y="324"/>
                </a:cubicBezTo>
                <a:cubicBezTo>
                  <a:pt x="163" y="325"/>
                  <a:pt x="162" y="326"/>
                  <a:pt x="161" y="326"/>
                </a:cubicBezTo>
                <a:cubicBezTo>
                  <a:pt x="161" y="326"/>
                  <a:pt x="161" y="326"/>
                  <a:pt x="162" y="326"/>
                </a:cubicBezTo>
                <a:cubicBezTo>
                  <a:pt x="161" y="327"/>
                  <a:pt x="161" y="327"/>
                  <a:pt x="161" y="327"/>
                </a:cubicBezTo>
                <a:cubicBezTo>
                  <a:pt x="161" y="328"/>
                  <a:pt x="161" y="329"/>
                  <a:pt x="162" y="328"/>
                </a:cubicBezTo>
                <a:cubicBezTo>
                  <a:pt x="162" y="330"/>
                  <a:pt x="165" y="329"/>
                  <a:pt x="166" y="330"/>
                </a:cubicBezTo>
                <a:cubicBezTo>
                  <a:pt x="167" y="332"/>
                  <a:pt x="169" y="331"/>
                  <a:pt x="171" y="331"/>
                </a:cubicBezTo>
                <a:cubicBezTo>
                  <a:pt x="170" y="332"/>
                  <a:pt x="170" y="332"/>
                  <a:pt x="170" y="332"/>
                </a:cubicBezTo>
                <a:cubicBezTo>
                  <a:pt x="172" y="332"/>
                  <a:pt x="172" y="332"/>
                  <a:pt x="172" y="332"/>
                </a:cubicBezTo>
                <a:cubicBezTo>
                  <a:pt x="172" y="331"/>
                  <a:pt x="173" y="332"/>
                  <a:pt x="172" y="332"/>
                </a:cubicBezTo>
                <a:cubicBezTo>
                  <a:pt x="173" y="332"/>
                  <a:pt x="173" y="332"/>
                  <a:pt x="173" y="332"/>
                </a:cubicBezTo>
                <a:cubicBezTo>
                  <a:pt x="174" y="332"/>
                  <a:pt x="174" y="333"/>
                  <a:pt x="174" y="333"/>
                </a:cubicBezTo>
                <a:cubicBezTo>
                  <a:pt x="175" y="334"/>
                  <a:pt x="175" y="333"/>
                  <a:pt x="176" y="332"/>
                </a:cubicBezTo>
                <a:cubicBezTo>
                  <a:pt x="176" y="333"/>
                  <a:pt x="176" y="333"/>
                  <a:pt x="176" y="333"/>
                </a:cubicBezTo>
                <a:cubicBezTo>
                  <a:pt x="177" y="332"/>
                  <a:pt x="177" y="332"/>
                  <a:pt x="177" y="332"/>
                </a:cubicBezTo>
                <a:cubicBezTo>
                  <a:pt x="178" y="332"/>
                  <a:pt x="180" y="329"/>
                  <a:pt x="181" y="332"/>
                </a:cubicBezTo>
                <a:cubicBezTo>
                  <a:pt x="182" y="331"/>
                  <a:pt x="182" y="331"/>
                  <a:pt x="182" y="331"/>
                </a:cubicBezTo>
                <a:cubicBezTo>
                  <a:pt x="182" y="333"/>
                  <a:pt x="185" y="331"/>
                  <a:pt x="186" y="332"/>
                </a:cubicBezTo>
                <a:cubicBezTo>
                  <a:pt x="185" y="331"/>
                  <a:pt x="185" y="331"/>
                  <a:pt x="185" y="331"/>
                </a:cubicBezTo>
                <a:cubicBezTo>
                  <a:pt x="186" y="330"/>
                  <a:pt x="185" y="329"/>
                  <a:pt x="187" y="329"/>
                </a:cubicBezTo>
                <a:cubicBezTo>
                  <a:pt x="187" y="330"/>
                  <a:pt x="187" y="330"/>
                  <a:pt x="187" y="330"/>
                </a:cubicBezTo>
                <a:cubicBezTo>
                  <a:pt x="188" y="329"/>
                  <a:pt x="189" y="329"/>
                  <a:pt x="190" y="329"/>
                </a:cubicBezTo>
                <a:cubicBezTo>
                  <a:pt x="192" y="329"/>
                  <a:pt x="193" y="331"/>
                  <a:pt x="194" y="332"/>
                </a:cubicBezTo>
                <a:cubicBezTo>
                  <a:pt x="197" y="329"/>
                  <a:pt x="197" y="329"/>
                  <a:pt x="197" y="329"/>
                </a:cubicBezTo>
                <a:cubicBezTo>
                  <a:pt x="197" y="329"/>
                  <a:pt x="197" y="329"/>
                  <a:pt x="197" y="329"/>
                </a:cubicBezTo>
                <a:cubicBezTo>
                  <a:pt x="197" y="329"/>
                  <a:pt x="197" y="329"/>
                  <a:pt x="198" y="329"/>
                </a:cubicBezTo>
                <a:cubicBezTo>
                  <a:pt x="198" y="329"/>
                  <a:pt x="198" y="329"/>
                  <a:pt x="198" y="329"/>
                </a:cubicBezTo>
                <a:cubicBezTo>
                  <a:pt x="203" y="325"/>
                  <a:pt x="203" y="325"/>
                  <a:pt x="203" y="325"/>
                </a:cubicBezTo>
                <a:cubicBezTo>
                  <a:pt x="203" y="325"/>
                  <a:pt x="203" y="325"/>
                  <a:pt x="203" y="325"/>
                </a:cubicBezTo>
                <a:cubicBezTo>
                  <a:pt x="204" y="325"/>
                  <a:pt x="204" y="324"/>
                  <a:pt x="204" y="324"/>
                </a:cubicBezTo>
                <a:cubicBezTo>
                  <a:pt x="205" y="325"/>
                  <a:pt x="205" y="326"/>
                  <a:pt x="205" y="326"/>
                </a:cubicBezTo>
                <a:cubicBezTo>
                  <a:pt x="206" y="328"/>
                  <a:pt x="204" y="328"/>
                  <a:pt x="204" y="329"/>
                </a:cubicBezTo>
                <a:cubicBezTo>
                  <a:pt x="203" y="328"/>
                  <a:pt x="202" y="330"/>
                  <a:pt x="201" y="330"/>
                </a:cubicBezTo>
                <a:cubicBezTo>
                  <a:pt x="202" y="330"/>
                  <a:pt x="202" y="330"/>
                  <a:pt x="202" y="330"/>
                </a:cubicBezTo>
                <a:cubicBezTo>
                  <a:pt x="201" y="331"/>
                  <a:pt x="201" y="331"/>
                  <a:pt x="201" y="331"/>
                </a:cubicBezTo>
                <a:cubicBezTo>
                  <a:pt x="201" y="333"/>
                  <a:pt x="198" y="335"/>
                  <a:pt x="198" y="336"/>
                </a:cubicBezTo>
                <a:cubicBezTo>
                  <a:pt x="199" y="337"/>
                  <a:pt x="198" y="337"/>
                  <a:pt x="198" y="337"/>
                </a:cubicBezTo>
                <a:cubicBezTo>
                  <a:pt x="200" y="339"/>
                  <a:pt x="201" y="336"/>
                  <a:pt x="203" y="335"/>
                </a:cubicBezTo>
                <a:cubicBezTo>
                  <a:pt x="204" y="335"/>
                  <a:pt x="204" y="335"/>
                  <a:pt x="204" y="335"/>
                </a:cubicBezTo>
                <a:cubicBezTo>
                  <a:pt x="204" y="335"/>
                  <a:pt x="204" y="335"/>
                  <a:pt x="204" y="335"/>
                </a:cubicBezTo>
                <a:cubicBezTo>
                  <a:pt x="205" y="336"/>
                  <a:pt x="205" y="336"/>
                  <a:pt x="205" y="336"/>
                </a:cubicBezTo>
                <a:cubicBezTo>
                  <a:pt x="205" y="335"/>
                  <a:pt x="205" y="336"/>
                  <a:pt x="206" y="335"/>
                </a:cubicBezTo>
                <a:cubicBezTo>
                  <a:pt x="206" y="336"/>
                  <a:pt x="206" y="336"/>
                  <a:pt x="206" y="336"/>
                </a:cubicBezTo>
                <a:cubicBezTo>
                  <a:pt x="206" y="336"/>
                  <a:pt x="207" y="335"/>
                  <a:pt x="207" y="335"/>
                </a:cubicBezTo>
                <a:cubicBezTo>
                  <a:pt x="206" y="335"/>
                  <a:pt x="206" y="334"/>
                  <a:pt x="206" y="334"/>
                </a:cubicBezTo>
                <a:cubicBezTo>
                  <a:pt x="207" y="334"/>
                  <a:pt x="207" y="333"/>
                  <a:pt x="208" y="333"/>
                </a:cubicBezTo>
                <a:cubicBezTo>
                  <a:pt x="207" y="333"/>
                  <a:pt x="207" y="333"/>
                  <a:pt x="207" y="333"/>
                </a:cubicBezTo>
                <a:cubicBezTo>
                  <a:pt x="208" y="333"/>
                  <a:pt x="209" y="332"/>
                  <a:pt x="210" y="332"/>
                </a:cubicBezTo>
                <a:cubicBezTo>
                  <a:pt x="209" y="332"/>
                  <a:pt x="209" y="332"/>
                  <a:pt x="209" y="332"/>
                </a:cubicBezTo>
                <a:cubicBezTo>
                  <a:pt x="209" y="331"/>
                  <a:pt x="209" y="331"/>
                  <a:pt x="210" y="330"/>
                </a:cubicBezTo>
                <a:cubicBezTo>
                  <a:pt x="210" y="330"/>
                  <a:pt x="211" y="330"/>
                  <a:pt x="212" y="331"/>
                </a:cubicBezTo>
                <a:cubicBezTo>
                  <a:pt x="212" y="331"/>
                  <a:pt x="212" y="331"/>
                  <a:pt x="211" y="332"/>
                </a:cubicBezTo>
                <a:cubicBezTo>
                  <a:pt x="212" y="332"/>
                  <a:pt x="212" y="334"/>
                  <a:pt x="213" y="334"/>
                </a:cubicBezTo>
                <a:cubicBezTo>
                  <a:pt x="213" y="334"/>
                  <a:pt x="213" y="334"/>
                  <a:pt x="213" y="335"/>
                </a:cubicBezTo>
                <a:cubicBezTo>
                  <a:pt x="214" y="335"/>
                  <a:pt x="215" y="334"/>
                  <a:pt x="215" y="333"/>
                </a:cubicBezTo>
                <a:cubicBezTo>
                  <a:pt x="214" y="332"/>
                  <a:pt x="217" y="331"/>
                  <a:pt x="216" y="330"/>
                </a:cubicBezTo>
                <a:cubicBezTo>
                  <a:pt x="217" y="330"/>
                  <a:pt x="219" y="328"/>
                  <a:pt x="220" y="330"/>
                </a:cubicBezTo>
                <a:cubicBezTo>
                  <a:pt x="221" y="330"/>
                  <a:pt x="221" y="330"/>
                  <a:pt x="221" y="330"/>
                </a:cubicBezTo>
                <a:cubicBezTo>
                  <a:pt x="222" y="330"/>
                  <a:pt x="223" y="331"/>
                  <a:pt x="223" y="333"/>
                </a:cubicBezTo>
                <a:cubicBezTo>
                  <a:pt x="223" y="333"/>
                  <a:pt x="224" y="333"/>
                  <a:pt x="224" y="333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4" y="334"/>
                  <a:pt x="225" y="336"/>
                  <a:pt x="223" y="336"/>
                </a:cubicBezTo>
                <a:cubicBezTo>
                  <a:pt x="224" y="336"/>
                  <a:pt x="224" y="336"/>
                  <a:pt x="224" y="336"/>
                </a:cubicBezTo>
                <a:cubicBezTo>
                  <a:pt x="225" y="336"/>
                  <a:pt x="225" y="337"/>
                  <a:pt x="225" y="337"/>
                </a:cubicBezTo>
                <a:cubicBezTo>
                  <a:pt x="226" y="337"/>
                  <a:pt x="226" y="337"/>
                  <a:pt x="226" y="337"/>
                </a:cubicBezTo>
                <a:cubicBezTo>
                  <a:pt x="226" y="337"/>
                  <a:pt x="226" y="337"/>
                  <a:pt x="226" y="337"/>
                </a:cubicBezTo>
                <a:cubicBezTo>
                  <a:pt x="225" y="338"/>
                  <a:pt x="225" y="338"/>
                  <a:pt x="225" y="338"/>
                </a:cubicBezTo>
                <a:cubicBezTo>
                  <a:pt x="227" y="339"/>
                  <a:pt x="226" y="337"/>
                  <a:pt x="227" y="337"/>
                </a:cubicBezTo>
                <a:cubicBezTo>
                  <a:pt x="227" y="337"/>
                  <a:pt x="227" y="337"/>
                  <a:pt x="227" y="337"/>
                </a:cubicBezTo>
                <a:cubicBezTo>
                  <a:pt x="227" y="336"/>
                  <a:pt x="228" y="336"/>
                  <a:pt x="228" y="336"/>
                </a:cubicBezTo>
                <a:cubicBezTo>
                  <a:pt x="228" y="336"/>
                  <a:pt x="227" y="335"/>
                  <a:pt x="228" y="335"/>
                </a:cubicBezTo>
                <a:cubicBezTo>
                  <a:pt x="227" y="334"/>
                  <a:pt x="228" y="334"/>
                  <a:pt x="228" y="333"/>
                </a:cubicBezTo>
                <a:cubicBezTo>
                  <a:pt x="230" y="332"/>
                  <a:pt x="227" y="329"/>
                  <a:pt x="228" y="328"/>
                </a:cubicBezTo>
                <a:cubicBezTo>
                  <a:pt x="229" y="327"/>
                  <a:pt x="230" y="327"/>
                  <a:pt x="231" y="328"/>
                </a:cubicBezTo>
                <a:cubicBezTo>
                  <a:pt x="231" y="327"/>
                  <a:pt x="231" y="327"/>
                  <a:pt x="231" y="327"/>
                </a:cubicBezTo>
                <a:cubicBezTo>
                  <a:pt x="232" y="327"/>
                  <a:pt x="232" y="328"/>
                  <a:pt x="232" y="328"/>
                </a:cubicBezTo>
                <a:cubicBezTo>
                  <a:pt x="233" y="328"/>
                  <a:pt x="233" y="328"/>
                  <a:pt x="233" y="328"/>
                </a:cubicBezTo>
                <a:cubicBezTo>
                  <a:pt x="233" y="328"/>
                  <a:pt x="233" y="328"/>
                  <a:pt x="233" y="328"/>
                </a:cubicBezTo>
                <a:cubicBezTo>
                  <a:pt x="232" y="327"/>
                  <a:pt x="233" y="326"/>
                  <a:pt x="233" y="326"/>
                </a:cubicBezTo>
                <a:cubicBezTo>
                  <a:pt x="235" y="327"/>
                  <a:pt x="237" y="328"/>
                  <a:pt x="236" y="330"/>
                </a:cubicBezTo>
                <a:cubicBezTo>
                  <a:pt x="237" y="331"/>
                  <a:pt x="237" y="332"/>
                  <a:pt x="238" y="333"/>
                </a:cubicBezTo>
                <a:cubicBezTo>
                  <a:pt x="237" y="334"/>
                  <a:pt x="239" y="336"/>
                  <a:pt x="239" y="338"/>
                </a:cubicBezTo>
                <a:cubicBezTo>
                  <a:pt x="239" y="338"/>
                  <a:pt x="239" y="338"/>
                  <a:pt x="239" y="338"/>
                </a:cubicBezTo>
                <a:cubicBezTo>
                  <a:pt x="241" y="339"/>
                  <a:pt x="241" y="339"/>
                  <a:pt x="241" y="339"/>
                </a:cubicBezTo>
                <a:cubicBezTo>
                  <a:pt x="241" y="338"/>
                  <a:pt x="242" y="338"/>
                  <a:pt x="241" y="338"/>
                </a:cubicBezTo>
                <a:cubicBezTo>
                  <a:pt x="241" y="338"/>
                  <a:pt x="241" y="338"/>
                  <a:pt x="241" y="337"/>
                </a:cubicBezTo>
                <a:cubicBezTo>
                  <a:pt x="241" y="337"/>
                  <a:pt x="241" y="336"/>
                  <a:pt x="241" y="336"/>
                </a:cubicBezTo>
                <a:cubicBezTo>
                  <a:pt x="243" y="338"/>
                  <a:pt x="244" y="335"/>
                  <a:pt x="246" y="336"/>
                </a:cubicBezTo>
                <a:cubicBezTo>
                  <a:pt x="246" y="336"/>
                  <a:pt x="246" y="336"/>
                  <a:pt x="247" y="336"/>
                </a:cubicBezTo>
                <a:cubicBezTo>
                  <a:pt x="247" y="336"/>
                  <a:pt x="247" y="336"/>
                  <a:pt x="247" y="336"/>
                </a:cubicBezTo>
                <a:cubicBezTo>
                  <a:pt x="247" y="337"/>
                  <a:pt x="247" y="337"/>
                  <a:pt x="247" y="337"/>
                </a:cubicBezTo>
                <a:cubicBezTo>
                  <a:pt x="248" y="338"/>
                  <a:pt x="250" y="338"/>
                  <a:pt x="251" y="337"/>
                </a:cubicBezTo>
                <a:cubicBezTo>
                  <a:pt x="250" y="336"/>
                  <a:pt x="250" y="336"/>
                  <a:pt x="250" y="336"/>
                </a:cubicBezTo>
                <a:cubicBezTo>
                  <a:pt x="251" y="336"/>
                  <a:pt x="252" y="335"/>
                  <a:pt x="251" y="334"/>
                </a:cubicBezTo>
                <a:cubicBezTo>
                  <a:pt x="250" y="333"/>
                  <a:pt x="250" y="331"/>
                  <a:pt x="248" y="330"/>
                </a:cubicBezTo>
                <a:cubicBezTo>
                  <a:pt x="250" y="329"/>
                  <a:pt x="247" y="328"/>
                  <a:pt x="249" y="327"/>
                </a:cubicBezTo>
                <a:cubicBezTo>
                  <a:pt x="250" y="327"/>
                  <a:pt x="251" y="327"/>
                  <a:pt x="252" y="328"/>
                </a:cubicBezTo>
                <a:cubicBezTo>
                  <a:pt x="251" y="328"/>
                  <a:pt x="251" y="328"/>
                  <a:pt x="251" y="328"/>
                </a:cubicBezTo>
                <a:cubicBezTo>
                  <a:pt x="254" y="328"/>
                  <a:pt x="253" y="332"/>
                  <a:pt x="255" y="333"/>
                </a:cubicBezTo>
                <a:cubicBezTo>
                  <a:pt x="255" y="333"/>
                  <a:pt x="256" y="333"/>
                  <a:pt x="256" y="333"/>
                </a:cubicBezTo>
                <a:cubicBezTo>
                  <a:pt x="256" y="333"/>
                  <a:pt x="256" y="333"/>
                  <a:pt x="256" y="334"/>
                </a:cubicBezTo>
                <a:cubicBezTo>
                  <a:pt x="257" y="334"/>
                  <a:pt x="258" y="333"/>
                  <a:pt x="258" y="333"/>
                </a:cubicBezTo>
                <a:cubicBezTo>
                  <a:pt x="258" y="333"/>
                  <a:pt x="258" y="332"/>
                  <a:pt x="258" y="332"/>
                </a:cubicBezTo>
                <a:cubicBezTo>
                  <a:pt x="260" y="332"/>
                  <a:pt x="257" y="330"/>
                  <a:pt x="257" y="329"/>
                </a:cubicBezTo>
                <a:cubicBezTo>
                  <a:pt x="258" y="327"/>
                  <a:pt x="256" y="324"/>
                  <a:pt x="257" y="322"/>
                </a:cubicBezTo>
                <a:cubicBezTo>
                  <a:pt x="259" y="321"/>
                  <a:pt x="256" y="320"/>
                  <a:pt x="258" y="318"/>
                </a:cubicBezTo>
                <a:cubicBezTo>
                  <a:pt x="257" y="317"/>
                  <a:pt x="258" y="316"/>
                  <a:pt x="257" y="315"/>
                </a:cubicBezTo>
                <a:cubicBezTo>
                  <a:pt x="257" y="315"/>
                  <a:pt x="257" y="315"/>
                  <a:pt x="257" y="315"/>
                </a:cubicBezTo>
                <a:cubicBezTo>
                  <a:pt x="257" y="314"/>
                  <a:pt x="257" y="314"/>
                  <a:pt x="257" y="314"/>
                </a:cubicBezTo>
                <a:cubicBezTo>
                  <a:pt x="255" y="314"/>
                  <a:pt x="256" y="313"/>
                  <a:pt x="257" y="312"/>
                </a:cubicBezTo>
                <a:cubicBezTo>
                  <a:pt x="257" y="312"/>
                  <a:pt x="257" y="312"/>
                  <a:pt x="257" y="312"/>
                </a:cubicBezTo>
                <a:cubicBezTo>
                  <a:pt x="258" y="313"/>
                  <a:pt x="259" y="311"/>
                  <a:pt x="260" y="313"/>
                </a:cubicBezTo>
                <a:cubicBezTo>
                  <a:pt x="259" y="314"/>
                  <a:pt x="262" y="314"/>
                  <a:pt x="260" y="316"/>
                </a:cubicBezTo>
                <a:cubicBezTo>
                  <a:pt x="261" y="317"/>
                  <a:pt x="261" y="317"/>
                  <a:pt x="261" y="317"/>
                </a:cubicBezTo>
                <a:cubicBezTo>
                  <a:pt x="261" y="317"/>
                  <a:pt x="261" y="317"/>
                  <a:pt x="261" y="317"/>
                </a:cubicBezTo>
                <a:cubicBezTo>
                  <a:pt x="261" y="318"/>
                  <a:pt x="261" y="318"/>
                  <a:pt x="261" y="318"/>
                </a:cubicBezTo>
                <a:cubicBezTo>
                  <a:pt x="261" y="318"/>
                  <a:pt x="261" y="318"/>
                  <a:pt x="261" y="319"/>
                </a:cubicBezTo>
                <a:cubicBezTo>
                  <a:pt x="261" y="318"/>
                  <a:pt x="261" y="319"/>
                  <a:pt x="261" y="319"/>
                </a:cubicBezTo>
                <a:cubicBezTo>
                  <a:pt x="261" y="319"/>
                  <a:pt x="261" y="320"/>
                  <a:pt x="261" y="320"/>
                </a:cubicBezTo>
                <a:cubicBezTo>
                  <a:pt x="261" y="321"/>
                  <a:pt x="262" y="321"/>
                  <a:pt x="261" y="322"/>
                </a:cubicBezTo>
                <a:cubicBezTo>
                  <a:pt x="261" y="321"/>
                  <a:pt x="261" y="321"/>
                  <a:pt x="261" y="321"/>
                </a:cubicBezTo>
                <a:cubicBezTo>
                  <a:pt x="259" y="322"/>
                  <a:pt x="261" y="323"/>
                  <a:pt x="261" y="325"/>
                </a:cubicBezTo>
                <a:cubicBezTo>
                  <a:pt x="264" y="326"/>
                  <a:pt x="264" y="329"/>
                  <a:pt x="266" y="331"/>
                </a:cubicBezTo>
                <a:cubicBezTo>
                  <a:pt x="266" y="331"/>
                  <a:pt x="267" y="332"/>
                  <a:pt x="268" y="332"/>
                </a:cubicBezTo>
                <a:cubicBezTo>
                  <a:pt x="269" y="333"/>
                  <a:pt x="270" y="331"/>
                  <a:pt x="271" y="330"/>
                </a:cubicBezTo>
                <a:cubicBezTo>
                  <a:pt x="274" y="328"/>
                  <a:pt x="271" y="324"/>
                  <a:pt x="275" y="323"/>
                </a:cubicBezTo>
                <a:cubicBezTo>
                  <a:pt x="276" y="320"/>
                  <a:pt x="274" y="319"/>
                  <a:pt x="274" y="317"/>
                </a:cubicBezTo>
                <a:cubicBezTo>
                  <a:pt x="274" y="317"/>
                  <a:pt x="274" y="317"/>
                  <a:pt x="274" y="317"/>
                </a:cubicBezTo>
                <a:cubicBezTo>
                  <a:pt x="274" y="316"/>
                  <a:pt x="274" y="316"/>
                  <a:pt x="274" y="316"/>
                </a:cubicBezTo>
                <a:cubicBezTo>
                  <a:pt x="275" y="316"/>
                  <a:pt x="276" y="315"/>
                  <a:pt x="276" y="316"/>
                </a:cubicBezTo>
                <a:cubicBezTo>
                  <a:pt x="277" y="316"/>
                  <a:pt x="277" y="316"/>
                  <a:pt x="277" y="316"/>
                </a:cubicBezTo>
                <a:cubicBezTo>
                  <a:pt x="277" y="316"/>
                  <a:pt x="277" y="316"/>
                  <a:pt x="277" y="316"/>
                </a:cubicBezTo>
                <a:cubicBezTo>
                  <a:pt x="277" y="314"/>
                  <a:pt x="277" y="314"/>
                  <a:pt x="277" y="314"/>
                </a:cubicBezTo>
                <a:cubicBezTo>
                  <a:pt x="277" y="314"/>
                  <a:pt x="277" y="314"/>
                  <a:pt x="277" y="314"/>
                </a:cubicBezTo>
                <a:cubicBezTo>
                  <a:pt x="277" y="312"/>
                  <a:pt x="278" y="313"/>
                  <a:pt x="278" y="313"/>
                </a:cubicBezTo>
                <a:cubicBezTo>
                  <a:pt x="280" y="311"/>
                  <a:pt x="283" y="312"/>
                  <a:pt x="284" y="309"/>
                </a:cubicBezTo>
                <a:cubicBezTo>
                  <a:pt x="283" y="309"/>
                  <a:pt x="283" y="309"/>
                  <a:pt x="283" y="309"/>
                </a:cubicBezTo>
                <a:cubicBezTo>
                  <a:pt x="283" y="309"/>
                  <a:pt x="283" y="309"/>
                  <a:pt x="283" y="308"/>
                </a:cubicBezTo>
                <a:cubicBezTo>
                  <a:pt x="284" y="309"/>
                  <a:pt x="285" y="308"/>
                  <a:pt x="286" y="308"/>
                </a:cubicBezTo>
                <a:cubicBezTo>
                  <a:pt x="287" y="307"/>
                  <a:pt x="288" y="310"/>
                  <a:pt x="290" y="309"/>
                </a:cubicBezTo>
                <a:cubicBezTo>
                  <a:pt x="290" y="308"/>
                  <a:pt x="293" y="309"/>
                  <a:pt x="292" y="307"/>
                </a:cubicBezTo>
                <a:cubicBezTo>
                  <a:pt x="293" y="307"/>
                  <a:pt x="294" y="306"/>
                  <a:pt x="295" y="306"/>
                </a:cubicBezTo>
                <a:cubicBezTo>
                  <a:pt x="295" y="306"/>
                  <a:pt x="294" y="306"/>
                  <a:pt x="294" y="306"/>
                </a:cubicBezTo>
                <a:cubicBezTo>
                  <a:pt x="295" y="304"/>
                  <a:pt x="294" y="303"/>
                  <a:pt x="294" y="302"/>
                </a:cubicBezTo>
                <a:cubicBezTo>
                  <a:pt x="295" y="299"/>
                  <a:pt x="292" y="298"/>
                  <a:pt x="291" y="297"/>
                </a:cubicBezTo>
                <a:cubicBezTo>
                  <a:pt x="291" y="297"/>
                  <a:pt x="291" y="297"/>
                  <a:pt x="291" y="297"/>
                </a:cubicBezTo>
                <a:cubicBezTo>
                  <a:pt x="290" y="297"/>
                  <a:pt x="290" y="297"/>
                  <a:pt x="290" y="296"/>
                </a:cubicBezTo>
                <a:cubicBezTo>
                  <a:pt x="290" y="297"/>
                  <a:pt x="290" y="297"/>
                  <a:pt x="290" y="297"/>
                </a:cubicBezTo>
                <a:cubicBezTo>
                  <a:pt x="290" y="296"/>
                  <a:pt x="289" y="296"/>
                  <a:pt x="290" y="296"/>
                </a:cubicBezTo>
                <a:cubicBezTo>
                  <a:pt x="290" y="296"/>
                  <a:pt x="290" y="295"/>
                  <a:pt x="290" y="295"/>
                </a:cubicBezTo>
                <a:cubicBezTo>
                  <a:pt x="290" y="295"/>
                  <a:pt x="290" y="295"/>
                  <a:pt x="290" y="294"/>
                </a:cubicBezTo>
                <a:cubicBezTo>
                  <a:pt x="290" y="294"/>
                  <a:pt x="290" y="294"/>
                  <a:pt x="290" y="294"/>
                </a:cubicBezTo>
                <a:cubicBezTo>
                  <a:pt x="290" y="294"/>
                  <a:pt x="290" y="293"/>
                  <a:pt x="290" y="293"/>
                </a:cubicBezTo>
                <a:cubicBezTo>
                  <a:pt x="290" y="293"/>
                  <a:pt x="290" y="293"/>
                  <a:pt x="290" y="293"/>
                </a:cubicBezTo>
                <a:cubicBezTo>
                  <a:pt x="290" y="292"/>
                  <a:pt x="290" y="291"/>
                  <a:pt x="289" y="291"/>
                </a:cubicBezTo>
                <a:cubicBezTo>
                  <a:pt x="289" y="290"/>
                  <a:pt x="290" y="289"/>
                  <a:pt x="290" y="289"/>
                </a:cubicBezTo>
                <a:cubicBezTo>
                  <a:pt x="290" y="287"/>
                  <a:pt x="292" y="288"/>
                  <a:pt x="292" y="286"/>
                </a:cubicBezTo>
                <a:cubicBezTo>
                  <a:pt x="292" y="286"/>
                  <a:pt x="293" y="286"/>
                  <a:pt x="293" y="286"/>
                </a:cubicBezTo>
                <a:cubicBezTo>
                  <a:pt x="293" y="286"/>
                  <a:pt x="293" y="286"/>
                  <a:pt x="293" y="286"/>
                </a:cubicBezTo>
                <a:cubicBezTo>
                  <a:pt x="294" y="286"/>
                  <a:pt x="294" y="287"/>
                  <a:pt x="294" y="286"/>
                </a:cubicBezTo>
                <a:cubicBezTo>
                  <a:pt x="294" y="286"/>
                  <a:pt x="294" y="286"/>
                  <a:pt x="294" y="286"/>
                </a:cubicBezTo>
                <a:cubicBezTo>
                  <a:pt x="294" y="286"/>
                  <a:pt x="294" y="286"/>
                  <a:pt x="294" y="285"/>
                </a:cubicBezTo>
                <a:cubicBezTo>
                  <a:pt x="295" y="286"/>
                  <a:pt x="295" y="286"/>
                  <a:pt x="295" y="286"/>
                </a:cubicBezTo>
                <a:cubicBezTo>
                  <a:pt x="295" y="285"/>
                  <a:pt x="295" y="285"/>
                  <a:pt x="295" y="285"/>
                </a:cubicBezTo>
                <a:cubicBezTo>
                  <a:pt x="294" y="284"/>
                  <a:pt x="294" y="284"/>
                  <a:pt x="294" y="284"/>
                </a:cubicBezTo>
                <a:cubicBezTo>
                  <a:pt x="295" y="284"/>
                  <a:pt x="295" y="284"/>
                  <a:pt x="295" y="284"/>
                </a:cubicBezTo>
                <a:cubicBezTo>
                  <a:pt x="294" y="284"/>
                  <a:pt x="294" y="283"/>
                  <a:pt x="294" y="283"/>
                </a:cubicBezTo>
                <a:cubicBezTo>
                  <a:pt x="294" y="283"/>
                  <a:pt x="294" y="282"/>
                  <a:pt x="295" y="282"/>
                </a:cubicBezTo>
                <a:cubicBezTo>
                  <a:pt x="295" y="282"/>
                  <a:pt x="295" y="282"/>
                  <a:pt x="295" y="282"/>
                </a:cubicBezTo>
                <a:cubicBezTo>
                  <a:pt x="294" y="281"/>
                  <a:pt x="295" y="279"/>
                  <a:pt x="296" y="278"/>
                </a:cubicBezTo>
                <a:cubicBezTo>
                  <a:pt x="295" y="277"/>
                  <a:pt x="295" y="277"/>
                  <a:pt x="295" y="277"/>
                </a:cubicBezTo>
                <a:cubicBezTo>
                  <a:pt x="296" y="276"/>
                  <a:pt x="296" y="276"/>
                  <a:pt x="296" y="276"/>
                </a:cubicBezTo>
                <a:cubicBezTo>
                  <a:pt x="296" y="276"/>
                  <a:pt x="295" y="275"/>
                  <a:pt x="296" y="275"/>
                </a:cubicBezTo>
                <a:cubicBezTo>
                  <a:pt x="296" y="275"/>
                  <a:pt x="295" y="274"/>
                  <a:pt x="295" y="274"/>
                </a:cubicBezTo>
                <a:cubicBezTo>
                  <a:pt x="295" y="274"/>
                  <a:pt x="296" y="274"/>
                  <a:pt x="296" y="273"/>
                </a:cubicBezTo>
                <a:cubicBezTo>
                  <a:pt x="295" y="273"/>
                  <a:pt x="295" y="274"/>
                  <a:pt x="295" y="274"/>
                </a:cubicBezTo>
                <a:cubicBezTo>
                  <a:pt x="294" y="273"/>
                  <a:pt x="296" y="272"/>
                  <a:pt x="295" y="271"/>
                </a:cubicBezTo>
                <a:cubicBezTo>
                  <a:pt x="296" y="271"/>
                  <a:pt x="296" y="271"/>
                  <a:pt x="296" y="271"/>
                </a:cubicBezTo>
                <a:cubicBezTo>
                  <a:pt x="296" y="271"/>
                  <a:pt x="296" y="271"/>
                  <a:pt x="296" y="271"/>
                </a:cubicBezTo>
                <a:cubicBezTo>
                  <a:pt x="298" y="270"/>
                  <a:pt x="299" y="271"/>
                  <a:pt x="301" y="271"/>
                </a:cubicBezTo>
                <a:cubicBezTo>
                  <a:pt x="302" y="269"/>
                  <a:pt x="303" y="271"/>
                  <a:pt x="304" y="271"/>
                </a:cubicBezTo>
                <a:cubicBezTo>
                  <a:pt x="303" y="271"/>
                  <a:pt x="303" y="271"/>
                  <a:pt x="303" y="271"/>
                </a:cubicBezTo>
                <a:cubicBezTo>
                  <a:pt x="303" y="270"/>
                  <a:pt x="303" y="270"/>
                  <a:pt x="303" y="270"/>
                </a:cubicBezTo>
                <a:cubicBezTo>
                  <a:pt x="303" y="270"/>
                  <a:pt x="303" y="269"/>
                  <a:pt x="304" y="269"/>
                </a:cubicBezTo>
                <a:cubicBezTo>
                  <a:pt x="304" y="269"/>
                  <a:pt x="304" y="268"/>
                  <a:pt x="304" y="268"/>
                </a:cubicBezTo>
                <a:cubicBezTo>
                  <a:pt x="305" y="268"/>
                  <a:pt x="305" y="268"/>
                  <a:pt x="305" y="268"/>
                </a:cubicBezTo>
                <a:cubicBezTo>
                  <a:pt x="305" y="268"/>
                  <a:pt x="305" y="267"/>
                  <a:pt x="305" y="267"/>
                </a:cubicBezTo>
                <a:cubicBezTo>
                  <a:pt x="306" y="267"/>
                  <a:pt x="307" y="268"/>
                  <a:pt x="307" y="268"/>
                </a:cubicBezTo>
                <a:cubicBezTo>
                  <a:pt x="307" y="267"/>
                  <a:pt x="306" y="265"/>
                  <a:pt x="308" y="265"/>
                </a:cubicBezTo>
                <a:cubicBezTo>
                  <a:pt x="308" y="264"/>
                  <a:pt x="309" y="264"/>
                  <a:pt x="310" y="263"/>
                </a:cubicBezTo>
                <a:cubicBezTo>
                  <a:pt x="309" y="263"/>
                  <a:pt x="309" y="263"/>
                  <a:pt x="309" y="262"/>
                </a:cubicBezTo>
                <a:cubicBezTo>
                  <a:pt x="309" y="262"/>
                  <a:pt x="309" y="262"/>
                  <a:pt x="309" y="262"/>
                </a:cubicBezTo>
                <a:cubicBezTo>
                  <a:pt x="309" y="263"/>
                  <a:pt x="309" y="263"/>
                  <a:pt x="309" y="263"/>
                </a:cubicBezTo>
                <a:cubicBezTo>
                  <a:pt x="309" y="263"/>
                  <a:pt x="309" y="263"/>
                  <a:pt x="309" y="263"/>
                </a:cubicBezTo>
                <a:cubicBezTo>
                  <a:pt x="308" y="264"/>
                  <a:pt x="307" y="262"/>
                  <a:pt x="306" y="262"/>
                </a:cubicBezTo>
                <a:cubicBezTo>
                  <a:pt x="305" y="262"/>
                  <a:pt x="304" y="261"/>
                  <a:pt x="305" y="260"/>
                </a:cubicBezTo>
                <a:cubicBezTo>
                  <a:pt x="305" y="259"/>
                  <a:pt x="306" y="259"/>
                  <a:pt x="307" y="259"/>
                </a:cubicBezTo>
                <a:cubicBezTo>
                  <a:pt x="308" y="260"/>
                  <a:pt x="309" y="260"/>
                  <a:pt x="310" y="261"/>
                </a:cubicBezTo>
                <a:cubicBezTo>
                  <a:pt x="311" y="262"/>
                  <a:pt x="312" y="262"/>
                  <a:pt x="313" y="261"/>
                </a:cubicBezTo>
                <a:cubicBezTo>
                  <a:pt x="313" y="261"/>
                  <a:pt x="312" y="262"/>
                  <a:pt x="312" y="261"/>
                </a:cubicBezTo>
                <a:cubicBezTo>
                  <a:pt x="312" y="261"/>
                  <a:pt x="312" y="261"/>
                  <a:pt x="312" y="261"/>
                </a:cubicBezTo>
                <a:cubicBezTo>
                  <a:pt x="315" y="260"/>
                  <a:pt x="318" y="260"/>
                  <a:pt x="321" y="263"/>
                </a:cubicBezTo>
                <a:cubicBezTo>
                  <a:pt x="320" y="264"/>
                  <a:pt x="322" y="263"/>
                  <a:pt x="322" y="265"/>
                </a:cubicBezTo>
                <a:cubicBezTo>
                  <a:pt x="323" y="265"/>
                  <a:pt x="323" y="265"/>
                  <a:pt x="323" y="264"/>
                </a:cubicBezTo>
                <a:cubicBezTo>
                  <a:pt x="324" y="264"/>
                  <a:pt x="323" y="264"/>
                  <a:pt x="323" y="264"/>
                </a:cubicBezTo>
                <a:cubicBezTo>
                  <a:pt x="323" y="263"/>
                  <a:pt x="323" y="263"/>
                  <a:pt x="323" y="263"/>
                </a:cubicBezTo>
                <a:cubicBezTo>
                  <a:pt x="322" y="262"/>
                  <a:pt x="322" y="262"/>
                  <a:pt x="322" y="262"/>
                </a:cubicBezTo>
                <a:cubicBezTo>
                  <a:pt x="323" y="261"/>
                  <a:pt x="323" y="261"/>
                  <a:pt x="323" y="260"/>
                </a:cubicBezTo>
                <a:cubicBezTo>
                  <a:pt x="323" y="260"/>
                  <a:pt x="323" y="260"/>
                  <a:pt x="322" y="260"/>
                </a:cubicBezTo>
                <a:cubicBezTo>
                  <a:pt x="322" y="259"/>
                  <a:pt x="323" y="260"/>
                  <a:pt x="323" y="259"/>
                </a:cubicBezTo>
                <a:cubicBezTo>
                  <a:pt x="322" y="259"/>
                  <a:pt x="324" y="256"/>
                  <a:pt x="322" y="256"/>
                </a:cubicBezTo>
                <a:cubicBezTo>
                  <a:pt x="321" y="255"/>
                  <a:pt x="321" y="254"/>
                  <a:pt x="322" y="252"/>
                </a:cubicBezTo>
                <a:cubicBezTo>
                  <a:pt x="323" y="252"/>
                  <a:pt x="323" y="252"/>
                  <a:pt x="323" y="252"/>
                </a:cubicBezTo>
                <a:cubicBezTo>
                  <a:pt x="324" y="252"/>
                  <a:pt x="324" y="252"/>
                  <a:pt x="324" y="253"/>
                </a:cubicBezTo>
                <a:cubicBezTo>
                  <a:pt x="324" y="253"/>
                  <a:pt x="324" y="252"/>
                  <a:pt x="324" y="252"/>
                </a:cubicBezTo>
                <a:cubicBezTo>
                  <a:pt x="324" y="252"/>
                  <a:pt x="324" y="252"/>
                  <a:pt x="324" y="252"/>
                </a:cubicBezTo>
                <a:cubicBezTo>
                  <a:pt x="324" y="249"/>
                  <a:pt x="320" y="248"/>
                  <a:pt x="323" y="246"/>
                </a:cubicBezTo>
                <a:cubicBezTo>
                  <a:pt x="323" y="246"/>
                  <a:pt x="324" y="246"/>
                  <a:pt x="323" y="246"/>
                </a:cubicBezTo>
                <a:cubicBezTo>
                  <a:pt x="325" y="246"/>
                  <a:pt x="325" y="246"/>
                  <a:pt x="325" y="246"/>
                </a:cubicBezTo>
                <a:cubicBezTo>
                  <a:pt x="326" y="246"/>
                  <a:pt x="326" y="246"/>
                  <a:pt x="326" y="245"/>
                </a:cubicBezTo>
                <a:cubicBezTo>
                  <a:pt x="325" y="244"/>
                  <a:pt x="325" y="244"/>
                  <a:pt x="324" y="244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4" y="243"/>
                  <a:pt x="324" y="243"/>
                  <a:pt x="324" y="243"/>
                </a:cubicBezTo>
                <a:cubicBezTo>
                  <a:pt x="321" y="241"/>
                  <a:pt x="321" y="241"/>
                  <a:pt x="321" y="241"/>
                </a:cubicBezTo>
                <a:cubicBezTo>
                  <a:pt x="321" y="238"/>
                  <a:pt x="324" y="238"/>
                  <a:pt x="325" y="235"/>
                </a:cubicBezTo>
                <a:cubicBezTo>
                  <a:pt x="326" y="236"/>
                  <a:pt x="327" y="234"/>
                  <a:pt x="328" y="235"/>
                </a:cubicBezTo>
                <a:cubicBezTo>
                  <a:pt x="328" y="234"/>
                  <a:pt x="328" y="234"/>
                  <a:pt x="328" y="234"/>
                </a:cubicBezTo>
                <a:cubicBezTo>
                  <a:pt x="327" y="234"/>
                  <a:pt x="328" y="233"/>
                  <a:pt x="328" y="232"/>
                </a:cubicBezTo>
                <a:cubicBezTo>
                  <a:pt x="328" y="232"/>
                  <a:pt x="329" y="232"/>
                  <a:pt x="329" y="233"/>
                </a:cubicBezTo>
                <a:cubicBezTo>
                  <a:pt x="329" y="232"/>
                  <a:pt x="329" y="232"/>
                  <a:pt x="329" y="232"/>
                </a:cubicBezTo>
                <a:cubicBezTo>
                  <a:pt x="329" y="231"/>
                  <a:pt x="328" y="231"/>
                  <a:pt x="327" y="231"/>
                </a:cubicBezTo>
                <a:cubicBezTo>
                  <a:pt x="329" y="230"/>
                  <a:pt x="328" y="229"/>
                  <a:pt x="329" y="228"/>
                </a:cubicBezTo>
                <a:cubicBezTo>
                  <a:pt x="329" y="228"/>
                  <a:pt x="328" y="228"/>
                  <a:pt x="328" y="228"/>
                </a:cubicBezTo>
                <a:cubicBezTo>
                  <a:pt x="328" y="228"/>
                  <a:pt x="328" y="228"/>
                  <a:pt x="328" y="227"/>
                </a:cubicBezTo>
                <a:cubicBezTo>
                  <a:pt x="327" y="228"/>
                  <a:pt x="327" y="228"/>
                  <a:pt x="327" y="228"/>
                </a:cubicBezTo>
                <a:cubicBezTo>
                  <a:pt x="327" y="227"/>
                  <a:pt x="327" y="227"/>
                  <a:pt x="327" y="227"/>
                </a:cubicBezTo>
                <a:cubicBezTo>
                  <a:pt x="327" y="227"/>
                  <a:pt x="327" y="227"/>
                  <a:pt x="326" y="228"/>
                </a:cubicBezTo>
                <a:cubicBezTo>
                  <a:pt x="326" y="227"/>
                  <a:pt x="325" y="227"/>
                  <a:pt x="325" y="226"/>
                </a:cubicBezTo>
                <a:cubicBezTo>
                  <a:pt x="324" y="226"/>
                  <a:pt x="324" y="226"/>
                  <a:pt x="324" y="226"/>
                </a:cubicBezTo>
                <a:cubicBezTo>
                  <a:pt x="323" y="224"/>
                  <a:pt x="320" y="222"/>
                  <a:pt x="318" y="220"/>
                </a:cubicBezTo>
                <a:cubicBezTo>
                  <a:pt x="320" y="220"/>
                  <a:pt x="317" y="218"/>
                  <a:pt x="319" y="217"/>
                </a:cubicBezTo>
                <a:cubicBezTo>
                  <a:pt x="318" y="217"/>
                  <a:pt x="318" y="216"/>
                  <a:pt x="318" y="216"/>
                </a:cubicBezTo>
                <a:cubicBezTo>
                  <a:pt x="318" y="215"/>
                  <a:pt x="318" y="215"/>
                  <a:pt x="318" y="215"/>
                </a:cubicBezTo>
                <a:cubicBezTo>
                  <a:pt x="317" y="214"/>
                  <a:pt x="317" y="214"/>
                  <a:pt x="317" y="214"/>
                </a:cubicBezTo>
                <a:cubicBezTo>
                  <a:pt x="318" y="214"/>
                  <a:pt x="319" y="214"/>
                  <a:pt x="319" y="213"/>
                </a:cubicBezTo>
                <a:cubicBezTo>
                  <a:pt x="319" y="214"/>
                  <a:pt x="320" y="214"/>
                  <a:pt x="320" y="215"/>
                </a:cubicBezTo>
                <a:cubicBezTo>
                  <a:pt x="321" y="215"/>
                  <a:pt x="322" y="215"/>
                  <a:pt x="322" y="215"/>
                </a:cubicBezTo>
                <a:cubicBezTo>
                  <a:pt x="324" y="215"/>
                  <a:pt x="325" y="216"/>
                  <a:pt x="327" y="216"/>
                </a:cubicBezTo>
                <a:cubicBezTo>
                  <a:pt x="328" y="216"/>
                  <a:pt x="330" y="217"/>
                  <a:pt x="331" y="216"/>
                </a:cubicBezTo>
                <a:cubicBezTo>
                  <a:pt x="327" y="212"/>
                  <a:pt x="329" y="207"/>
                  <a:pt x="325" y="204"/>
                </a:cubicBezTo>
                <a:close/>
                <a:moveTo>
                  <a:pt x="60" y="261"/>
                </a:moveTo>
                <a:cubicBezTo>
                  <a:pt x="59" y="259"/>
                  <a:pt x="59" y="259"/>
                  <a:pt x="59" y="259"/>
                </a:cubicBezTo>
                <a:cubicBezTo>
                  <a:pt x="60" y="259"/>
                  <a:pt x="60" y="260"/>
                  <a:pt x="62" y="260"/>
                </a:cubicBezTo>
                <a:cubicBezTo>
                  <a:pt x="61" y="261"/>
                  <a:pt x="60" y="261"/>
                  <a:pt x="60" y="261"/>
                </a:cubicBezTo>
                <a:close/>
                <a:moveTo>
                  <a:pt x="93" y="40"/>
                </a:moveTo>
                <a:cubicBezTo>
                  <a:pt x="92" y="39"/>
                  <a:pt x="92" y="39"/>
                  <a:pt x="92" y="39"/>
                </a:cubicBezTo>
                <a:cubicBezTo>
                  <a:pt x="93" y="39"/>
                  <a:pt x="93" y="39"/>
                  <a:pt x="93" y="39"/>
                </a:cubicBezTo>
                <a:lnTo>
                  <a:pt x="93" y="40"/>
                </a:lnTo>
                <a:close/>
                <a:moveTo>
                  <a:pt x="131" y="47"/>
                </a:moveTo>
                <a:cubicBezTo>
                  <a:pt x="131" y="49"/>
                  <a:pt x="131" y="49"/>
                  <a:pt x="131" y="49"/>
                </a:cubicBezTo>
                <a:cubicBezTo>
                  <a:pt x="131" y="49"/>
                  <a:pt x="131" y="49"/>
                  <a:pt x="131" y="49"/>
                </a:cubicBezTo>
                <a:lnTo>
                  <a:pt x="131" y="47"/>
                </a:lnTo>
                <a:close/>
                <a:moveTo>
                  <a:pt x="130" y="52"/>
                </a:moveTo>
                <a:cubicBezTo>
                  <a:pt x="130" y="52"/>
                  <a:pt x="130" y="51"/>
                  <a:pt x="131" y="51"/>
                </a:cubicBezTo>
                <a:cubicBezTo>
                  <a:pt x="130" y="51"/>
                  <a:pt x="130" y="50"/>
                  <a:pt x="131" y="50"/>
                </a:cubicBezTo>
                <a:cubicBezTo>
                  <a:pt x="131" y="51"/>
                  <a:pt x="131" y="51"/>
                  <a:pt x="131" y="51"/>
                </a:cubicBezTo>
                <a:cubicBezTo>
                  <a:pt x="132" y="50"/>
                  <a:pt x="132" y="50"/>
                  <a:pt x="132" y="50"/>
                </a:cubicBezTo>
                <a:cubicBezTo>
                  <a:pt x="131" y="51"/>
                  <a:pt x="133" y="51"/>
                  <a:pt x="133" y="52"/>
                </a:cubicBezTo>
                <a:cubicBezTo>
                  <a:pt x="132" y="51"/>
                  <a:pt x="131" y="53"/>
                  <a:pt x="130" y="52"/>
                </a:cubicBezTo>
                <a:close/>
                <a:moveTo>
                  <a:pt x="134" y="42"/>
                </a:moveTo>
                <a:cubicBezTo>
                  <a:pt x="134" y="42"/>
                  <a:pt x="135" y="42"/>
                  <a:pt x="135" y="42"/>
                </a:cubicBezTo>
                <a:cubicBezTo>
                  <a:pt x="134" y="43"/>
                  <a:pt x="134" y="43"/>
                  <a:pt x="134" y="43"/>
                </a:cubicBezTo>
                <a:cubicBezTo>
                  <a:pt x="135" y="43"/>
                  <a:pt x="134" y="44"/>
                  <a:pt x="135" y="44"/>
                </a:cubicBezTo>
                <a:cubicBezTo>
                  <a:pt x="133" y="45"/>
                  <a:pt x="133" y="43"/>
                  <a:pt x="132" y="43"/>
                </a:cubicBezTo>
                <a:cubicBezTo>
                  <a:pt x="135" y="40"/>
                  <a:pt x="135" y="40"/>
                  <a:pt x="135" y="40"/>
                </a:cubicBezTo>
                <a:cubicBezTo>
                  <a:pt x="135" y="40"/>
                  <a:pt x="135" y="40"/>
                  <a:pt x="135" y="40"/>
                </a:cubicBezTo>
                <a:cubicBezTo>
                  <a:pt x="136" y="41"/>
                  <a:pt x="135" y="41"/>
                  <a:pt x="134" y="42"/>
                </a:cubicBezTo>
                <a:close/>
                <a:moveTo>
                  <a:pt x="140" y="36"/>
                </a:moveTo>
                <a:cubicBezTo>
                  <a:pt x="140" y="35"/>
                  <a:pt x="140" y="35"/>
                  <a:pt x="140" y="35"/>
                </a:cubicBezTo>
                <a:cubicBezTo>
                  <a:pt x="139" y="36"/>
                  <a:pt x="138" y="35"/>
                  <a:pt x="137" y="35"/>
                </a:cubicBezTo>
                <a:cubicBezTo>
                  <a:pt x="137" y="35"/>
                  <a:pt x="137" y="34"/>
                  <a:pt x="136" y="34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36" y="33"/>
                  <a:pt x="136" y="33"/>
                  <a:pt x="136" y="34"/>
                </a:cubicBezTo>
                <a:cubicBezTo>
                  <a:pt x="136" y="34"/>
                  <a:pt x="137" y="33"/>
                  <a:pt x="137" y="33"/>
                </a:cubicBezTo>
                <a:cubicBezTo>
                  <a:pt x="137" y="33"/>
                  <a:pt x="137" y="33"/>
                  <a:pt x="137" y="33"/>
                </a:cubicBezTo>
                <a:cubicBezTo>
                  <a:pt x="138" y="33"/>
                  <a:pt x="138" y="34"/>
                  <a:pt x="139" y="34"/>
                </a:cubicBezTo>
                <a:cubicBezTo>
                  <a:pt x="139" y="34"/>
                  <a:pt x="139" y="34"/>
                  <a:pt x="139" y="33"/>
                </a:cubicBezTo>
                <a:cubicBezTo>
                  <a:pt x="139" y="34"/>
                  <a:pt x="140" y="34"/>
                  <a:pt x="141" y="34"/>
                </a:cubicBezTo>
                <a:lnTo>
                  <a:pt x="140" y="36"/>
                </a:lnTo>
                <a:close/>
                <a:moveTo>
                  <a:pt x="145" y="325"/>
                </a:moveTo>
                <a:cubicBezTo>
                  <a:pt x="145" y="325"/>
                  <a:pt x="144" y="325"/>
                  <a:pt x="144" y="325"/>
                </a:cubicBezTo>
                <a:cubicBezTo>
                  <a:pt x="144" y="323"/>
                  <a:pt x="144" y="323"/>
                  <a:pt x="144" y="323"/>
                </a:cubicBezTo>
                <a:cubicBezTo>
                  <a:pt x="145" y="323"/>
                  <a:pt x="145" y="324"/>
                  <a:pt x="146" y="324"/>
                </a:cubicBezTo>
                <a:cubicBezTo>
                  <a:pt x="146" y="325"/>
                  <a:pt x="146" y="325"/>
                  <a:pt x="145" y="325"/>
                </a:cubicBezTo>
                <a:close/>
                <a:moveTo>
                  <a:pt x="160" y="310"/>
                </a:moveTo>
                <a:cubicBezTo>
                  <a:pt x="160" y="310"/>
                  <a:pt x="160" y="309"/>
                  <a:pt x="161" y="309"/>
                </a:cubicBezTo>
                <a:cubicBezTo>
                  <a:pt x="161" y="310"/>
                  <a:pt x="161" y="310"/>
                  <a:pt x="160" y="310"/>
                </a:cubicBezTo>
                <a:close/>
                <a:moveTo>
                  <a:pt x="162" y="271"/>
                </a:moveTo>
                <a:cubicBezTo>
                  <a:pt x="160" y="269"/>
                  <a:pt x="160" y="269"/>
                  <a:pt x="160" y="269"/>
                </a:cubicBezTo>
                <a:cubicBezTo>
                  <a:pt x="162" y="271"/>
                  <a:pt x="162" y="271"/>
                  <a:pt x="162" y="271"/>
                </a:cubicBezTo>
                <a:close/>
                <a:moveTo>
                  <a:pt x="208" y="321"/>
                </a:moveTo>
                <a:cubicBezTo>
                  <a:pt x="207" y="322"/>
                  <a:pt x="207" y="322"/>
                  <a:pt x="206" y="322"/>
                </a:cubicBezTo>
                <a:cubicBezTo>
                  <a:pt x="207" y="323"/>
                  <a:pt x="207" y="323"/>
                  <a:pt x="207" y="323"/>
                </a:cubicBezTo>
                <a:cubicBezTo>
                  <a:pt x="206" y="322"/>
                  <a:pt x="205" y="323"/>
                  <a:pt x="205" y="323"/>
                </a:cubicBezTo>
                <a:cubicBezTo>
                  <a:pt x="204" y="321"/>
                  <a:pt x="207" y="322"/>
                  <a:pt x="206" y="320"/>
                </a:cubicBezTo>
                <a:cubicBezTo>
                  <a:pt x="207" y="319"/>
                  <a:pt x="207" y="319"/>
                  <a:pt x="207" y="319"/>
                </a:cubicBezTo>
                <a:cubicBezTo>
                  <a:pt x="206" y="319"/>
                  <a:pt x="206" y="319"/>
                  <a:pt x="206" y="319"/>
                </a:cubicBezTo>
                <a:cubicBezTo>
                  <a:pt x="208" y="317"/>
                  <a:pt x="208" y="317"/>
                  <a:pt x="208" y="317"/>
                </a:cubicBezTo>
                <a:cubicBezTo>
                  <a:pt x="210" y="318"/>
                  <a:pt x="207" y="320"/>
                  <a:pt x="208" y="321"/>
                </a:cubicBezTo>
                <a:close/>
                <a:moveTo>
                  <a:pt x="211" y="328"/>
                </a:moveTo>
                <a:cubicBezTo>
                  <a:pt x="210" y="328"/>
                  <a:pt x="210" y="328"/>
                  <a:pt x="210" y="328"/>
                </a:cubicBezTo>
                <a:cubicBezTo>
                  <a:pt x="210" y="327"/>
                  <a:pt x="211" y="327"/>
                  <a:pt x="210" y="327"/>
                </a:cubicBezTo>
                <a:cubicBezTo>
                  <a:pt x="210" y="327"/>
                  <a:pt x="210" y="326"/>
                  <a:pt x="210" y="326"/>
                </a:cubicBezTo>
                <a:cubicBezTo>
                  <a:pt x="209" y="327"/>
                  <a:pt x="209" y="327"/>
                  <a:pt x="209" y="327"/>
                </a:cubicBezTo>
                <a:cubicBezTo>
                  <a:pt x="209" y="326"/>
                  <a:pt x="209" y="326"/>
                  <a:pt x="209" y="326"/>
                </a:cubicBezTo>
                <a:cubicBezTo>
                  <a:pt x="210" y="326"/>
                  <a:pt x="210" y="326"/>
                  <a:pt x="210" y="326"/>
                </a:cubicBezTo>
                <a:cubicBezTo>
                  <a:pt x="210" y="326"/>
                  <a:pt x="210" y="326"/>
                  <a:pt x="210" y="326"/>
                </a:cubicBezTo>
                <a:cubicBezTo>
                  <a:pt x="210" y="327"/>
                  <a:pt x="212" y="327"/>
                  <a:pt x="211" y="328"/>
                </a:cubicBezTo>
                <a:close/>
                <a:moveTo>
                  <a:pt x="236" y="36"/>
                </a:moveTo>
                <a:cubicBezTo>
                  <a:pt x="236" y="35"/>
                  <a:pt x="236" y="35"/>
                  <a:pt x="236" y="35"/>
                </a:cubicBezTo>
                <a:cubicBezTo>
                  <a:pt x="237" y="35"/>
                  <a:pt x="237" y="36"/>
                  <a:pt x="237" y="36"/>
                </a:cubicBezTo>
                <a:lnTo>
                  <a:pt x="236" y="36"/>
                </a:lnTo>
                <a:close/>
                <a:moveTo>
                  <a:pt x="239" y="325"/>
                </a:moveTo>
                <a:cubicBezTo>
                  <a:pt x="238" y="324"/>
                  <a:pt x="237" y="324"/>
                  <a:pt x="237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1"/>
                  <a:pt x="237" y="321"/>
                  <a:pt x="237" y="321"/>
                </a:cubicBezTo>
                <a:cubicBezTo>
                  <a:pt x="237" y="321"/>
                  <a:pt x="237" y="322"/>
                  <a:pt x="237" y="322"/>
                </a:cubicBezTo>
                <a:cubicBezTo>
                  <a:pt x="238" y="322"/>
                  <a:pt x="238" y="322"/>
                  <a:pt x="237" y="322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2"/>
                  <a:pt x="237" y="322"/>
                  <a:pt x="237" y="323"/>
                </a:cubicBezTo>
                <a:cubicBezTo>
                  <a:pt x="239" y="323"/>
                  <a:pt x="238" y="324"/>
                  <a:pt x="239" y="325"/>
                </a:cubicBezTo>
                <a:cubicBezTo>
                  <a:pt x="239" y="325"/>
                  <a:pt x="239" y="325"/>
                  <a:pt x="239" y="325"/>
                </a:cubicBezTo>
                <a:cubicBezTo>
                  <a:pt x="239" y="325"/>
                  <a:pt x="239" y="325"/>
                  <a:pt x="239" y="325"/>
                </a:cubicBezTo>
                <a:close/>
                <a:moveTo>
                  <a:pt x="248" y="324"/>
                </a:moveTo>
                <a:cubicBezTo>
                  <a:pt x="248" y="324"/>
                  <a:pt x="248" y="324"/>
                  <a:pt x="248" y="324"/>
                </a:cubicBezTo>
                <a:cubicBezTo>
                  <a:pt x="248" y="324"/>
                  <a:pt x="247" y="324"/>
                  <a:pt x="247" y="325"/>
                </a:cubicBezTo>
                <a:cubicBezTo>
                  <a:pt x="246" y="323"/>
                  <a:pt x="246" y="323"/>
                  <a:pt x="246" y="323"/>
                </a:cubicBezTo>
                <a:cubicBezTo>
                  <a:pt x="244" y="325"/>
                  <a:pt x="244" y="322"/>
                  <a:pt x="243" y="321"/>
                </a:cubicBezTo>
                <a:cubicBezTo>
                  <a:pt x="244" y="320"/>
                  <a:pt x="244" y="320"/>
                  <a:pt x="244" y="320"/>
                </a:cubicBezTo>
                <a:cubicBezTo>
                  <a:pt x="246" y="321"/>
                  <a:pt x="247" y="322"/>
                  <a:pt x="248" y="324"/>
                </a:cubicBezTo>
                <a:cubicBezTo>
                  <a:pt x="248" y="324"/>
                  <a:pt x="248" y="324"/>
                  <a:pt x="248" y="324"/>
                </a:cubicBezTo>
                <a:close/>
                <a:moveTo>
                  <a:pt x="269" y="51"/>
                </a:moveTo>
                <a:cubicBezTo>
                  <a:pt x="267" y="51"/>
                  <a:pt x="267" y="51"/>
                  <a:pt x="267" y="51"/>
                </a:cubicBezTo>
                <a:cubicBezTo>
                  <a:pt x="268" y="50"/>
                  <a:pt x="268" y="50"/>
                  <a:pt x="268" y="50"/>
                </a:cubicBezTo>
                <a:cubicBezTo>
                  <a:pt x="268" y="49"/>
                  <a:pt x="268" y="49"/>
                  <a:pt x="268" y="49"/>
                </a:cubicBezTo>
                <a:cubicBezTo>
                  <a:pt x="268" y="49"/>
                  <a:pt x="269" y="50"/>
                  <a:pt x="269" y="50"/>
                </a:cubicBezTo>
                <a:lnTo>
                  <a:pt x="269" y="51"/>
                </a:lnTo>
                <a:close/>
                <a:moveTo>
                  <a:pt x="288" y="305"/>
                </a:moveTo>
                <a:cubicBezTo>
                  <a:pt x="288" y="305"/>
                  <a:pt x="288" y="305"/>
                  <a:pt x="287" y="305"/>
                </a:cubicBezTo>
                <a:cubicBezTo>
                  <a:pt x="287" y="303"/>
                  <a:pt x="287" y="303"/>
                  <a:pt x="287" y="303"/>
                </a:cubicBezTo>
                <a:cubicBezTo>
                  <a:pt x="288" y="304"/>
                  <a:pt x="288" y="304"/>
                  <a:pt x="288" y="304"/>
                </a:cubicBezTo>
                <a:lnTo>
                  <a:pt x="288" y="305"/>
                </a:lnTo>
                <a:close/>
                <a:moveTo>
                  <a:pt x="303" y="259"/>
                </a:moveTo>
                <a:cubicBezTo>
                  <a:pt x="302" y="258"/>
                  <a:pt x="300" y="258"/>
                  <a:pt x="301" y="256"/>
                </a:cubicBezTo>
                <a:cubicBezTo>
                  <a:pt x="302" y="256"/>
                  <a:pt x="302" y="258"/>
                  <a:pt x="303" y="258"/>
                </a:cubicBezTo>
                <a:lnTo>
                  <a:pt x="303" y="259"/>
                </a:lnTo>
                <a:close/>
                <a:moveTo>
                  <a:pt x="303" y="137"/>
                </a:moveTo>
                <a:cubicBezTo>
                  <a:pt x="303" y="137"/>
                  <a:pt x="302" y="137"/>
                  <a:pt x="302" y="136"/>
                </a:cubicBezTo>
                <a:cubicBezTo>
                  <a:pt x="303" y="135"/>
                  <a:pt x="303" y="135"/>
                  <a:pt x="303" y="135"/>
                </a:cubicBezTo>
                <a:cubicBezTo>
                  <a:pt x="304" y="136"/>
                  <a:pt x="303" y="137"/>
                  <a:pt x="304" y="137"/>
                </a:cubicBezTo>
                <a:cubicBezTo>
                  <a:pt x="304" y="138"/>
                  <a:pt x="303" y="137"/>
                  <a:pt x="303" y="137"/>
                </a:cubicBezTo>
                <a:close/>
                <a:moveTo>
                  <a:pt x="305" y="192"/>
                </a:moveTo>
                <a:cubicBezTo>
                  <a:pt x="304" y="193"/>
                  <a:pt x="303" y="191"/>
                  <a:pt x="303" y="190"/>
                </a:cubicBezTo>
                <a:cubicBezTo>
                  <a:pt x="304" y="190"/>
                  <a:pt x="305" y="191"/>
                  <a:pt x="305" y="192"/>
                </a:cubicBezTo>
                <a:close/>
                <a:moveTo>
                  <a:pt x="312" y="254"/>
                </a:moveTo>
                <a:cubicBezTo>
                  <a:pt x="312" y="254"/>
                  <a:pt x="312" y="254"/>
                  <a:pt x="312" y="254"/>
                </a:cubicBezTo>
                <a:cubicBezTo>
                  <a:pt x="311" y="253"/>
                  <a:pt x="310" y="253"/>
                  <a:pt x="310" y="251"/>
                </a:cubicBezTo>
                <a:cubicBezTo>
                  <a:pt x="310" y="251"/>
                  <a:pt x="311" y="251"/>
                  <a:pt x="311" y="252"/>
                </a:cubicBezTo>
                <a:cubicBezTo>
                  <a:pt x="310" y="253"/>
                  <a:pt x="312" y="252"/>
                  <a:pt x="312" y="254"/>
                </a:cubicBezTo>
                <a:close/>
                <a:moveTo>
                  <a:pt x="325" y="230"/>
                </a:moveTo>
                <a:cubicBezTo>
                  <a:pt x="325" y="230"/>
                  <a:pt x="325" y="230"/>
                  <a:pt x="325" y="230"/>
                </a:cubicBezTo>
                <a:cubicBezTo>
                  <a:pt x="326" y="230"/>
                  <a:pt x="326" y="230"/>
                  <a:pt x="326" y="230"/>
                </a:cubicBezTo>
                <a:cubicBezTo>
                  <a:pt x="326" y="230"/>
                  <a:pt x="327" y="231"/>
                  <a:pt x="327" y="232"/>
                </a:cubicBezTo>
                <a:cubicBezTo>
                  <a:pt x="326" y="233"/>
                  <a:pt x="325" y="231"/>
                  <a:pt x="324" y="231"/>
                </a:cubicBezTo>
                <a:lnTo>
                  <a:pt x="325" y="23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697310" y="888591"/>
            <a:ext cx="2324100" cy="461963"/>
            <a:chOff x="4086225" y="482191"/>
            <a:chExt cx="2324100" cy="461963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86225" y="482191"/>
              <a:ext cx="2324100" cy="461963"/>
            </a:xfrm>
            <a:custGeom>
              <a:avLst/>
              <a:gdLst>
                <a:gd name="T0" fmla="*/ 504 w 546"/>
                <a:gd name="T1" fmla="*/ 75 h 106"/>
                <a:gd name="T2" fmla="*/ 483 w 546"/>
                <a:gd name="T3" fmla="*/ 64 h 106"/>
                <a:gd name="T4" fmla="*/ 507 w 546"/>
                <a:gd name="T5" fmla="*/ 54 h 106"/>
                <a:gd name="T6" fmla="*/ 505 w 546"/>
                <a:gd name="T7" fmla="*/ 47 h 106"/>
                <a:gd name="T8" fmla="*/ 514 w 546"/>
                <a:gd name="T9" fmla="*/ 40 h 106"/>
                <a:gd name="T10" fmla="*/ 466 w 546"/>
                <a:gd name="T11" fmla="*/ 34 h 106"/>
                <a:gd name="T12" fmla="*/ 475 w 546"/>
                <a:gd name="T13" fmla="*/ 28 h 106"/>
                <a:gd name="T14" fmla="*/ 525 w 546"/>
                <a:gd name="T15" fmla="*/ 24 h 106"/>
                <a:gd name="T16" fmla="*/ 492 w 546"/>
                <a:gd name="T17" fmla="*/ 24 h 106"/>
                <a:gd name="T18" fmla="*/ 460 w 546"/>
                <a:gd name="T19" fmla="*/ 20 h 106"/>
                <a:gd name="T20" fmla="*/ 456 w 546"/>
                <a:gd name="T21" fmla="*/ 15 h 106"/>
                <a:gd name="T22" fmla="*/ 443 w 546"/>
                <a:gd name="T23" fmla="*/ 22 h 106"/>
                <a:gd name="T24" fmla="*/ 418 w 546"/>
                <a:gd name="T25" fmla="*/ 19 h 106"/>
                <a:gd name="T26" fmla="*/ 442 w 546"/>
                <a:gd name="T27" fmla="*/ 24 h 106"/>
                <a:gd name="T28" fmla="*/ 398 w 546"/>
                <a:gd name="T29" fmla="*/ 27 h 106"/>
                <a:gd name="T30" fmla="*/ 375 w 546"/>
                <a:gd name="T31" fmla="*/ 25 h 106"/>
                <a:gd name="T32" fmla="*/ 340 w 546"/>
                <a:gd name="T33" fmla="*/ 18 h 106"/>
                <a:gd name="T34" fmla="*/ 292 w 546"/>
                <a:gd name="T35" fmla="*/ 17 h 106"/>
                <a:gd name="T36" fmla="*/ 281 w 546"/>
                <a:gd name="T37" fmla="*/ 6 h 106"/>
                <a:gd name="T38" fmla="*/ 268 w 546"/>
                <a:gd name="T39" fmla="*/ 15 h 106"/>
                <a:gd name="T40" fmla="*/ 245 w 546"/>
                <a:gd name="T41" fmla="*/ 9 h 106"/>
                <a:gd name="T42" fmla="*/ 220 w 546"/>
                <a:gd name="T43" fmla="*/ 4 h 106"/>
                <a:gd name="T44" fmla="*/ 186 w 546"/>
                <a:gd name="T45" fmla="*/ 2 h 106"/>
                <a:gd name="T46" fmla="*/ 160 w 546"/>
                <a:gd name="T47" fmla="*/ 8 h 106"/>
                <a:gd name="T48" fmla="*/ 65 w 546"/>
                <a:gd name="T49" fmla="*/ 3 h 106"/>
                <a:gd name="T50" fmla="*/ 9 w 546"/>
                <a:gd name="T51" fmla="*/ 38 h 106"/>
                <a:gd name="T52" fmla="*/ 57 w 546"/>
                <a:gd name="T53" fmla="*/ 100 h 106"/>
                <a:gd name="T54" fmla="*/ 59 w 546"/>
                <a:gd name="T55" fmla="*/ 84 h 106"/>
                <a:gd name="T56" fmla="*/ 84 w 546"/>
                <a:gd name="T57" fmla="*/ 83 h 106"/>
                <a:gd name="T58" fmla="*/ 136 w 546"/>
                <a:gd name="T59" fmla="*/ 87 h 106"/>
                <a:gd name="T60" fmla="*/ 176 w 546"/>
                <a:gd name="T61" fmla="*/ 86 h 106"/>
                <a:gd name="T62" fmla="*/ 205 w 546"/>
                <a:gd name="T63" fmla="*/ 81 h 106"/>
                <a:gd name="T64" fmla="*/ 253 w 546"/>
                <a:gd name="T65" fmla="*/ 81 h 106"/>
                <a:gd name="T66" fmla="*/ 299 w 546"/>
                <a:gd name="T67" fmla="*/ 83 h 106"/>
                <a:gd name="T68" fmla="*/ 363 w 546"/>
                <a:gd name="T69" fmla="*/ 87 h 106"/>
                <a:gd name="T70" fmla="*/ 390 w 546"/>
                <a:gd name="T71" fmla="*/ 85 h 106"/>
                <a:gd name="T72" fmla="*/ 494 w 546"/>
                <a:gd name="T73" fmla="*/ 54 h 106"/>
                <a:gd name="T74" fmla="*/ 482 w 546"/>
                <a:gd name="T75" fmla="*/ 43 h 106"/>
                <a:gd name="T76" fmla="*/ 506 w 546"/>
                <a:gd name="T77" fmla="*/ 45 h 106"/>
                <a:gd name="T78" fmla="*/ 499 w 546"/>
                <a:gd name="T79" fmla="*/ 43 h 106"/>
                <a:gd name="T80" fmla="*/ 474 w 546"/>
                <a:gd name="T81" fmla="*/ 42 h 106"/>
                <a:gd name="T82" fmla="*/ 460 w 546"/>
                <a:gd name="T83" fmla="*/ 30 h 106"/>
                <a:gd name="T84" fmla="*/ 454 w 546"/>
                <a:gd name="T85" fmla="*/ 25 h 106"/>
                <a:gd name="T86" fmla="*/ 409 w 546"/>
                <a:gd name="T87" fmla="*/ 19 h 106"/>
                <a:gd name="T88" fmla="*/ 280 w 546"/>
                <a:gd name="T89" fmla="*/ 9 h 106"/>
                <a:gd name="T90" fmla="*/ 23 w 546"/>
                <a:gd name="T91" fmla="*/ 60 h 106"/>
                <a:gd name="T92" fmla="*/ 67 w 546"/>
                <a:gd name="T93" fmla="*/ 96 h 106"/>
                <a:gd name="T94" fmla="*/ 88 w 546"/>
                <a:gd name="T95" fmla="*/ 83 h 106"/>
                <a:gd name="T96" fmla="*/ 146 w 546"/>
                <a:gd name="T97" fmla="*/ 83 h 106"/>
                <a:gd name="T98" fmla="*/ 237 w 546"/>
                <a:gd name="T99" fmla="*/ 8 h 106"/>
                <a:gd name="T100" fmla="*/ 190 w 546"/>
                <a:gd name="T101" fmla="*/ 79 h 106"/>
                <a:gd name="T102" fmla="*/ 225 w 546"/>
                <a:gd name="T103" fmla="*/ 10 h 106"/>
                <a:gd name="T104" fmla="*/ 252 w 546"/>
                <a:gd name="T105" fmla="*/ 14 h 106"/>
                <a:gd name="T106" fmla="*/ 277 w 546"/>
                <a:gd name="T107" fmla="*/ 15 h 106"/>
                <a:gd name="T108" fmla="*/ 294 w 546"/>
                <a:gd name="T109" fmla="*/ 21 h 106"/>
                <a:gd name="T110" fmla="*/ 318 w 546"/>
                <a:gd name="T111" fmla="*/ 25 h 106"/>
                <a:gd name="T112" fmla="*/ 340 w 546"/>
                <a:gd name="T113" fmla="*/ 24 h 106"/>
                <a:gd name="T114" fmla="*/ 353 w 546"/>
                <a:gd name="T115" fmla="*/ 26 h 106"/>
                <a:gd name="T116" fmla="*/ 393 w 546"/>
                <a:gd name="T117" fmla="*/ 27 h 106"/>
                <a:gd name="T118" fmla="*/ 383 w 546"/>
                <a:gd name="T119" fmla="*/ 30 h 106"/>
                <a:gd name="T120" fmla="*/ 370 w 546"/>
                <a:gd name="T121" fmla="*/ 84 h 106"/>
                <a:gd name="T122" fmla="*/ 411 w 546"/>
                <a:gd name="T123" fmla="*/ 30 h 106"/>
                <a:gd name="T124" fmla="*/ 428 w 546"/>
                <a:gd name="T125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6" h="106">
                  <a:moveTo>
                    <a:pt x="405" y="85"/>
                  </a:moveTo>
                  <a:cubicBezTo>
                    <a:pt x="405" y="86"/>
                    <a:pt x="405" y="86"/>
                    <a:pt x="405" y="86"/>
                  </a:cubicBezTo>
                  <a:cubicBezTo>
                    <a:pt x="406" y="86"/>
                    <a:pt x="406" y="86"/>
                    <a:pt x="407" y="86"/>
                  </a:cubicBezTo>
                  <a:cubicBezTo>
                    <a:pt x="406" y="86"/>
                    <a:pt x="406" y="86"/>
                    <a:pt x="406" y="86"/>
                  </a:cubicBezTo>
                  <a:cubicBezTo>
                    <a:pt x="406" y="85"/>
                    <a:pt x="406" y="85"/>
                    <a:pt x="406" y="85"/>
                  </a:cubicBezTo>
                  <a:cubicBezTo>
                    <a:pt x="407" y="85"/>
                    <a:pt x="408" y="85"/>
                    <a:pt x="408" y="86"/>
                  </a:cubicBezTo>
                  <a:cubicBezTo>
                    <a:pt x="409" y="86"/>
                    <a:pt x="410" y="87"/>
                    <a:pt x="410" y="86"/>
                  </a:cubicBezTo>
                  <a:cubicBezTo>
                    <a:pt x="411" y="86"/>
                    <a:pt x="411" y="86"/>
                    <a:pt x="412" y="86"/>
                  </a:cubicBezTo>
                  <a:cubicBezTo>
                    <a:pt x="413" y="85"/>
                    <a:pt x="415" y="86"/>
                    <a:pt x="416" y="86"/>
                  </a:cubicBezTo>
                  <a:cubicBezTo>
                    <a:pt x="417" y="84"/>
                    <a:pt x="419" y="87"/>
                    <a:pt x="419" y="85"/>
                  </a:cubicBezTo>
                  <a:cubicBezTo>
                    <a:pt x="421" y="86"/>
                    <a:pt x="422" y="85"/>
                    <a:pt x="423" y="86"/>
                  </a:cubicBezTo>
                  <a:cubicBezTo>
                    <a:pt x="423" y="85"/>
                    <a:pt x="423" y="85"/>
                    <a:pt x="423" y="85"/>
                  </a:cubicBezTo>
                  <a:cubicBezTo>
                    <a:pt x="425" y="87"/>
                    <a:pt x="428" y="85"/>
                    <a:pt x="430" y="86"/>
                  </a:cubicBezTo>
                  <a:cubicBezTo>
                    <a:pt x="430" y="86"/>
                    <a:pt x="430" y="86"/>
                    <a:pt x="430" y="86"/>
                  </a:cubicBezTo>
                  <a:cubicBezTo>
                    <a:pt x="431" y="86"/>
                    <a:pt x="432" y="85"/>
                    <a:pt x="432" y="86"/>
                  </a:cubicBezTo>
                  <a:cubicBezTo>
                    <a:pt x="433" y="86"/>
                    <a:pt x="434" y="86"/>
                    <a:pt x="434" y="86"/>
                  </a:cubicBezTo>
                  <a:cubicBezTo>
                    <a:pt x="436" y="87"/>
                    <a:pt x="437" y="85"/>
                    <a:pt x="439" y="86"/>
                  </a:cubicBezTo>
                  <a:cubicBezTo>
                    <a:pt x="439" y="86"/>
                    <a:pt x="439" y="86"/>
                    <a:pt x="439" y="86"/>
                  </a:cubicBezTo>
                  <a:cubicBezTo>
                    <a:pt x="440" y="87"/>
                    <a:pt x="440" y="85"/>
                    <a:pt x="441" y="86"/>
                  </a:cubicBezTo>
                  <a:cubicBezTo>
                    <a:pt x="443" y="85"/>
                    <a:pt x="445" y="87"/>
                    <a:pt x="447" y="86"/>
                  </a:cubicBezTo>
                  <a:cubicBezTo>
                    <a:pt x="448" y="87"/>
                    <a:pt x="450" y="85"/>
                    <a:pt x="451" y="86"/>
                  </a:cubicBezTo>
                  <a:cubicBezTo>
                    <a:pt x="453" y="87"/>
                    <a:pt x="455" y="86"/>
                    <a:pt x="457" y="86"/>
                  </a:cubicBezTo>
                  <a:cubicBezTo>
                    <a:pt x="459" y="85"/>
                    <a:pt x="461" y="86"/>
                    <a:pt x="462" y="86"/>
                  </a:cubicBezTo>
                  <a:cubicBezTo>
                    <a:pt x="464" y="86"/>
                    <a:pt x="465" y="86"/>
                    <a:pt x="466" y="85"/>
                  </a:cubicBezTo>
                  <a:cubicBezTo>
                    <a:pt x="467" y="85"/>
                    <a:pt x="467" y="86"/>
                    <a:pt x="467" y="86"/>
                  </a:cubicBezTo>
                  <a:cubicBezTo>
                    <a:pt x="468" y="86"/>
                    <a:pt x="469" y="85"/>
                    <a:pt x="470" y="85"/>
                  </a:cubicBezTo>
                  <a:cubicBezTo>
                    <a:pt x="470" y="85"/>
                    <a:pt x="471" y="84"/>
                    <a:pt x="472" y="85"/>
                  </a:cubicBezTo>
                  <a:cubicBezTo>
                    <a:pt x="472" y="85"/>
                    <a:pt x="472" y="85"/>
                    <a:pt x="473" y="85"/>
                  </a:cubicBezTo>
                  <a:cubicBezTo>
                    <a:pt x="473" y="85"/>
                    <a:pt x="474" y="85"/>
                    <a:pt x="474" y="85"/>
                  </a:cubicBezTo>
                  <a:cubicBezTo>
                    <a:pt x="475" y="85"/>
                    <a:pt x="475" y="86"/>
                    <a:pt x="476" y="86"/>
                  </a:cubicBezTo>
                  <a:cubicBezTo>
                    <a:pt x="477" y="85"/>
                    <a:pt x="480" y="86"/>
                    <a:pt x="481" y="85"/>
                  </a:cubicBezTo>
                  <a:cubicBezTo>
                    <a:pt x="482" y="86"/>
                    <a:pt x="484" y="85"/>
                    <a:pt x="485" y="85"/>
                  </a:cubicBezTo>
                  <a:cubicBezTo>
                    <a:pt x="486" y="85"/>
                    <a:pt x="487" y="86"/>
                    <a:pt x="488" y="85"/>
                  </a:cubicBezTo>
                  <a:cubicBezTo>
                    <a:pt x="490" y="85"/>
                    <a:pt x="492" y="85"/>
                    <a:pt x="494" y="85"/>
                  </a:cubicBezTo>
                  <a:cubicBezTo>
                    <a:pt x="493" y="85"/>
                    <a:pt x="493" y="85"/>
                    <a:pt x="493" y="85"/>
                  </a:cubicBezTo>
                  <a:cubicBezTo>
                    <a:pt x="495" y="84"/>
                    <a:pt x="495" y="85"/>
                    <a:pt x="497" y="85"/>
                  </a:cubicBezTo>
                  <a:cubicBezTo>
                    <a:pt x="497" y="83"/>
                    <a:pt x="497" y="83"/>
                    <a:pt x="497" y="83"/>
                  </a:cubicBezTo>
                  <a:cubicBezTo>
                    <a:pt x="497" y="83"/>
                    <a:pt x="499" y="84"/>
                    <a:pt x="499" y="83"/>
                  </a:cubicBezTo>
                  <a:cubicBezTo>
                    <a:pt x="499" y="83"/>
                    <a:pt x="500" y="83"/>
                    <a:pt x="500" y="83"/>
                  </a:cubicBezTo>
                  <a:cubicBezTo>
                    <a:pt x="501" y="83"/>
                    <a:pt x="503" y="84"/>
                    <a:pt x="503" y="82"/>
                  </a:cubicBezTo>
                  <a:cubicBezTo>
                    <a:pt x="504" y="81"/>
                    <a:pt x="505" y="82"/>
                    <a:pt x="506" y="82"/>
                  </a:cubicBezTo>
                  <a:cubicBezTo>
                    <a:pt x="505" y="81"/>
                    <a:pt x="503" y="81"/>
                    <a:pt x="502" y="82"/>
                  </a:cubicBezTo>
                  <a:cubicBezTo>
                    <a:pt x="501" y="81"/>
                    <a:pt x="500" y="81"/>
                    <a:pt x="499" y="82"/>
                  </a:cubicBezTo>
                  <a:cubicBezTo>
                    <a:pt x="496" y="81"/>
                    <a:pt x="493" y="82"/>
                    <a:pt x="491" y="81"/>
                  </a:cubicBezTo>
                  <a:cubicBezTo>
                    <a:pt x="492" y="80"/>
                    <a:pt x="494" y="80"/>
                    <a:pt x="495" y="80"/>
                  </a:cubicBezTo>
                  <a:cubicBezTo>
                    <a:pt x="495" y="79"/>
                    <a:pt x="496" y="79"/>
                    <a:pt x="495" y="78"/>
                  </a:cubicBezTo>
                  <a:cubicBezTo>
                    <a:pt x="495" y="79"/>
                    <a:pt x="495" y="79"/>
                    <a:pt x="495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2" y="79"/>
                    <a:pt x="491" y="80"/>
                    <a:pt x="490" y="79"/>
                  </a:cubicBezTo>
                  <a:cubicBezTo>
                    <a:pt x="491" y="79"/>
                    <a:pt x="491" y="79"/>
                    <a:pt x="491" y="79"/>
                  </a:cubicBezTo>
                  <a:cubicBezTo>
                    <a:pt x="489" y="79"/>
                    <a:pt x="488" y="79"/>
                    <a:pt x="486" y="79"/>
                  </a:cubicBezTo>
                  <a:cubicBezTo>
                    <a:pt x="486" y="79"/>
                    <a:pt x="486" y="79"/>
                    <a:pt x="486" y="79"/>
                  </a:cubicBezTo>
                  <a:cubicBezTo>
                    <a:pt x="486" y="79"/>
                    <a:pt x="485" y="79"/>
                    <a:pt x="485" y="78"/>
                  </a:cubicBezTo>
                  <a:cubicBezTo>
                    <a:pt x="486" y="77"/>
                    <a:pt x="488" y="78"/>
                    <a:pt x="489" y="77"/>
                  </a:cubicBezTo>
                  <a:cubicBezTo>
                    <a:pt x="491" y="78"/>
                    <a:pt x="492" y="76"/>
                    <a:pt x="494" y="76"/>
                  </a:cubicBezTo>
                  <a:cubicBezTo>
                    <a:pt x="495" y="76"/>
                    <a:pt x="495" y="75"/>
                    <a:pt x="497" y="75"/>
                  </a:cubicBezTo>
                  <a:cubicBezTo>
                    <a:pt x="496" y="74"/>
                    <a:pt x="496" y="74"/>
                    <a:pt x="496" y="74"/>
                  </a:cubicBezTo>
                  <a:cubicBezTo>
                    <a:pt x="497" y="74"/>
                    <a:pt x="498" y="75"/>
                    <a:pt x="498" y="76"/>
                  </a:cubicBezTo>
                  <a:cubicBezTo>
                    <a:pt x="499" y="75"/>
                    <a:pt x="500" y="75"/>
                    <a:pt x="501" y="75"/>
                  </a:cubicBezTo>
                  <a:cubicBezTo>
                    <a:pt x="502" y="76"/>
                    <a:pt x="503" y="75"/>
                    <a:pt x="504" y="75"/>
                  </a:cubicBezTo>
                  <a:cubicBezTo>
                    <a:pt x="506" y="74"/>
                    <a:pt x="508" y="76"/>
                    <a:pt x="510" y="74"/>
                  </a:cubicBezTo>
                  <a:cubicBezTo>
                    <a:pt x="510" y="74"/>
                    <a:pt x="511" y="74"/>
                    <a:pt x="511" y="74"/>
                  </a:cubicBezTo>
                  <a:cubicBezTo>
                    <a:pt x="513" y="74"/>
                    <a:pt x="515" y="75"/>
                    <a:pt x="516" y="74"/>
                  </a:cubicBezTo>
                  <a:cubicBezTo>
                    <a:pt x="516" y="74"/>
                    <a:pt x="516" y="74"/>
                    <a:pt x="516" y="74"/>
                  </a:cubicBezTo>
                  <a:cubicBezTo>
                    <a:pt x="517" y="74"/>
                    <a:pt x="518" y="75"/>
                    <a:pt x="519" y="74"/>
                  </a:cubicBezTo>
                  <a:cubicBezTo>
                    <a:pt x="518" y="73"/>
                    <a:pt x="518" y="73"/>
                    <a:pt x="518" y="73"/>
                  </a:cubicBezTo>
                  <a:cubicBezTo>
                    <a:pt x="518" y="74"/>
                    <a:pt x="517" y="74"/>
                    <a:pt x="517" y="74"/>
                  </a:cubicBezTo>
                  <a:cubicBezTo>
                    <a:pt x="515" y="72"/>
                    <a:pt x="512" y="75"/>
                    <a:pt x="511" y="72"/>
                  </a:cubicBezTo>
                  <a:cubicBezTo>
                    <a:pt x="510" y="73"/>
                    <a:pt x="509" y="72"/>
                    <a:pt x="508" y="73"/>
                  </a:cubicBezTo>
                  <a:cubicBezTo>
                    <a:pt x="509" y="73"/>
                    <a:pt x="510" y="72"/>
                    <a:pt x="511" y="73"/>
                  </a:cubicBezTo>
                  <a:cubicBezTo>
                    <a:pt x="511" y="75"/>
                    <a:pt x="510" y="73"/>
                    <a:pt x="509" y="73"/>
                  </a:cubicBezTo>
                  <a:cubicBezTo>
                    <a:pt x="509" y="74"/>
                    <a:pt x="509" y="74"/>
                    <a:pt x="509" y="74"/>
                  </a:cubicBezTo>
                  <a:cubicBezTo>
                    <a:pt x="507" y="73"/>
                    <a:pt x="505" y="74"/>
                    <a:pt x="503" y="73"/>
                  </a:cubicBezTo>
                  <a:cubicBezTo>
                    <a:pt x="503" y="73"/>
                    <a:pt x="504" y="73"/>
                    <a:pt x="504" y="73"/>
                  </a:cubicBezTo>
                  <a:cubicBezTo>
                    <a:pt x="503" y="73"/>
                    <a:pt x="503" y="72"/>
                    <a:pt x="503" y="73"/>
                  </a:cubicBezTo>
                  <a:cubicBezTo>
                    <a:pt x="503" y="73"/>
                    <a:pt x="503" y="73"/>
                    <a:pt x="503" y="73"/>
                  </a:cubicBezTo>
                  <a:cubicBezTo>
                    <a:pt x="502" y="73"/>
                    <a:pt x="501" y="74"/>
                    <a:pt x="499" y="74"/>
                  </a:cubicBezTo>
                  <a:cubicBezTo>
                    <a:pt x="498" y="74"/>
                    <a:pt x="498" y="74"/>
                    <a:pt x="498" y="74"/>
                  </a:cubicBezTo>
                  <a:cubicBezTo>
                    <a:pt x="498" y="74"/>
                    <a:pt x="499" y="73"/>
                    <a:pt x="498" y="74"/>
                  </a:cubicBezTo>
                  <a:cubicBezTo>
                    <a:pt x="496" y="74"/>
                    <a:pt x="495" y="74"/>
                    <a:pt x="494" y="73"/>
                  </a:cubicBezTo>
                  <a:cubicBezTo>
                    <a:pt x="494" y="73"/>
                    <a:pt x="494" y="73"/>
                    <a:pt x="494" y="73"/>
                  </a:cubicBezTo>
                  <a:cubicBezTo>
                    <a:pt x="492" y="74"/>
                    <a:pt x="494" y="77"/>
                    <a:pt x="491" y="77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0" y="74"/>
                    <a:pt x="493" y="76"/>
                    <a:pt x="492" y="74"/>
                  </a:cubicBezTo>
                  <a:cubicBezTo>
                    <a:pt x="487" y="73"/>
                    <a:pt x="482" y="74"/>
                    <a:pt x="477" y="74"/>
                  </a:cubicBezTo>
                  <a:cubicBezTo>
                    <a:pt x="471" y="73"/>
                    <a:pt x="466" y="75"/>
                    <a:pt x="460" y="73"/>
                  </a:cubicBezTo>
                  <a:cubicBezTo>
                    <a:pt x="458" y="74"/>
                    <a:pt x="456" y="73"/>
                    <a:pt x="454" y="73"/>
                  </a:cubicBezTo>
                  <a:cubicBezTo>
                    <a:pt x="451" y="74"/>
                    <a:pt x="447" y="73"/>
                    <a:pt x="443" y="73"/>
                  </a:cubicBezTo>
                  <a:cubicBezTo>
                    <a:pt x="442" y="73"/>
                    <a:pt x="441" y="73"/>
                    <a:pt x="441" y="73"/>
                  </a:cubicBezTo>
                  <a:cubicBezTo>
                    <a:pt x="439" y="72"/>
                    <a:pt x="437" y="74"/>
                    <a:pt x="436" y="73"/>
                  </a:cubicBezTo>
                  <a:cubicBezTo>
                    <a:pt x="437" y="72"/>
                    <a:pt x="438" y="73"/>
                    <a:pt x="438" y="73"/>
                  </a:cubicBezTo>
                  <a:cubicBezTo>
                    <a:pt x="440" y="72"/>
                    <a:pt x="441" y="73"/>
                    <a:pt x="442" y="72"/>
                  </a:cubicBezTo>
                  <a:cubicBezTo>
                    <a:pt x="443" y="74"/>
                    <a:pt x="445" y="72"/>
                    <a:pt x="446" y="72"/>
                  </a:cubicBezTo>
                  <a:cubicBezTo>
                    <a:pt x="449" y="72"/>
                    <a:pt x="451" y="74"/>
                    <a:pt x="453" y="71"/>
                  </a:cubicBezTo>
                  <a:cubicBezTo>
                    <a:pt x="454" y="72"/>
                    <a:pt x="454" y="72"/>
                    <a:pt x="454" y="72"/>
                  </a:cubicBezTo>
                  <a:cubicBezTo>
                    <a:pt x="456" y="71"/>
                    <a:pt x="459" y="72"/>
                    <a:pt x="461" y="73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3" y="72"/>
                    <a:pt x="463" y="72"/>
                    <a:pt x="463" y="72"/>
                  </a:cubicBezTo>
                  <a:cubicBezTo>
                    <a:pt x="463" y="72"/>
                    <a:pt x="463" y="72"/>
                    <a:pt x="463" y="71"/>
                  </a:cubicBezTo>
                  <a:cubicBezTo>
                    <a:pt x="463" y="71"/>
                    <a:pt x="464" y="71"/>
                    <a:pt x="464" y="72"/>
                  </a:cubicBezTo>
                  <a:cubicBezTo>
                    <a:pt x="467" y="70"/>
                    <a:pt x="470" y="72"/>
                    <a:pt x="473" y="71"/>
                  </a:cubicBezTo>
                  <a:cubicBezTo>
                    <a:pt x="476" y="72"/>
                    <a:pt x="479" y="70"/>
                    <a:pt x="483" y="72"/>
                  </a:cubicBezTo>
                  <a:cubicBezTo>
                    <a:pt x="483" y="71"/>
                    <a:pt x="485" y="71"/>
                    <a:pt x="486" y="71"/>
                  </a:cubicBezTo>
                  <a:cubicBezTo>
                    <a:pt x="488" y="69"/>
                    <a:pt x="493" y="71"/>
                    <a:pt x="495" y="69"/>
                  </a:cubicBezTo>
                  <a:cubicBezTo>
                    <a:pt x="494" y="68"/>
                    <a:pt x="493" y="70"/>
                    <a:pt x="493" y="68"/>
                  </a:cubicBezTo>
                  <a:cubicBezTo>
                    <a:pt x="492" y="67"/>
                    <a:pt x="491" y="68"/>
                    <a:pt x="490" y="68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89" y="69"/>
                    <a:pt x="489" y="68"/>
                    <a:pt x="488" y="67"/>
                  </a:cubicBezTo>
                  <a:cubicBezTo>
                    <a:pt x="488" y="67"/>
                    <a:pt x="488" y="67"/>
                    <a:pt x="489" y="67"/>
                  </a:cubicBezTo>
                  <a:cubicBezTo>
                    <a:pt x="490" y="67"/>
                    <a:pt x="491" y="66"/>
                    <a:pt x="492" y="67"/>
                  </a:cubicBezTo>
                  <a:cubicBezTo>
                    <a:pt x="494" y="65"/>
                    <a:pt x="496" y="67"/>
                    <a:pt x="498" y="66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9" y="66"/>
                    <a:pt x="500" y="66"/>
                    <a:pt x="501" y="66"/>
                  </a:cubicBezTo>
                  <a:cubicBezTo>
                    <a:pt x="501" y="66"/>
                    <a:pt x="501" y="65"/>
                    <a:pt x="502" y="65"/>
                  </a:cubicBezTo>
                  <a:cubicBezTo>
                    <a:pt x="500" y="65"/>
                    <a:pt x="498" y="65"/>
                    <a:pt x="496" y="64"/>
                  </a:cubicBezTo>
                  <a:cubicBezTo>
                    <a:pt x="495" y="65"/>
                    <a:pt x="493" y="63"/>
                    <a:pt x="491" y="64"/>
                  </a:cubicBezTo>
                  <a:cubicBezTo>
                    <a:pt x="491" y="65"/>
                    <a:pt x="490" y="65"/>
                    <a:pt x="489" y="64"/>
                  </a:cubicBezTo>
                  <a:cubicBezTo>
                    <a:pt x="489" y="65"/>
                    <a:pt x="489" y="65"/>
                    <a:pt x="489" y="65"/>
                  </a:cubicBezTo>
                  <a:cubicBezTo>
                    <a:pt x="487" y="64"/>
                    <a:pt x="485" y="66"/>
                    <a:pt x="483" y="64"/>
                  </a:cubicBezTo>
                  <a:cubicBezTo>
                    <a:pt x="482" y="65"/>
                    <a:pt x="480" y="65"/>
                    <a:pt x="478" y="64"/>
                  </a:cubicBezTo>
                  <a:cubicBezTo>
                    <a:pt x="477" y="64"/>
                    <a:pt x="473" y="66"/>
                    <a:pt x="473" y="63"/>
                  </a:cubicBezTo>
                  <a:cubicBezTo>
                    <a:pt x="476" y="62"/>
                    <a:pt x="476" y="62"/>
                    <a:pt x="476" y="62"/>
                  </a:cubicBezTo>
                  <a:cubicBezTo>
                    <a:pt x="476" y="62"/>
                    <a:pt x="477" y="63"/>
                    <a:pt x="477" y="63"/>
                  </a:cubicBezTo>
                  <a:cubicBezTo>
                    <a:pt x="478" y="62"/>
                    <a:pt x="480" y="63"/>
                    <a:pt x="481" y="62"/>
                  </a:cubicBezTo>
                  <a:cubicBezTo>
                    <a:pt x="481" y="62"/>
                    <a:pt x="481" y="62"/>
                    <a:pt x="481" y="62"/>
                  </a:cubicBezTo>
                  <a:cubicBezTo>
                    <a:pt x="483" y="63"/>
                    <a:pt x="484" y="61"/>
                    <a:pt x="485" y="62"/>
                  </a:cubicBezTo>
                  <a:cubicBezTo>
                    <a:pt x="487" y="62"/>
                    <a:pt x="489" y="62"/>
                    <a:pt x="491" y="61"/>
                  </a:cubicBezTo>
                  <a:cubicBezTo>
                    <a:pt x="488" y="60"/>
                    <a:pt x="485" y="62"/>
                    <a:pt x="483" y="61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2" y="60"/>
                  </a:cubicBezTo>
                  <a:cubicBezTo>
                    <a:pt x="483" y="61"/>
                    <a:pt x="483" y="61"/>
                    <a:pt x="483" y="61"/>
                  </a:cubicBezTo>
                  <a:cubicBezTo>
                    <a:pt x="481" y="62"/>
                    <a:pt x="480" y="61"/>
                    <a:pt x="479" y="61"/>
                  </a:cubicBezTo>
                  <a:cubicBezTo>
                    <a:pt x="479" y="60"/>
                    <a:pt x="480" y="61"/>
                    <a:pt x="480" y="60"/>
                  </a:cubicBezTo>
                  <a:cubicBezTo>
                    <a:pt x="478" y="60"/>
                    <a:pt x="476" y="60"/>
                    <a:pt x="475" y="61"/>
                  </a:cubicBezTo>
                  <a:cubicBezTo>
                    <a:pt x="474" y="60"/>
                    <a:pt x="474" y="60"/>
                    <a:pt x="474" y="60"/>
                  </a:cubicBezTo>
                  <a:cubicBezTo>
                    <a:pt x="473" y="60"/>
                    <a:pt x="471" y="60"/>
                    <a:pt x="470" y="60"/>
                  </a:cubicBezTo>
                  <a:cubicBezTo>
                    <a:pt x="469" y="60"/>
                    <a:pt x="468" y="60"/>
                    <a:pt x="467" y="60"/>
                  </a:cubicBezTo>
                  <a:cubicBezTo>
                    <a:pt x="466" y="61"/>
                    <a:pt x="465" y="58"/>
                    <a:pt x="464" y="59"/>
                  </a:cubicBezTo>
                  <a:cubicBezTo>
                    <a:pt x="464" y="59"/>
                    <a:pt x="464" y="59"/>
                    <a:pt x="464" y="59"/>
                  </a:cubicBezTo>
                  <a:cubicBezTo>
                    <a:pt x="467" y="58"/>
                    <a:pt x="470" y="60"/>
                    <a:pt x="473" y="59"/>
                  </a:cubicBezTo>
                  <a:cubicBezTo>
                    <a:pt x="473" y="58"/>
                    <a:pt x="473" y="58"/>
                    <a:pt x="474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7" y="59"/>
                    <a:pt x="477" y="59"/>
                    <a:pt x="477" y="59"/>
                  </a:cubicBezTo>
                  <a:cubicBezTo>
                    <a:pt x="478" y="59"/>
                    <a:pt x="480" y="60"/>
                    <a:pt x="481" y="59"/>
                  </a:cubicBezTo>
                  <a:cubicBezTo>
                    <a:pt x="483" y="60"/>
                    <a:pt x="484" y="58"/>
                    <a:pt x="485" y="59"/>
                  </a:cubicBezTo>
                  <a:cubicBezTo>
                    <a:pt x="487" y="57"/>
                    <a:pt x="489" y="58"/>
                    <a:pt x="491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90" y="56"/>
                    <a:pt x="490" y="55"/>
                    <a:pt x="490" y="55"/>
                  </a:cubicBezTo>
                  <a:cubicBezTo>
                    <a:pt x="490" y="56"/>
                    <a:pt x="491" y="55"/>
                    <a:pt x="491" y="56"/>
                  </a:cubicBezTo>
                  <a:cubicBezTo>
                    <a:pt x="491" y="55"/>
                    <a:pt x="492" y="56"/>
                    <a:pt x="492" y="55"/>
                  </a:cubicBezTo>
                  <a:cubicBezTo>
                    <a:pt x="492" y="55"/>
                    <a:pt x="492" y="55"/>
                    <a:pt x="492" y="55"/>
                  </a:cubicBezTo>
                  <a:cubicBezTo>
                    <a:pt x="495" y="54"/>
                    <a:pt x="495" y="54"/>
                    <a:pt x="495" y="54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95" y="55"/>
                    <a:pt x="494" y="55"/>
                    <a:pt x="494" y="55"/>
                  </a:cubicBezTo>
                  <a:cubicBezTo>
                    <a:pt x="494" y="56"/>
                    <a:pt x="494" y="56"/>
                    <a:pt x="494" y="56"/>
                  </a:cubicBezTo>
                  <a:cubicBezTo>
                    <a:pt x="493" y="56"/>
                    <a:pt x="492" y="58"/>
                    <a:pt x="491" y="56"/>
                  </a:cubicBezTo>
                  <a:cubicBezTo>
                    <a:pt x="491" y="59"/>
                    <a:pt x="494" y="56"/>
                    <a:pt x="495" y="58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7" y="58"/>
                    <a:pt x="497" y="56"/>
                    <a:pt x="499" y="56"/>
                  </a:cubicBezTo>
                  <a:cubicBezTo>
                    <a:pt x="499" y="56"/>
                    <a:pt x="498" y="56"/>
                    <a:pt x="498" y="56"/>
                  </a:cubicBezTo>
                  <a:cubicBezTo>
                    <a:pt x="498" y="56"/>
                    <a:pt x="498" y="56"/>
                    <a:pt x="498" y="56"/>
                  </a:cubicBezTo>
                  <a:cubicBezTo>
                    <a:pt x="497" y="56"/>
                    <a:pt x="497" y="56"/>
                    <a:pt x="496" y="55"/>
                  </a:cubicBezTo>
                  <a:cubicBezTo>
                    <a:pt x="497" y="55"/>
                    <a:pt x="497" y="55"/>
                    <a:pt x="497" y="55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6" y="54"/>
                    <a:pt x="497" y="55"/>
                    <a:pt x="497" y="55"/>
                  </a:cubicBezTo>
                  <a:cubicBezTo>
                    <a:pt x="497" y="54"/>
                    <a:pt x="498" y="54"/>
                    <a:pt x="497" y="53"/>
                  </a:cubicBezTo>
                  <a:cubicBezTo>
                    <a:pt x="497" y="54"/>
                    <a:pt x="496" y="53"/>
                    <a:pt x="495" y="54"/>
                  </a:cubicBezTo>
                  <a:cubicBezTo>
                    <a:pt x="495" y="53"/>
                    <a:pt x="495" y="53"/>
                    <a:pt x="495" y="53"/>
                  </a:cubicBezTo>
                  <a:cubicBezTo>
                    <a:pt x="495" y="53"/>
                    <a:pt x="495" y="53"/>
                    <a:pt x="494" y="53"/>
                  </a:cubicBezTo>
                  <a:cubicBezTo>
                    <a:pt x="494" y="53"/>
                    <a:pt x="494" y="53"/>
                    <a:pt x="494" y="53"/>
                  </a:cubicBezTo>
                  <a:cubicBezTo>
                    <a:pt x="496" y="52"/>
                    <a:pt x="498" y="53"/>
                    <a:pt x="500" y="52"/>
                  </a:cubicBezTo>
                  <a:cubicBezTo>
                    <a:pt x="502" y="53"/>
                    <a:pt x="503" y="52"/>
                    <a:pt x="504" y="53"/>
                  </a:cubicBezTo>
                  <a:cubicBezTo>
                    <a:pt x="503" y="53"/>
                    <a:pt x="502" y="54"/>
                    <a:pt x="501" y="53"/>
                  </a:cubicBezTo>
                  <a:cubicBezTo>
                    <a:pt x="501" y="54"/>
                    <a:pt x="502" y="54"/>
                    <a:pt x="501" y="54"/>
                  </a:cubicBezTo>
                  <a:cubicBezTo>
                    <a:pt x="502" y="55"/>
                    <a:pt x="501" y="55"/>
                    <a:pt x="501" y="55"/>
                  </a:cubicBezTo>
                  <a:cubicBezTo>
                    <a:pt x="502" y="55"/>
                    <a:pt x="504" y="56"/>
                    <a:pt x="504" y="55"/>
                  </a:cubicBezTo>
                  <a:cubicBezTo>
                    <a:pt x="506" y="56"/>
                    <a:pt x="506" y="56"/>
                    <a:pt x="506" y="56"/>
                  </a:cubicBezTo>
                  <a:cubicBezTo>
                    <a:pt x="506" y="55"/>
                    <a:pt x="506" y="55"/>
                    <a:pt x="506" y="55"/>
                  </a:cubicBezTo>
                  <a:cubicBezTo>
                    <a:pt x="505" y="55"/>
                    <a:pt x="505" y="55"/>
                    <a:pt x="505" y="55"/>
                  </a:cubicBezTo>
                  <a:cubicBezTo>
                    <a:pt x="506" y="55"/>
                    <a:pt x="506" y="55"/>
                    <a:pt x="507" y="54"/>
                  </a:cubicBezTo>
                  <a:cubicBezTo>
                    <a:pt x="506" y="54"/>
                    <a:pt x="505" y="55"/>
                    <a:pt x="505" y="54"/>
                  </a:cubicBezTo>
                  <a:cubicBezTo>
                    <a:pt x="505" y="54"/>
                    <a:pt x="505" y="54"/>
                    <a:pt x="505" y="54"/>
                  </a:cubicBezTo>
                  <a:cubicBezTo>
                    <a:pt x="506" y="53"/>
                    <a:pt x="506" y="53"/>
                    <a:pt x="506" y="5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4" y="53"/>
                    <a:pt x="504" y="53"/>
                    <a:pt x="504" y="53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4" y="52"/>
                    <a:pt x="504" y="52"/>
                    <a:pt x="504" y="52"/>
                  </a:cubicBezTo>
                  <a:cubicBezTo>
                    <a:pt x="505" y="52"/>
                    <a:pt x="505" y="52"/>
                    <a:pt x="507" y="52"/>
                  </a:cubicBezTo>
                  <a:cubicBezTo>
                    <a:pt x="507" y="51"/>
                    <a:pt x="510" y="52"/>
                    <a:pt x="511" y="51"/>
                  </a:cubicBezTo>
                  <a:cubicBezTo>
                    <a:pt x="510" y="52"/>
                    <a:pt x="509" y="51"/>
                    <a:pt x="509" y="51"/>
                  </a:cubicBezTo>
                  <a:cubicBezTo>
                    <a:pt x="508" y="51"/>
                    <a:pt x="508" y="51"/>
                    <a:pt x="508" y="51"/>
                  </a:cubicBezTo>
                  <a:cubicBezTo>
                    <a:pt x="508" y="50"/>
                    <a:pt x="508" y="52"/>
                    <a:pt x="507" y="51"/>
                  </a:cubicBezTo>
                  <a:cubicBezTo>
                    <a:pt x="507" y="51"/>
                    <a:pt x="507" y="51"/>
                    <a:pt x="507" y="51"/>
                  </a:cubicBezTo>
                  <a:cubicBezTo>
                    <a:pt x="506" y="49"/>
                    <a:pt x="505" y="52"/>
                    <a:pt x="504" y="50"/>
                  </a:cubicBezTo>
                  <a:cubicBezTo>
                    <a:pt x="504" y="51"/>
                    <a:pt x="503" y="51"/>
                    <a:pt x="504" y="51"/>
                  </a:cubicBezTo>
                  <a:cubicBezTo>
                    <a:pt x="503" y="52"/>
                    <a:pt x="503" y="51"/>
                    <a:pt x="501" y="51"/>
                  </a:cubicBezTo>
                  <a:cubicBezTo>
                    <a:pt x="502" y="50"/>
                    <a:pt x="502" y="51"/>
                    <a:pt x="502" y="50"/>
                  </a:cubicBezTo>
                  <a:cubicBezTo>
                    <a:pt x="502" y="50"/>
                    <a:pt x="500" y="50"/>
                    <a:pt x="500" y="51"/>
                  </a:cubicBezTo>
                  <a:cubicBezTo>
                    <a:pt x="499" y="50"/>
                    <a:pt x="498" y="52"/>
                    <a:pt x="497" y="50"/>
                  </a:cubicBezTo>
                  <a:cubicBezTo>
                    <a:pt x="497" y="50"/>
                    <a:pt x="497" y="51"/>
                    <a:pt x="498" y="51"/>
                  </a:cubicBezTo>
                  <a:cubicBezTo>
                    <a:pt x="496" y="51"/>
                    <a:pt x="493" y="51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1"/>
                    <a:pt x="492" y="51"/>
                  </a:cubicBezTo>
                  <a:cubicBezTo>
                    <a:pt x="491" y="51"/>
                    <a:pt x="491" y="51"/>
                    <a:pt x="490" y="50"/>
                  </a:cubicBezTo>
                  <a:cubicBezTo>
                    <a:pt x="489" y="51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8" y="51"/>
                    <a:pt x="489" y="51"/>
                    <a:pt x="489" y="50"/>
                  </a:cubicBezTo>
                  <a:cubicBezTo>
                    <a:pt x="489" y="50"/>
                    <a:pt x="490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1"/>
                    <a:pt x="488" y="50"/>
                    <a:pt x="488" y="50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7" y="51"/>
                    <a:pt x="487" y="51"/>
                    <a:pt x="486" y="51"/>
                  </a:cubicBezTo>
                  <a:cubicBezTo>
                    <a:pt x="485" y="48"/>
                    <a:pt x="488" y="49"/>
                    <a:pt x="489" y="49"/>
                  </a:cubicBezTo>
                  <a:cubicBezTo>
                    <a:pt x="489" y="49"/>
                    <a:pt x="488" y="49"/>
                    <a:pt x="488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90" y="48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8"/>
                    <a:pt x="491" y="48"/>
                    <a:pt x="491" y="48"/>
                  </a:cubicBezTo>
                  <a:cubicBezTo>
                    <a:pt x="492" y="49"/>
                    <a:pt x="492" y="49"/>
                    <a:pt x="492" y="49"/>
                  </a:cubicBezTo>
                  <a:cubicBezTo>
                    <a:pt x="492" y="49"/>
                    <a:pt x="492" y="49"/>
                    <a:pt x="493" y="49"/>
                  </a:cubicBezTo>
                  <a:cubicBezTo>
                    <a:pt x="492" y="49"/>
                    <a:pt x="492" y="48"/>
                    <a:pt x="492" y="48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3" y="47"/>
                    <a:pt x="494" y="48"/>
                    <a:pt x="494" y="49"/>
                  </a:cubicBezTo>
                  <a:cubicBezTo>
                    <a:pt x="495" y="48"/>
                    <a:pt x="495" y="48"/>
                    <a:pt x="495" y="48"/>
                  </a:cubicBezTo>
                  <a:cubicBezTo>
                    <a:pt x="496" y="47"/>
                    <a:pt x="497" y="47"/>
                    <a:pt x="498" y="48"/>
                  </a:cubicBezTo>
                  <a:cubicBezTo>
                    <a:pt x="498" y="47"/>
                    <a:pt x="498" y="47"/>
                    <a:pt x="498" y="47"/>
                  </a:cubicBezTo>
                  <a:cubicBezTo>
                    <a:pt x="497" y="46"/>
                    <a:pt x="497" y="48"/>
                    <a:pt x="496" y="47"/>
                  </a:cubicBezTo>
                  <a:cubicBezTo>
                    <a:pt x="497" y="47"/>
                    <a:pt x="498" y="46"/>
                    <a:pt x="499" y="47"/>
                  </a:cubicBezTo>
                  <a:cubicBezTo>
                    <a:pt x="499" y="47"/>
                    <a:pt x="499" y="47"/>
                    <a:pt x="499" y="47"/>
                  </a:cubicBezTo>
                  <a:cubicBezTo>
                    <a:pt x="500" y="48"/>
                    <a:pt x="500" y="47"/>
                    <a:pt x="501" y="48"/>
                  </a:cubicBezTo>
                  <a:cubicBezTo>
                    <a:pt x="502" y="46"/>
                    <a:pt x="502" y="46"/>
                    <a:pt x="502" y="46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2" y="47"/>
                    <a:pt x="502" y="47"/>
                    <a:pt x="502" y="47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4" y="47"/>
                    <a:pt x="504" y="47"/>
                    <a:pt x="504" y="46"/>
                  </a:cubicBezTo>
                  <a:cubicBezTo>
                    <a:pt x="505" y="46"/>
                    <a:pt x="505" y="46"/>
                    <a:pt x="505" y="47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6" y="47"/>
                    <a:pt x="506" y="47"/>
                    <a:pt x="507" y="47"/>
                  </a:cubicBezTo>
                  <a:cubicBezTo>
                    <a:pt x="506" y="46"/>
                    <a:pt x="506" y="46"/>
                    <a:pt x="506" y="46"/>
                  </a:cubicBezTo>
                  <a:cubicBezTo>
                    <a:pt x="508" y="46"/>
                    <a:pt x="508" y="46"/>
                    <a:pt x="508" y="46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8" y="47"/>
                    <a:pt x="508" y="47"/>
                    <a:pt x="508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6"/>
                    <a:pt x="509" y="46"/>
                  </a:cubicBezTo>
                  <a:cubicBezTo>
                    <a:pt x="509" y="46"/>
                    <a:pt x="510" y="46"/>
                    <a:pt x="511" y="47"/>
                  </a:cubicBezTo>
                  <a:cubicBezTo>
                    <a:pt x="510" y="47"/>
                    <a:pt x="510" y="47"/>
                    <a:pt x="510" y="47"/>
                  </a:cubicBezTo>
                  <a:cubicBezTo>
                    <a:pt x="511" y="47"/>
                    <a:pt x="512" y="47"/>
                    <a:pt x="512" y="47"/>
                  </a:cubicBezTo>
                  <a:cubicBezTo>
                    <a:pt x="513" y="47"/>
                    <a:pt x="513" y="47"/>
                    <a:pt x="512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4" y="46"/>
                    <a:pt x="514" y="45"/>
                    <a:pt x="513" y="44"/>
                  </a:cubicBezTo>
                  <a:cubicBezTo>
                    <a:pt x="515" y="45"/>
                    <a:pt x="514" y="43"/>
                    <a:pt x="515" y="42"/>
                  </a:cubicBezTo>
                  <a:cubicBezTo>
                    <a:pt x="516" y="42"/>
                    <a:pt x="517" y="42"/>
                    <a:pt x="517" y="43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6" y="43"/>
                    <a:pt x="515" y="44"/>
                    <a:pt x="515" y="45"/>
                  </a:cubicBezTo>
                  <a:cubicBezTo>
                    <a:pt x="516" y="44"/>
                    <a:pt x="516" y="44"/>
                    <a:pt x="516" y="44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5" y="46"/>
                    <a:pt x="515" y="46"/>
                  </a:cubicBezTo>
                  <a:cubicBezTo>
                    <a:pt x="517" y="46"/>
                    <a:pt x="518" y="46"/>
                    <a:pt x="520" y="46"/>
                  </a:cubicBezTo>
                  <a:cubicBezTo>
                    <a:pt x="521" y="46"/>
                    <a:pt x="522" y="46"/>
                    <a:pt x="523" y="46"/>
                  </a:cubicBezTo>
                  <a:cubicBezTo>
                    <a:pt x="522" y="45"/>
                    <a:pt x="522" y="45"/>
                    <a:pt x="522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5" y="44"/>
                    <a:pt x="526" y="45"/>
                    <a:pt x="526" y="44"/>
                  </a:cubicBezTo>
                  <a:cubicBezTo>
                    <a:pt x="527" y="44"/>
                    <a:pt x="527" y="44"/>
                    <a:pt x="528" y="44"/>
                  </a:cubicBezTo>
                  <a:cubicBezTo>
                    <a:pt x="528" y="43"/>
                    <a:pt x="528" y="43"/>
                    <a:pt x="528" y="43"/>
                  </a:cubicBezTo>
                  <a:cubicBezTo>
                    <a:pt x="529" y="43"/>
                    <a:pt x="529" y="44"/>
                    <a:pt x="529" y="44"/>
                  </a:cubicBezTo>
                  <a:cubicBezTo>
                    <a:pt x="530" y="44"/>
                    <a:pt x="531" y="44"/>
                    <a:pt x="532" y="43"/>
                  </a:cubicBezTo>
                  <a:cubicBezTo>
                    <a:pt x="532" y="45"/>
                    <a:pt x="534" y="44"/>
                    <a:pt x="534" y="44"/>
                  </a:cubicBezTo>
                  <a:cubicBezTo>
                    <a:pt x="536" y="44"/>
                    <a:pt x="537" y="43"/>
                    <a:pt x="539" y="44"/>
                  </a:cubicBezTo>
                  <a:cubicBezTo>
                    <a:pt x="541" y="44"/>
                    <a:pt x="542" y="43"/>
                    <a:pt x="544" y="44"/>
                  </a:cubicBezTo>
                  <a:cubicBezTo>
                    <a:pt x="544" y="43"/>
                    <a:pt x="545" y="44"/>
                    <a:pt x="546" y="43"/>
                  </a:cubicBezTo>
                  <a:cubicBezTo>
                    <a:pt x="544" y="43"/>
                    <a:pt x="542" y="43"/>
                    <a:pt x="540" y="43"/>
                  </a:cubicBezTo>
                  <a:cubicBezTo>
                    <a:pt x="539" y="43"/>
                    <a:pt x="538" y="43"/>
                    <a:pt x="537" y="43"/>
                  </a:cubicBezTo>
                  <a:cubicBezTo>
                    <a:pt x="535" y="43"/>
                    <a:pt x="532" y="43"/>
                    <a:pt x="530" y="43"/>
                  </a:cubicBezTo>
                  <a:cubicBezTo>
                    <a:pt x="529" y="43"/>
                    <a:pt x="527" y="43"/>
                    <a:pt x="526" y="43"/>
                  </a:cubicBezTo>
                  <a:cubicBezTo>
                    <a:pt x="526" y="43"/>
                    <a:pt x="525" y="43"/>
                    <a:pt x="525" y="43"/>
                  </a:cubicBezTo>
                  <a:cubicBezTo>
                    <a:pt x="525" y="43"/>
                    <a:pt x="525" y="43"/>
                    <a:pt x="525" y="43"/>
                  </a:cubicBezTo>
                  <a:cubicBezTo>
                    <a:pt x="524" y="43"/>
                    <a:pt x="524" y="42"/>
                    <a:pt x="524" y="42"/>
                  </a:cubicBezTo>
                  <a:cubicBezTo>
                    <a:pt x="523" y="42"/>
                    <a:pt x="525" y="43"/>
                    <a:pt x="524" y="44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4"/>
                    <a:pt x="522" y="43"/>
                  </a:cubicBezTo>
                  <a:cubicBezTo>
                    <a:pt x="521" y="43"/>
                    <a:pt x="521" y="43"/>
                    <a:pt x="521" y="43"/>
                  </a:cubicBezTo>
                  <a:cubicBezTo>
                    <a:pt x="521" y="44"/>
                    <a:pt x="520" y="43"/>
                    <a:pt x="519" y="44"/>
                  </a:cubicBezTo>
                  <a:cubicBezTo>
                    <a:pt x="519" y="43"/>
                    <a:pt x="519" y="43"/>
                    <a:pt x="519" y="43"/>
                  </a:cubicBezTo>
                  <a:cubicBezTo>
                    <a:pt x="518" y="43"/>
                    <a:pt x="518" y="43"/>
                    <a:pt x="518" y="43"/>
                  </a:cubicBezTo>
                  <a:cubicBezTo>
                    <a:pt x="518" y="42"/>
                    <a:pt x="518" y="43"/>
                    <a:pt x="518" y="43"/>
                  </a:cubicBezTo>
                  <a:cubicBezTo>
                    <a:pt x="517" y="43"/>
                    <a:pt x="517" y="42"/>
                    <a:pt x="517" y="42"/>
                  </a:cubicBezTo>
                  <a:cubicBezTo>
                    <a:pt x="518" y="42"/>
                    <a:pt x="518" y="42"/>
                    <a:pt x="518" y="42"/>
                  </a:cubicBezTo>
                  <a:cubicBezTo>
                    <a:pt x="517" y="42"/>
                    <a:pt x="515" y="42"/>
                    <a:pt x="514" y="42"/>
                  </a:cubicBezTo>
                  <a:cubicBezTo>
                    <a:pt x="515" y="43"/>
                    <a:pt x="514" y="43"/>
                    <a:pt x="514" y="44"/>
                  </a:cubicBezTo>
                  <a:cubicBezTo>
                    <a:pt x="513" y="43"/>
                    <a:pt x="513" y="43"/>
                    <a:pt x="513" y="43"/>
                  </a:cubicBezTo>
                  <a:cubicBezTo>
                    <a:pt x="515" y="42"/>
                    <a:pt x="512" y="42"/>
                    <a:pt x="512" y="41"/>
                  </a:cubicBezTo>
                  <a:cubicBezTo>
                    <a:pt x="513" y="40"/>
                    <a:pt x="513" y="39"/>
                    <a:pt x="514" y="40"/>
                  </a:cubicBezTo>
                  <a:cubicBezTo>
                    <a:pt x="514" y="40"/>
                    <a:pt x="514" y="40"/>
                    <a:pt x="513" y="40"/>
                  </a:cubicBezTo>
                  <a:cubicBezTo>
                    <a:pt x="514" y="41"/>
                    <a:pt x="514" y="40"/>
                    <a:pt x="515" y="40"/>
                  </a:cubicBezTo>
                  <a:cubicBezTo>
                    <a:pt x="515" y="40"/>
                    <a:pt x="515" y="40"/>
                    <a:pt x="515" y="40"/>
                  </a:cubicBezTo>
                  <a:cubicBezTo>
                    <a:pt x="515" y="39"/>
                    <a:pt x="515" y="40"/>
                    <a:pt x="514" y="40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6" y="39"/>
                    <a:pt x="516" y="39"/>
                  </a:cubicBezTo>
                  <a:cubicBezTo>
                    <a:pt x="516" y="38"/>
                    <a:pt x="516" y="38"/>
                    <a:pt x="517" y="37"/>
                  </a:cubicBezTo>
                  <a:cubicBezTo>
                    <a:pt x="515" y="36"/>
                    <a:pt x="516" y="39"/>
                    <a:pt x="515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9"/>
                    <a:pt x="513" y="39"/>
                    <a:pt x="512" y="40"/>
                  </a:cubicBezTo>
                  <a:cubicBezTo>
                    <a:pt x="512" y="39"/>
                    <a:pt x="513" y="39"/>
                    <a:pt x="513" y="39"/>
                  </a:cubicBezTo>
                  <a:cubicBezTo>
                    <a:pt x="512" y="39"/>
                    <a:pt x="512" y="39"/>
                    <a:pt x="512" y="39"/>
                  </a:cubicBezTo>
                  <a:cubicBezTo>
                    <a:pt x="512" y="39"/>
                    <a:pt x="512" y="38"/>
                    <a:pt x="512" y="38"/>
                  </a:cubicBezTo>
                  <a:cubicBezTo>
                    <a:pt x="512" y="38"/>
                    <a:pt x="511" y="37"/>
                    <a:pt x="511" y="38"/>
                  </a:cubicBezTo>
                  <a:cubicBezTo>
                    <a:pt x="511" y="38"/>
                    <a:pt x="511" y="38"/>
                    <a:pt x="511" y="38"/>
                  </a:cubicBezTo>
                  <a:cubicBezTo>
                    <a:pt x="511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9"/>
                    <a:pt x="508" y="38"/>
                    <a:pt x="508" y="38"/>
                  </a:cubicBezTo>
                  <a:cubicBezTo>
                    <a:pt x="508" y="38"/>
                    <a:pt x="508" y="38"/>
                    <a:pt x="508" y="38"/>
                  </a:cubicBezTo>
                  <a:cubicBezTo>
                    <a:pt x="508" y="38"/>
                    <a:pt x="507" y="37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6" y="37"/>
                    <a:pt x="506" y="39"/>
                    <a:pt x="506" y="39"/>
                  </a:cubicBezTo>
                  <a:cubicBezTo>
                    <a:pt x="505" y="39"/>
                    <a:pt x="503" y="38"/>
                    <a:pt x="503" y="38"/>
                  </a:cubicBezTo>
                  <a:cubicBezTo>
                    <a:pt x="503" y="38"/>
                    <a:pt x="503" y="38"/>
                    <a:pt x="502" y="38"/>
                  </a:cubicBezTo>
                  <a:cubicBezTo>
                    <a:pt x="502" y="37"/>
                    <a:pt x="501" y="38"/>
                    <a:pt x="501" y="37"/>
                  </a:cubicBezTo>
                  <a:cubicBezTo>
                    <a:pt x="500" y="38"/>
                    <a:pt x="500" y="38"/>
                    <a:pt x="500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8" y="38"/>
                    <a:pt x="497" y="38"/>
                    <a:pt x="496" y="37"/>
                  </a:cubicBezTo>
                  <a:cubicBezTo>
                    <a:pt x="495" y="38"/>
                    <a:pt x="494" y="37"/>
                    <a:pt x="493" y="38"/>
                  </a:cubicBezTo>
                  <a:cubicBezTo>
                    <a:pt x="490" y="37"/>
                    <a:pt x="488" y="38"/>
                    <a:pt x="486" y="37"/>
                  </a:cubicBezTo>
                  <a:cubicBezTo>
                    <a:pt x="483" y="36"/>
                    <a:pt x="481" y="38"/>
                    <a:pt x="478" y="37"/>
                  </a:cubicBezTo>
                  <a:cubicBezTo>
                    <a:pt x="477" y="37"/>
                    <a:pt x="474" y="36"/>
                    <a:pt x="474" y="38"/>
                  </a:cubicBezTo>
                  <a:cubicBezTo>
                    <a:pt x="473" y="38"/>
                    <a:pt x="474" y="37"/>
                    <a:pt x="473" y="37"/>
                  </a:cubicBezTo>
                  <a:cubicBezTo>
                    <a:pt x="473" y="37"/>
                    <a:pt x="473" y="37"/>
                    <a:pt x="473" y="37"/>
                  </a:cubicBezTo>
                  <a:cubicBezTo>
                    <a:pt x="472" y="37"/>
                    <a:pt x="472" y="37"/>
                    <a:pt x="472" y="37"/>
                  </a:cubicBezTo>
                  <a:cubicBezTo>
                    <a:pt x="470" y="38"/>
                    <a:pt x="468" y="35"/>
                    <a:pt x="467" y="37"/>
                  </a:cubicBezTo>
                  <a:cubicBezTo>
                    <a:pt x="464" y="36"/>
                    <a:pt x="461" y="36"/>
                    <a:pt x="459" y="36"/>
                  </a:cubicBezTo>
                  <a:cubicBezTo>
                    <a:pt x="458" y="36"/>
                    <a:pt x="457" y="36"/>
                    <a:pt x="456" y="36"/>
                  </a:cubicBezTo>
                  <a:cubicBezTo>
                    <a:pt x="455" y="36"/>
                    <a:pt x="455" y="35"/>
                    <a:pt x="456" y="34"/>
                  </a:cubicBezTo>
                  <a:cubicBezTo>
                    <a:pt x="456" y="35"/>
                    <a:pt x="457" y="35"/>
                    <a:pt x="457" y="35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8" y="35"/>
                    <a:pt x="458" y="35"/>
                    <a:pt x="459" y="36"/>
                  </a:cubicBezTo>
                  <a:cubicBezTo>
                    <a:pt x="460" y="35"/>
                    <a:pt x="458" y="35"/>
                    <a:pt x="459" y="34"/>
                  </a:cubicBezTo>
                  <a:cubicBezTo>
                    <a:pt x="459" y="34"/>
                    <a:pt x="459" y="34"/>
                    <a:pt x="460" y="34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5"/>
                    <a:pt x="461" y="36"/>
                    <a:pt x="462" y="35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4"/>
                    <a:pt x="462" y="34"/>
                    <a:pt x="462" y="35"/>
                  </a:cubicBezTo>
                  <a:cubicBezTo>
                    <a:pt x="462" y="34"/>
                    <a:pt x="462" y="34"/>
                    <a:pt x="462" y="34"/>
                  </a:cubicBezTo>
                  <a:cubicBezTo>
                    <a:pt x="463" y="34"/>
                    <a:pt x="464" y="34"/>
                    <a:pt x="464" y="35"/>
                  </a:cubicBezTo>
                  <a:cubicBezTo>
                    <a:pt x="465" y="35"/>
                    <a:pt x="465" y="35"/>
                    <a:pt x="465" y="35"/>
                  </a:cubicBezTo>
                  <a:cubicBezTo>
                    <a:pt x="464" y="35"/>
                    <a:pt x="464" y="34"/>
                    <a:pt x="464" y="34"/>
                  </a:cubicBezTo>
                  <a:cubicBezTo>
                    <a:pt x="465" y="34"/>
                    <a:pt x="465" y="34"/>
                    <a:pt x="466" y="34"/>
                  </a:cubicBezTo>
                  <a:cubicBezTo>
                    <a:pt x="465" y="34"/>
                    <a:pt x="465" y="34"/>
                    <a:pt x="465" y="35"/>
                  </a:cubicBezTo>
                  <a:cubicBezTo>
                    <a:pt x="466" y="35"/>
                    <a:pt x="466" y="34"/>
                    <a:pt x="467" y="35"/>
                  </a:cubicBezTo>
                  <a:cubicBezTo>
                    <a:pt x="466" y="34"/>
                    <a:pt x="466" y="34"/>
                    <a:pt x="466" y="34"/>
                  </a:cubicBezTo>
                  <a:cubicBezTo>
                    <a:pt x="467" y="34"/>
                    <a:pt x="468" y="34"/>
                    <a:pt x="469" y="34"/>
                  </a:cubicBezTo>
                  <a:cubicBezTo>
                    <a:pt x="468" y="34"/>
                    <a:pt x="468" y="35"/>
                    <a:pt x="468" y="35"/>
                  </a:cubicBezTo>
                  <a:cubicBezTo>
                    <a:pt x="469" y="35"/>
                    <a:pt x="469" y="35"/>
                    <a:pt x="469" y="35"/>
                  </a:cubicBezTo>
                  <a:cubicBezTo>
                    <a:pt x="469" y="34"/>
                    <a:pt x="471" y="36"/>
                    <a:pt x="470" y="34"/>
                  </a:cubicBezTo>
                  <a:cubicBezTo>
                    <a:pt x="471" y="34"/>
                    <a:pt x="472" y="34"/>
                    <a:pt x="472" y="34"/>
                  </a:cubicBezTo>
                  <a:cubicBezTo>
                    <a:pt x="472" y="34"/>
                    <a:pt x="472" y="34"/>
                    <a:pt x="472" y="34"/>
                  </a:cubicBezTo>
                  <a:cubicBezTo>
                    <a:pt x="473" y="34"/>
                    <a:pt x="473" y="34"/>
                    <a:pt x="473" y="34"/>
                  </a:cubicBezTo>
                  <a:cubicBezTo>
                    <a:pt x="474" y="34"/>
                    <a:pt x="474" y="34"/>
                    <a:pt x="475" y="33"/>
                  </a:cubicBezTo>
                  <a:cubicBezTo>
                    <a:pt x="475" y="34"/>
                    <a:pt x="476" y="34"/>
                    <a:pt x="476" y="34"/>
                  </a:cubicBezTo>
                  <a:cubicBezTo>
                    <a:pt x="477" y="34"/>
                    <a:pt x="478" y="35"/>
                    <a:pt x="479" y="34"/>
                  </a:cubicBezTo>
                  <a:cubicBezTo>
                    <a:pt x="479" y="34"/>
                    <a:pt x="479" y="34"/>
                    <a:pt x="479" y="34"/>
                  </a:cubicBezTo>
                  <a:cubicBezTo>
                    <a:pt x="478" y="33"/>
                    <a:pt x="478" y="32"/>
                    <a:pt x="478" y="31"/>
                  </a:cubicBezTo>
                  <a:cubicBezTo>
                    <a:pt x="479" y="32"/>
                    <a:pt x="479" y="32"/>
                    <a:pt x="479" y="32"/>
                  </a:cubicBezTo>
                  <a:cubicBezTo>
                    <a:pt x="480" y="32"/>
                    <a:pt x="479" y="33"/>
                    <a:pt x="480" y="33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1" y="34"/>
                    <a:pt x="480" y="34"/>
                    <a:pt x="480" y="33"/>
                  </a:cubicBezTo>
                  <a:cubicBezTo>
                    <a:pt x="481" y="33"/>
                    <a:pt x="482" y="34"/>
                    <a:pt x="483" y="33"/>
                  </a:cubicBezTo>
                  <a:cubicBezTo>
                    <a:pt x="482" y="33"/>
                    <a:pt x="482" y="32"/>
                    <a:pt x="481" y="33"/>
                  </a:cubicBezTo>
                  <a:cubicBezTo>
                    <a:pt x="480" y="33"/>
                    <a:pt x="480" y="32"/>
                    <a:pt x="480" y="32"/>
                  </a:cubicBezTo>
                  <a:cubicBezTo>
                    <a:pt x="481" y="32"/>
                    <a:pt x="481" y="31"/>
                    <a:pt x="482" y="32"/>
                  </a:cubicBezTo>
                  <a:cubicBezTo>
                    <a:pt x="482" y="31"/>
                    <a:pt x="482" y="31"/>
                    <a:pt x="482" y="31"/>
                  </a:cubicBezTo>
                  <a:cubicBezTo>
                    <a:pt x="482" y="31"/>
                    <a:pt x="482" y="31"/>
                    <a:pt x="482" y="32"/>
                  </a:cubicBezTo>
                  <a:cubicBezTo>
                    <a:pt x="483" y="32"/>
                    <a:pt x="484" y="32"/>
                    <a:pt x="484" y="31"/>
                  </a:cubicBezTo>
                  <a:cubicBezTo>
                    <a:pt x="484" y="32"/>
                    <a:pt x="484" y="32"/>
                    <a:pt x="485" y="32"/>
                  </a:cubicBezTo>
                  <a:cubicBezTo>
                    <a:pt x="485" y="32"/>
                    <a:pt x="485" y="31"/>
                    <a:pt x="485" y="31"/>
                  </a:cubicBezTo>
                  <a:cubicBezTo>
                    <a:pt x="485" y="31"/>
                    <a:pt x="486" y="31"/>
                    <a:pt x="486" y="31"/>
                  </a:cubicBezTo>
                  <a:cubicBezTo>
                    <a:pt x="486" y="31"/>
                    <a:pt x="486" y="31"/>
                    <a:pt x="486" y="30"/>
                  </a:cubicBezTo>
                  <a:cubicBezTo>
                    <a:pt x="485" y="31"/>
                    <a:pt x="482" y="29"/>
                    <a:pt x="483" y="31"/>
                  </a:cubicBezTo>
                  <a:cubicBezTo>
                    <a:pt x="482" y="30"/>
                    <a:pt x="482" y="30"/>
                    <a:pt x="482" y="30"/>
                  </a:cubicBezTo>
                  <a:cubicBezTo>
                    <a:pt x="480" y="31"/>
                    <a:pt x="479" y="30"/>
                    <a:pt x="477" y="30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8" y="31"/>
                    <a:pt x="478" y="32"/>
                    <a:pt x="478" y="32"/>
                  </a:cubicBezTo>
                  <a:cubicBezTo>
                    <a:pt x="477" y="33"/>
                    <a:pt x="476" y="32"/>
                    <a:pt x="475" y="32"/>
                  </a:cubicBezTo>
                  <a:cubicBezTo>
                    <a:pt x="474" y="32"/>
                    <a:pt x="473" y="32"/>
                    <a:pt x="473" y="32"/>
                  </a:cubicBezTo>
                  <a:cubicBezTo>
                    <a:pt x="474" y="31"/>
                    <a:pt x="476" y="32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4" y="31"/>
                    <a:pt x="474" y="31"/>
                    <a:pt x="474" y="31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3" y="30"/>
                    <a:pt x="474" y="29"/>
                    <a:pt x="474" y="29"/>
                  </a:cubicBezTo>
                  <a:cubicBezTo>
                    <a:pt x="475" y="29"/>
                    <a:pt x="477" y="28"/>
                    <a:pt x="478" y="30"/>
                  </a:cubicBezTo>
                  <a:cubicBezTo>
                    <a:pt x="478" y="30"/>
                    <a:pt x="478" y="29"/>
                    <a:pt x="478" y="29"/>
                  </a:cubicBezTo>
                  <a:cubicBezTo>
                    <a:pt x="479" y="29"/>
                    <a:pt x="481" y="29"/>
                    <a:pt x="482" y="30"/>
                  </a:cubicBezTo>
                  <a:cubicBezTo>
                    <a:pt x="483" y="28"/>
                    <a:pt x="485" y="30"/>
                    <a:pt x="486" y="29"/>
                  </a:cubicBezTo>
                  <a:cubicBezTo>
                    <a:pt x="487" y="29"/>
                    <a:pt x="489" y="29"/>
                    <a:pt x="491" y="30"/>
                  </a:cubicBezTo>
                  <a:cubicBezTo>
                    <a:pt x="491" y="30"/>
                    <a:pt x="491" y="30"/>
                    <a:pt x="491" y="30"/>
                  </a:cubicBezTo>
                  <a:cubicBezTo>
                    <a:pt x="491" y="29"/>
                    <a:pt x="490" y="29"/>
                    <a:pt x="490" y="29"/>
                  </a:cubicBezTo>
                  <a:cubicBezTo>
                    <a:pt x="491" y="29"/>
                    <a:pt x="493" y="30"/>
                    <a:pt x="494" y="29"/>
                  </a:cubicBezTo>
                  <a:cubicBezTo>
                    <a:pt x="494" y="29"/>
                    <a:pt x="494" y="29"/>
                    <a:pt x="494" y="29"/>
                  </a:cubicBezTo>
                  <a:cubicBezTo>
                    <a:pt x="495" y="29"/>
                    <a:pt x="496" y="29"/>
                    <a:pt x="496" y="28"/>
                  </a:cubicBezTo>
                  <a:cubicBezTo>
                    <a:pt x="496" y="28"/>
                    <a:pt x="496" y="28"/>
                    <a:pt x="496" y="28"/>
                  </a:cubicBezTo>
                  <a:cubicBezTo>
                    <a:pt x="495" y="28"/>
                    <a:pt x="495" y="29"/>
                    <a:pt x="495" y="29"/>
                  </a:cubicBezTo>
                  <a:cubicBezTo>
                    <a:pt x="493" y="28"/>
                    <a:pt x="493" y="28"/>
                    <a:pt x="493" y="28"/>
                  </a:cubicBezTo>
                  <a:cubicBezTo>
                    <a:pt x="490" y="28"/>
                    <a:pt x="487" y="28"/>
                    <a:pt x="484" y="28"/>
                  </a:cubicBezTo>
                  <a:cubicBezTo>
                    <a:pt x="482" y="28"/>
                    <a:pt x="480" y="28"/>
                    <a:pt x="479" y="28"/>
                  </a:cubicBezTo>
                  <a:cubicBezTo>
                    <a:pt x="478" y="28"/>
                    <a:pt x="477" y="28"/>
                    <a:pt x="475" y="28"/>
                  </a:cubicBezTo>
                  <a:cubicBezTo>
                    <a:pt x="473" y="28"/>
                    <a:pt x="470" y="28"/>
                    <a:pt x="468" y="28"/>
                  </a:cubicBezTo>
                  <a:cubicBezTo>
                    <a:pt x="468" y="27"/>
                    <a:pt x="468" y="27"/>
                    <a:pt x="468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7" y="28"/>
                    <a:pt x="466" y="27"/>
                    <a:pt x="465" y="28"/>
                  </a:cubicBezTo>
                  <a:cubicBezTo>
                    <a:pt x="465" y="27"/>
                    <a:pt x="465" y="27"/>
                    <a:pt x="465" y="27"/>
                  </a:cubicBezTo>
                  <a:cubicBezTo>
                    <a:pt x="463" y="26"/>
                    <a:pt x="462" y="29"/>
                    <a:pt x="461" y="27"/>
                  </a:cubicBezTo>
                  <a:cubicBezTo>
                    <a:pt x="461" y="27"/>
                    <a:pt x="461" y="27"/>
                    <a:pt x="461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59" y="26"/>
                    <a:pt x="458" y="26"/>
                    <a:pt x="458" y="27"/>
                  </a:cubicBezTo>
                  <a:cubicBezTo>
                    <a:pt x="457" y="27"/>
                    <a:pt x="457" y="26"/>
                    <a:pt x="456" y="26"/>
                  </a:cubicBezTo>
                  <a:cubicBezTo>
                    <a:pt x="458" y="24"/>
                    <a:pt x="458" y="27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2" y="25"/>
                    <a:pt x="463" y="25"/>
                    <a:pt x="465" y="26"/>
                  </a:cubicBezTo>
                  <a:cubicBezTo>
                    <a:pt x="467" y="25"/>
                    <a:pt x="470" y="27"/>
                    <a:pt x="471" y="26"/>
                  </a:cubicBezTo>
                  <a:cubicBezTo>
                    <a:pt x="473" y="27"/>
                    <a:pt x="474" y="25"/>
                    <a:pt x="475" y="26"/>
                  </a:cubicBezTo>
                  <a:cubicBezTo>
                    <a:pt x="476" y="25"/>
                    <a:pt x="477" y="27"/>
                    <a:pt x="478" y="26"/>
                  </a:cubicBezTo>
                  <a:cubicBezTo>
                    <a:pt x="480" y="27"/>
                    <a:pt x="481" y="25"/>
                    <a:pt x="483" y="26"/>
                  </a:cubicBezTo>
                  <a:cubicBezTo>
                    <a:pt x="486" y="26"/>
                    <a:pt x="489" y="27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4" y="26"/>
                    <a:pt x="496" y="27"/>
                    <a:pt x="497" y="26"/>
                  </a:cubicBezTo>
                  <a:cubicBezTo>
                    <a:pt x="497" y="26"/>
                    <a:pt x="497" y="26"/>
                    <a:pt x="498" y="27"/>
                  </a:cubicBezTo>
                  <a:cubicBezTo>
                    <a:pt x="498" y="26"/>
                    <a:pt x="500" y="27"/>
                    <a:pt x="500" y="26"/>
                  </a:cubicBezTo>
                  <a:cubicBezTo>
                    <a:pt x="500" y="26"/>
                    <a:pt x="500" y="26"/>
                    <a:pt x="500" y="26"/>
                  </a:cubicBezTo>
                  <a:cubicBezTo>
                    <a:pt x="500" y="27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7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3" y="27"/>
                    <a:pt x="503" y="27"/>
                    <a:pt x="503" y="27"/>
                  </a:cubicBezTo>
                  <a:cubicBezTo>
                    <a:pt x="503" y="26"/>
                    <a:pt x="503" y="26"/>
                    <a:pt x="503" y="26"/>
                  </a:cubicBezTo>
                  <a:cubicBezTo>
                    <a:pt x="504" y="28"/>
                    <a:pt x="504" y="25"/>
                    <a:pt x="506" y="26"/>
                  </a:cubicBezTo>
                  <a:cubicBezTo>
                    <a:pt x="507" y="27"/>
                    <a:pt x="507" y="27"/>
                    <a:pt x="508" y="26"/>
                  </a:cubicBezTo>
                  <a:cubicBezTo>
                    <a:pt x="508" y="27"/>
                    <a:pt x="508" y="27"/>
                    <a:pt x="508" y="27"/>
                  </a:cubicBezTo>
                  <a:cubicBezTo>
                    <a:pt x="508" y="25"/>
                    <a:pt x="510" y="27"/>
                    <a:pt x="510" y="26"/>
                  </a:cubicBezTo>
                  <a:cubicBezTo>
                    <a:pt x="510" y="26"/>
                    <a:pt x="511" y="26"/>
                    <a:pt x="511" y="26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2" y="27"/>
                    <a:pt x="512" y="27"/>
                  </a:cubicBezTo>
                  <a:cubicBezTo>
                    <a:pt x="512" y="26"/>
                    <a:pt x="511" y="26"/>
                    <a:pt x="511" y="26"/>
                  </a:cubicBezTo>
                  <a:cubicBezTo>
                    <a:pt x="512" y="26"/>
                    <a:pt x="512" y="26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3" y="26"/>
                    <a:pt x="514" y="26"/>
                    <a:pt x="514" y="26"/>
                  </a:cubicBezTo>
                  <a:cubicBezTo>
                    <a:pt x="514" y="25"/>
                    <a:pt x="514" y="25"/>
                    <a:pt x="514" y="25"/>
                  </a:cubicBezTo>
                  <a:cubicBezTo>
                    <a:pt x="516" y="26"/>
                    <a:pt x="516" y="26"/>
                    <a:pt x="517" y="27"/>
                  </a:cubicBezTo>
                  <a:cubicBezTo>
                    <a:pt x="517" y="27"/>
                    <a:pt x="517" y="27"/>
                    <a:pt x="517" y="27"/>
                  </a:cubicBezTo>
                  <a:cubicBezTo>
                    <a:pt x="517" y="27"/>
                    <a:pt x="517" y="27"/>
                    <a:pt x="517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20" y="26"/>
                  </a:cubicBezTo>
                  <a:cubicBezTo>
                    <a:pt x="519" y="25"/>
                    <a:pt x="521" y="26"/>
                    <a:pt x="521" y="26"/>
                  </a:cubicBezTo>
                  <a:cubicBezTo>
                    <a:pt x="522" y="25"/>
                    <a:pt x="524" y="27"/>
                    <a:pt x="524" y="25"/>
                  </a:cubicBezTo>
                  <a:cubicBezTo>
                    <a:pt x="524" y="26"/>
                    <a:pt x="524" y="26"/>
                    <a:pt x="524" y="26"/>
                  </a:cubicBezTo>
                  <a:cubicBezTo>
                    <a:pt x="524" y="26"/>
                    <a:pt x="524" y="26"/>
                    <a:pt x="525" y="25"/>
                  </a:cubicBezTo>
                  <a:cubicBezTo>
                    <a:pt x="525" y="26"/>
                    <a:pt x="525" y="26"/>
                    <a:pt x="525" y="26"/>
                  </a:cubicBezTo>
                  <a:cubicBezTo>
                    <a:pt x="526" y="27"/>
                    <a:pt x="526" y="25"/>
                    <a:pt x="527" y="26"/>
                  </a:cubicBezTo>
                  <a:cubicBezTo>
                    <a:pt x="527" y="25"/>
                    <a:pt x="527" y="25"/>
                    <a:pt x="527" y="25"/>
                  </a:cubicBezTo>
                  <a:cubicBezTo>
                    <a:pt x="526" y="24"/>
                    <a:pt x="526" y="25"/>
                    <a:pt x="526" y="25"/>
                  </a:cubicBezTo>
                  <a:cubicBezTo>
                    <a:pt x="525" y="25"/>
                    <a:pt x="526" y="24"/>
                    <a:pt x="525" y="24"/>
                  </a:cubicBezTo>
                  <a:cubicBezTo>
                    <a:pt x="525" y="25"/>
                    <a:pt x="525" y="25"/>
                    <a:pt x="525" y="25"/>
                  </a:cubicBezTo>
                  <a:cubicBezTo>
                    <a:pt x="524" y="25"/>
                    <a:pt x="524" y="24"/>
                    <a:pt x="524" y="25"/>
                  </a:cubicBezTo>
                  <a:cubicBezTo>
                    <a:pt x="523" y="25"/>
                    <a:pt x="522" y="25"/>
                    <a:pt x="521" y="24"/>
                  </a:cubicBezTo>
                  <a:cubicBezTo>
                    <a:pt x="521" y="24"/>
                    <a:pt x="522" y="25"/>
                    <a:pt x="521" y="25"/>
                  </a:cubicBezTo>
                  <a:cubicBezTo>
                    <a:pt x="521" y="24"/>
                    <a:pt x="520" y="24"/>
                    <a:pt x="519" y="24"/>
                  </a:cubicBezTo>
                  <a:cubicBezTo>
                    <a:pt x="519" y="24"/>
                    <a:pt x="519" y="24"/>
                    <a:pt x="519" y="24"/>
                  </a:cubicBezTo>
                  <a:cubicBezTo>
                    <a:pt x="520" y="24"/>
                    <a:pt x="521" y="24"/>
                    <a:pt x="521" y="25"/>
                  </a:cubicBezTo>
                  <a:cubicBezTo>
                    <a:pt x="521" y="25"/>
                    <a:pt x="521" y="25"/>
                    <a:pt x="521" y="25"/>
                  </a:cubicBezTo>
                  <a:cubicBezTo>
                    <a:pt x="520" y="25"/>
                    <a:pt x="518" y="25"/>
                    <a:pt x="518" y="24"/>
                  </a:cubicBezTo>
                  <a:cubicBezTo>
                    <a:pt x="517" y="24"/>
                    <a:pt x="516" y="24"/>
                    <a:pt x="515" y="24"/>
                  </a:cubicBezTo>
                  <a:cubicBezTo>
                    <a:pt x="515" y="24"/>
                    <a:pt x="515" y="24"/>
                    <a:pt x="515" y="24"/>
                  </a:cubicBezTo>
                  <a:cubicBezTo>
                    <a:pt x="515" y="24"/>
                    <a:pt x="516" y="24"/>
                    <a:pt x="516" y="24"/>
                  </a:cubicBezTo>
                  <a:cubicBezTo>
                    <a:pt x="515" y="24"/>
                    <a:pt x="516" y="25"/>
                    <a:pt x="515" y="25"/>
                  </a:cubicBezTo>
                  <a:cubicBezTo>
                    <a:pt x="515" y="25"/>
                    <a:pt x="515" y="25"/>
                    <a:pt x="514" y="24"/>
                  </a:cubicBezTo>
                  <a:cubicBezTo>
                    <a:pt x="514" y="25"/>
                    <a:pt x="513" y="24"/>
                    <a:pt x="512" y="25"/>
                  </a:cubicBezTo>
                  <a:cubicBezTo>
                    <a:pt x="511" y="24"/>
                    <a:pt x="511" y="24"/>
                    <a:pt x="511" y="24"/>
                  </a:cubicBezTo>
                  <a:cubicBezTo>
                    <a:pt x="511" y="25"/>
                    <a:pt x="511" y="24"/>
                    <a:pt x="510" y="24"/>
                  </a:cubicBezTo>
                  <a:cubicBezTo>
                    <a:pt x="510" y="24"/>
                    <a:pt x="510" y="24"/>
                    <a:pt x="510" y="24"/>
                  </a:cubicBezTo>
                  <a:cubicBezTo>
                    <a:pt x="510" y="26"/>
                    <a:pt x="509" y="25"/>
                    <a:pt x="508" y="25"/>
                  </a:cubicBezTo>
                  <a:cubicBezTo>
                    <a:pt x="507" y="25"/>
                    <a:pt x="508" y="23"/>
                    <a:pt x="507" y="23"/>
                  </a:cubicBezTo>
                  <a:cubicBezTo>
                    <a:pt x="507" y="24"/>
                    <a:pt x="507" y="24"/>
                    <a:pt x="508" y="24"/>
                  </a:cubicBezTo>
                  <a:cubicBezTo>
                    <a:pt x="507" y="24"/>
                    <a:pt x="507" y="24"/>
                    <a:pt x="507" y="25"/>
                  </a:cubicBezTo>
                  <a:cubicBezTo>
                    <a:pt x="508" y="25"/>
                    <a:pt x="508" y="25"/>
                    <a:pt x="508" y="25"/>
                  </a:cubicBezTo>
                  <a:cubicBezTo>
                    <a:pt x="508" y="25"/>
                    <a:pt x="507" y="26"/>
                    <a:pt x="507" y="26"/>
                  </a:cubicBezTo>
                  <a:cubicBezTo>
                    <a:pt x="507" y="26"/>
                    <a:pt x="506" y="26"/>
                    <a:pt x="506" y="26"/>
                  </a:cubicBezTo>
                  <a:cubicBezTo>
                    <a:pt x="507" y="26"/>
                    <a:pt x="507" y="26"/>
                    <a:pt x="507" y="25"/>
                  </a:cubicBezTo>
                  <a:cubicBezTo>
                    <a:pt x="506" y="25"/>
                    <a:pt x="505" y="25"/>
                    <a:pt x="504" y="25"/>
                  </a:cubicBezTo>
                  <a:cubicBezTo>
                    <a:pt x="504" y="25"/>
                    <a:pt x="504" y="24"/>
                    <a:pt x="504" y="24"/>
                  </a:cubicBezTo>
                  <a:cubicBezTo>
                    <a:pt x="505" y="24"/>
                    <a:pt x="505" y="24"/>
                    <a:pt x="505" y="24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4" y="23"/>
                    <a:pt x="505" y="23"/>
                    <a:pt x="505" y="23"/>
                  </a:cubicBezTo>
                  <a:cubicBezTo>
                    <a:pt x="504" y="23"/>
                    <a:pt x="504" y="23"/>
                    <a:pt x="503" y="23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3" y="24"/>
                    <a:pt x="503" y="24"/>
                    <a:pt x="503" y="24"/>
                  </a:cubicBezTo>
                  <a:cubicBezTo>
                    <a:pt x="503" y="24"/>
                    <a:pt x="503" y="23"/>
                    <a:pt x="502" y="23"/>
                  </a:cubicBezTo>
                  <a:cubicBezTo>
                    <a:pt x="502" y="23"/>
                    <a:pt x="502" y="24"/>
                    <a:pt x="502" y="24"/>
                  </a:cubicBezTo>
                  <a:cubicBezTo>
                    <a:pt x="503" y="25"/>
                    <a:pt x="503" y="25"/>
                    <a:pt x="503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1" y="25"/>
                    <a:pt x="500" y="25"/>
                    <a:pt x="500" y="24"/>
                  </a:cubicBezTo>
                  <a:cubicBezTo>
                    <a:pt x="501" y="24"/>
                    <a:pt x="501" y="24"/>
                    <a:pt x="501" y="24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9" y="25"/>
                    <a:pt x="499" y="25"/>
                    <a:pt x="499" y="25"/>
                  </a:cubicBezTo>
                  <a:cubicBezTo>
                    <a:pt x="499" y="25"/>
                    <a:pt x="498" y="25"/>
                    <a:pt x="498" y="25"/>
                  </a:cubicBezTo>
                  <a:cubicBezTo>
                    <a:pt x="497" y="24"/>
                    <a:pt x="496" y="26"/>
                    <a:pt x="495" y="24"/>
                  </a:cubicBezTo>
                  <a:cubicBezTo>
                    <a:pt x="496" y="24"/>
                    <a:pt x="497" y="24"/>
                    <a:pt x="497" y="24"/>
                  </a:cubicBezTo>
                  <a:cubicBezTo>
                    <a:pt x="497" y="23"/>
                    <a:pt x="497" y="23"/>
                    <a:pt x="497" y="2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497" y="23"/>
                    <a:pt x="496" y="23"/>
                    <a:pt x="495" y="23"/>
                  </a:cubicBezTo>
                  <a:cubicBezTo>
                    <a:pt x="496" y="22"/>
                    <a:pt x="496" y="22"/>
                    <a:pt x="496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3"/>
                    <a:pt x="495" y="23"/>
                  </a:cubicBezTo>
                  <a:cubicBezTo>
                    <a:pt x="494" y="23"/>
                    <a:pt x="495" y="24"/>
                    <a:pt x="495" y="24"/>
                  </a:cubicBezTo>
                  <a:cubicBezTo>
                    <a:pt x="495" y="24"/>
                    <a:pt x="495" y="24"/>
                    <a:pt x="495" y="25"/>
                  </a:cubicBezTo>
                  <a:cubicBezTo>
                    <a:pt x="493" y="25"/>
                    <a:pt x="493" y="25"/>
                    <a:pt x="493" y="25"/>
                  </a:cubicBezTo>
                  <a:cubicBezTo>
                    <a:pt x="493" y="25"/>
                    <a:pt x="493" y="24"/>
                    <a:pt x="493" y="24"/>
                  </a:cubicBezTo>
                  <a:cubicBezTo>
                    <a:pt x="493" y="24"/>
                    <a:pt x="493" y="24"/>
                    <a:pt x="493" y="24"/>
                  </a:cubicBezTo>
                  <a:cubicBezTo>
                    <a:pt x="493" y="24"/>
                    <a:pt x="493" y="25"/>
                    <a:pt x="493" y="25"/>
                  </a:cubicBezTo>
                  <a:cubicBezTo>
                    <a:pt x="491" y="24"/>
                    <a:pt x="493" y="24"/>
                    <a:pt x="492" y="24"/>
                  </a:cubicBezTo>
                  <a:cubicBezTo>
                    <a:pt x="492" y="23"/>
                    <a:pt x="491" y="23"/>
                    <a:pt x="491" y="23"/>
                  </a:cubicBezTo>
                  <a:cubicBezTo>
                    <a:pt x="491" y="24"/>
                    <a:pt x="490" y="24"/>
                    <a:pt x="491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4"/>
                    <a:pt x="489" y="24"/>
                    <a:pt x="489" y="25"/>
                  </a:cubicBezTo>
                  <a:cubicBezTo>
                    <a:pt x="489" y="24"/>
                    <a:pt x="488" y="23"/>
                    <a:pt x="488" y="23"/>
                  </a:cubicBezTo>
                  <a:cubicBezTo>
                    <a:pt x="488" y="23"/>
                    <a:pt x="487" y="23"/>
                    <a:pt x="488" y="24"/>
                  </a:cubicBezTo>
                  <a:cubicBezTo>
                    <a:pt x="487" y="24"/>
                    <a:pt x="486" y="24"/>
                    <a:pt x="486" y="25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6" y="24"/>
                    <a:pt x="486" y="23"/>
                    <a:pt x="485" y="23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4" y="24"/>
                    <a:pt x="484" y="23"/>
                  </a:cubicBezTo>
                  <a:cubicBezTo>
                    <a:pt x="484" y="24"/>
                    <a:pt x="485" y="24"/>
                    <a:pt x="485" y="25"/>
                  </a:cubicBezTo>
                  <a:cubicBezTo>
                    <a:pt x="485" y="25"/>
                    <a:pt x="485" y="24"/>
                    <a:pt x="484" y="24"/>
                  </a:cubicBezTo>
                  <a:cubicBezTo>
                    <a:pt x="484" y="26"/>
                    <a:pt x="482" y="24"/>
                    <a:pt x="481" y="25"/>
                  </a:cubicBezTo>
                  <a:cubicBezTo>
                    <a:pt x="481" y="24"/>
                    <a:pt x="482" y="23"/>
                    <a:pt x="483" y="23"/>
                  </a:cubicBezTo>
                  <a:cubicBezTo>
                    <a:pt x="482" y="23"/>
                    <a:pt x="481" y="23"/>
                    <a:pt x="480" y="23"/>
                  </a:cubicBezTo>
                  <a:cubicBezTo>
                    <a:pt x="478" y="24"/>
                    <a:pt x="478" y="24"/>
                    <a:pt x="478" y="24"/>
                  </a:cubicBezTo>
                  <a:cubicBezTo>
                    <a:pt x="479" y="24"/>
                    <a:pt x="479" y="24"/>
                    <a:pt x="479" y="24"/>
                  </a:cubicBezTo>
                  <a:cubicBezTo>
                    <a:pt x="479" y="24"/>
                    <a:pt x="479" y="25"/>
                    <a:pt x="479" y="25"/>
                  </a:cubicBezTo>
                  <a:cubicBezTo>
                    <a:pt x="478" y="25"/>
                    <a:pt x="477" y="24"/>
                    <a:pt x="477" y="23"/>
                  </a:cubicBezTo>
                  <a:cubicBezTo>
                    <a:pt x="478" y="23"/>
                    <a:pt x="478" y="23"/>
                    <a:pt x="478" y="23"/>
                  </a:cubicBezTo>
                  <a:cubicBezTo>
                    <a:pt x="477" y="23"/>
                    <a:pt x="477" y="23"/>
                    <a:pt x="476" y="23"/>
                  </a:cubicBezTo>
                  <a:cubicBezTo>
                    <a:pt x="477" y="24"/>
                    <a:pt x="477" y="24"/>
                    <a:pt x="477" y="24"/>
                  </a:cubicBezTo>
                  <a:cubicBezTo>
                    <a:pt x="477" y="24"/>
                    <a:pt x="477" y="24"/>
                    <a:pt x="477" y="25"/>
                  </a:cubicBezTo>
                  <a:cubicBezTo>
                    <a:pt x="477" y="25"/>
                    <a:pt x="476" y="25"/>
                    <a:pt x="476" y="25"/>
                  </a:cubicBezTo>
                  <a:cubicBezTo>
                    <a:pt x="476" y="24"/>
                    <a:pt x="475" y="25"/>
                    <a:pt x="475" y="25"/>
                  </a:cubicBezTo>
                  <a:cubicBezTo>
                    <a:pt x="475" y="25"/>
                    <a:pt x="474" y="25"/>
                    <a:pt x="474" y="24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4" y="24"/>
                    <a:pt x="474" y="24"/>
                    <a:pt x="474" y="24"/>
                  </a:cubicBezTo>
                  <a:cubicBezTo>
                    <a:pt x="474" y="24"/>
                    <a:pt x="474" y="24"/>
                    <a:pt x="474" y="25"/>
                  </a:cubicBezTo>
                  <a:cubicBezTo>
                    <a:pt x="473" y="24"/>
                    <a:pt x="473" y="24"/>
                    <a:pt x="472" y="24"/>
                  </a:cubicBezTo>
                  <a:cubicBezTo>
                    <a:pt x="473" y="24"/>
                    <a:pt x="474" y="23"/>
                    <a:pt x="475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3" y="23"/>
                    <a:pt x="470" y="22"/>
                    <a:pt x="470" y="23"/>
                  </a:cubicBezTo>
                  <a:cubicBezTo>
                    <a:pt x="471" y="24"/>
                    <a:pt x="472" y="22"/>
                    <a:pt x="472" y="23"/>
                  </a:cubicBezTo>
                  <a:cubicBezTo>
                    <a:pt x="471" y="24"/>
                    <a:pt x="471" y="23"/>
                    <a:pt x="470" y="24"/>
                  </a:cubicBezTo>
                  <a:cubicBezTo>
                    <a:pt x="470" y="25"/>
                    <a:pt x="469" y="24"/>
                    <a:pt x="469" y="24"/>
                  </a:cubicBezTo>
                  <a:cubicBezTo>
                    <a:pt x="470" y="24"/>
                    <a:pt x="469" y="23"/>
                    <a:pt x="470" y="22"/>
                  </a:cubicBezTo>
                  <a:cubicBezTo>
                    <a:pt x="469" y="22"/>
                    <a:pt x="468" y="22"/>
                    <a:pt x="468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8" y="23"/>
                    <a:pt x="468" y="23"/>
                    <a:pt x="467" y="23"/>
                  </a:cubicBezTo>
                  <a:cubicBezTo>
                    <a:pt x="468" y="23"/>
                    <a:pt x="468" y="23"/>
                    <a:pt x="468" y="24"/>
                  </a:cubicBezTo>
                  <a:cubicBezTo>
                    <a:pt x="469" y="25"/>
                    <a:pt x="467" y="24"/>
                    <a:pt x="466" y="24"/>
                  </a:cubicBezTo>
                  <a:cubicBezTo>
                    <a:pt x="467" y="22"/>
                    <a:pt x="467" y="22"/>
                    <a:pt x="467" y="22"/>
                  </a:cubicBezTo>
                  <a:cubicBezTo>
                    <a:pt x="466" y="22"/>
                    <a:pt x="466" y="22"/>
                    <a:pt x="465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5" y="24"/>
                  </a:cubicBezTo>
                  <a:cubicBezTo>
                    <a:pt x="465" y="23"/>
                    <a:pt x="465" y="23"/>
                    <a:pt x="465" y="23"/>
                  </a:cubicBezTo>
                  <a:cubicBezTo>
                    <a:pt x="464" y="22"/>
                    <a:pt x="464" y="22"/>
                    <a:pt x="464" y="22"/>
                  </a:cubicBezTo>
                  <a:cubicBezTo>
                    <a:pt x="461" y="23"/>
                    <a:pt x="459" y="21"/>
                    <a:pt x="456" y="21"/>
                  </a:cubicBezTo>
                  <a:cubicBezTo>
                    <a:pt x="456" y="21"/>
                    <a:pt x="456" y="21"/>
                    <a:pt x="456" y="21"/>
                  </a:cubicBezTo>
                  <a:cubicBezTo>
                    <a:pt x="456" y="21"/>
                    <a:pt x="456" y="21"/>
                    <a:pt x="457" y="21"/>
                  </a:cubicBezTo>
                  <a:cubicBezTo>
                    <a:pt x="456" y="20"/>
                    <a:pt x="458" y="21"/>
                    <a:pt x="458" y="20"/>
                  </a:cubicBezTo>
                  <a:cubicBezTo>
                    <a:pt x="459" y="20"/>
                    <a:pt x="460" y="19"/>
                    <a:pt x="460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0"/>
                    <a:pt x="461" y="20"/>
                    <a:pt x="461" y="20"/>
                  </a:cubicBezTo>
                  <a:cubicBezTo>
                    <a:pt x="461" y="19"/>
                    <a:pt x="462" y="20"/>
                    <a:pt x="461" y="20"/>
                  </a:cubicBezTo>
                  <a:cubicBezTo>
                    <a:pt x="462" y="20"/>
                    <a:pt x="463" y="21"/>
                    <a:pt x="463" y="21"/>
                  </a:cubicBezTo>
                  <a:cubicBezTo>
                    <a:pt x="464" y="19"/>
                    <a:pt x="466" y="21"/>
                    <a:pt x="467" y="20"/>
                  </a:cubicBezTo>
                  <a:cubicBezTo>
                    <a:pt x="469" y="21"/>
                    <a:pt x="472" y="20"/>
                    <a:pt x="474" y="20"/>
                  </a:cubicBezTo>
                  <a:cubicBezTo>
                    <a:pt x="476" y="21"/>
                    <a:pt x="479" y="21"/>
                    <a:pt x="481" y="21"/>
                  </a:cubicBezTo>
                  <a:cubicBezTo>
                    <a:pt x="482" y="22"/>
                    <a:pt x="484" y="19"/>
                    <a:pt x="485" y="21"/>
                  </a:cubicBezTo>
                  <a:cubicBezTo>
                    <a:pt x="485" y="21"/>
                    <a:pt x="486" y="21"/>
                    <a:pt x="487" y="21"/>
                  </a:cubicBezTo>
                  <a:cubicBezTo>
                    <a:pt x="488" y="20"/>
                    <a:pt x="489" y="22"/>
                    <a:pt x="490" y="20"/>
                  </a:cubicBezTo>
                  <a:cubicBezTo>
                    <a:pt x="490" y="21"/>
                    <a:pt x="490" y="21"/>
                    <a:pt x="490" y="21"/>
                  </a:cubicBezTo>
                  <a:cubicBezTo>
                    <a:pt x="490" y="21"/>
                    <a:pt x="492" y="22"/>
                    <a:pt x="492" y="21"/>
                  </a:cubicBezTo>
                  <a:cubicBezTo>
                    <a:pt x="493" y="21"/>
                    <a:pt x="493" y="21"/>
                    <a:pt x="493" y="21"/>
                  </a:cubicBezTo>
                  <a:cubicBezTo>
                    <a:pt x="493" y="20"/>
                    <a:pt x="493" y="20"/>
                    <a:pt x="493" y="20"/>
                  </a:cubicBezTo>
                  <a:cubicBezTo>
                    <a:pt x="490" y="20"/>
                    <a:pt x="490" y="20"/>
                    <a:pt x="490" y="20"/>
                  </a:cubicBezTo>
                  <a:cubicBezTo>
                    <a:pt x="490" y="20"/>
                    <a:pt x="489" y="21"/>
                    <a:pt x="489" y="20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7" y="20"/>
                    <a:pt x="487" y="20"/>
                  </a:cubicBezTo>
                  <a:cubicBezTo>
                    <a:pt x="486" y="20"/>
                    <a:pt x="486" y="20"/>
                    <a:pt x="486" y="20"/>
                  </a:cubicBezTo>
                  <a:cubicBezTo>
                    <a:pt x="486" y="21"/>
                    <a:pt x="486" y="20"/>
                    <a:pt x="485" y="20"/>
                  </a:cubicBezTo>
                  <a:cubicBezTo>
                    <a:pt x="485" y="20"/>
                    <a:pt x="485" y="21"/>
                    <a:pt x="485" y="21"/>
                  </a:cubicBezTo>
                  <a:cubicBezTo>
                    <a:pt x="485" y="20"/>
                    <a:pt x="484" y="21"/>
                    <a:pt x="484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19"/>
                    <a:pt x="484" y="19"/>
                    <a:pt x="483" y="20"/>
                  </a:cubicBezTo>
                  <a:cubicBezTo>
                    <a:pt x="482" y="20"/>
                    <a:pt x="481" y="19"/>
                    <a:pt x="480" y="19"/>
                  </a:cubicBezTo>
                  <a:cubicBezTo>
                    <a:pt x="480" y="19"/>
                    <a:pt x="480" y="19"/>
                    <a:pt x="480" y="19"/>
                  </a:cubicBezTo>
                  <a:cubicBezTo>
                    <a:pt x="480" y="19"/>
                    <a:pt x="481" y="19"/>
                    <a:pt x="481" y="20"/>
                  </a:cubicBezTo>
                  <a:cubicBezTo>
                    <a:pt x="478" y="20"/>
                    <a:pt x="478" y="20"/>
                    <a:pt x="478" y="20"/>
                  </a:cubicBezTo>
                  <a:cubicBezTo>
                    <a:pt x="479" y="19"/>
                    <a:pt x="477" y="18"/>
                    <a:pt x="477" y="17"/>
                  </a:cubicBezTo>
                  <a:cubicBezTo>
                    <a:pt x="476" y="17"/>
                    <a:pt x="477" y="19"/>
                    <a:pt x="477" y="19"/>
                  </a:cubicBezTo>
                  <a:cubicBezTo>
                    <a:pt x="477" y="19"/>
                    <a:pt x="476" y="19"/>
                    <a:pt x="476" y="18"/>
                  </a:cubicBezTo>
                  <a:cubicBezTo>
                    <a:pt x="476" y="18"/>
                    <a:pt x="476" y="19"/>
                    <a:pt x="476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9"/>
                    <a:pt x="473" y="19"/>
                    <a:pt x="472" y="20"/>
                  </a:cubicBezTo>
                  <a:cubicBezTo>
                    <a:pt x="472" y="19"/>
                    <a:pt x="472" y="19"/>
                    <a:pt x="472" y="19"/>
                  </a:cubicBezTo>
                  <a:cubicBezTo>
                    <a:pt x="472" y="20"/>
                    <a:pt x="472" y="20"/>
                    <a:pt x="472" y="20"/>
                  </a:cubicBezTo>
                  <a:cubicBezTo>
                    <a:pt x="470" y="19"/>
                    <a:pt x="470" y="19"/>
                    <a:pt x="470" y="19"/>
                  </a:cubicBezTo>
                  <a:cubicBezTo>
                    <a:pt x="469" y="18"/>
                    <a:pt x="467" y="19"/>
                    <a:pt x="467" y="18"/>
                  </a:cubicBezTo>
                  <a:cubicBezTo>
                    <a:pt x="467" y="19"/>
                    <a:pt x="465" y="19"/>
                    <a:pt x="465" y="19"/>
                  </a:cubicBezTo>
                  <a:cubicBezTo>
                    <a:pt x="465" y="18"/>
                    <a:pt x="464" y="18"/>
                    <a:pt x="464" y="17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3" y="19"/>
                    <a:pt x="463" y="18"/>
                  </a:cubicBezTo>
                  <a:cubicBezTo>
                    <a:pt x="463" y="18"/>
                    <a:pt x="463" y="18"/>
                    <a:pt x="463" y="18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2" y="18"/>
                    <a:pt x="462" y="17"/>
                    <a:pt x="462" y="17"/>
                  </a:cubicBezTo>
                  <a:cubicBezTo>
                    <a:pt x="462" y="17"/>
                    <a:pt x="462" y="17"/>
                    <a:pt x="463" y="17"/>
                  </a:cubicBezTo>
                  <a:cubicBezTo>
                    <a:pt x="463" y="17"/>
                    <a:pt x="463" y="17"/>
                    <a:pt x="463" y="17"/>
                  </a:cubicBezTo>
                  <a:cubicBezTo>
                    <a:pt x="462" y="15"/>
                    <a:pt x="461" y="17"/>
                    <a:pt x="460" y="15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9" y="16"/>
                    <a:pt x="458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5" y="15"/>
                    <a:pt x="455" y="15"/>
                    <a:pt x="456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5"/>
                    <a:pt x="454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3" y="15"/>
                    <a:pt x="454" y="18"/>
                    <a:pt x="452" y="17"/>
                  </a:cubicBezTo>
                  <a:cubicBezTo>
                    <a:pt x="453" y="18"/>
                    <a:pt x="453" y="18"/>
                    <a:pt x="453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1" y="18"/>
                    <a:pt x="450" y="19"/>
                    <a:pt x="449" y="18"/>
                  </a:cubicBezTo>
                  <a:cubicBezTo>
                    <a:pt x="450" y="17"/>
                    <a:pt x="450" y="17"/>
                    <a:pt x="450" y="17"/>
                  </a:cubicBezTo>
                  <a:cubicBezTo>
                    <a:pt x="449" y="17"/>
                    <a:pt x="450" y="18"/>
                    <a:pt x="449" y="17"/>
                  </a:cubicBezTo>
                  <a:cubicBezTo>
                    <a:pt x="448" y="16"/>
                    <a:pt x="450" y="17"/>
                    <a:pt x="451" y="16"/>
                  </a:cubicBezTo>
                  <a:cubicBezTo>
                    <a:pt x="450" y="15"/>
                    <a:pt x="449" y="17"/>
                    <a:pt x="448" y="16"/>
                  </a:cubicBezTo>
                  <a:cubicBezTo>
                    <a:pt x="449" y="15"/>
                    <a:pt x="449" y="15"/>
                    <a:pt x="449" y="15"/>
                  </a:cubicBezTo>
                  <a:cubicBezTo>
                    <a:pt x="448" y="15"/>
                    <a:pt x="448" y="15"/>
                    <a:pt x="448" y="15"/>
                  </a:cubicBezTo>
                  <a:cubicBezTo>
                    <a:pt x="448" y="15"/>
                    <a:pt x="448" y="16"/>
                    <a:pt x="448" y="16"/>
                  </a:cubicBezTo>
                  <a:cubicBezTo>
                    <a:pt x="446" y="18"/>
                    <a:pt x="446" y="18"/>
                    <a:pt x="446" y="18"/>
                  </a:cubicBezTo>
                  <a:cubicBezTo>
                    <a:pt x="445" y="17"/>
                    <a:pt x="444" y="17"/>
                    <a:pt x="443" y="16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2" y="17"/>
                    <a:pt x="442" y="17"/>
                    <a:pt x="442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4" y="17"/>
                    <a:pt x="444" y="18"/>
                  </a:cubicBezTo>
                  <a:cubicBezTo>
                    <a:pt x="443" y="18"/>
                    <a:pt x="443" y="18"/>
                    <a:pt x="442" y="18"/>
                  </a:cubicBezTo>
                  <a:cubicBezTo>
                    <a:pt x="442" y="18"/>
                    <a:pt x="442" y="19"/>
                    <a:pt x="442" y="19"/>
                  </a:cubicBezTo>
                  <a:cubicBezTo>
                    <a:pt x="442" y="19"/>
                    <a:pt x="442" y="19"/>
                    <a:pt x="442" y="19"/>
                  </a:cubicBezTo>
                  <a:cubicBezTo>
                    <a:pt x="443" y="19"/>
                    <a:pt x="443" y="18"/>
                    <a:pt x="444" y="19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42" y="20"/>
                    <a:pt x="441" y="19"/>
                    <a:pt x="441" y="18"/>
                  </a:cubicBezTo>
                  <a:cubicBezTo>
                    <a:pt x="441" y="18"/>
                    <a:pt x="441" y="18"/>
                    <a:pt x="440" y="18"/>
                  </a:cubicBezTo>
                  <a:cubicBezTo>
                    <a:pt x="440" y="18"/>
                    <a:pt x="440" y="19"/>
                    <a:pt x="441" y="19"/>
                  </a:cubicBezTo>
                  <a:cubicBezTo>
                    <a:pt x="441" y="20"/>
                    <a:pt x="440" y="19"/>
                    <a:pt x="440" y="20"/>
                  </a:cubicBezTo>
                  <a:cubicBezTo>
                    <a:pt x="441" y="20"/>
                    <a:pt x="443" y="20"/>
                    <a:pt x="445" y="20"/>
                  </a:cubicBezTo>
                  <a:cubicBezTo>
                    <a:pt x="445" y="21"/>
                    <a:pt x="446" y="21"/>
                    <a:pt x="447" y="21"/>
                  </a:cubicBezTo>
                  <a:cubicBezTo>
                    <a:pt x="446" y="20"/>
                    <a:pt x="446" y="20"/>
                    <a:pt x="446" y="20"/>
                  </a:cubicBezTo>
                  <a:cubicBezTo>
                    <a:pt x="446" y="20"/>
                    <a:pt x="446" y="21"/>
                    <a:pt x="445" y="20"/>
                  </a:cubicBezTo>
                  <a:cubicBezTo>
                    <a:pt x="445" y="20"/>
                    <a:pt x="444" y="19"/>
                    <a:pt x="444" y="19"/>
                  </a:cubicBezTo>
                  <a:cubicBezTo>
                    <a:pt x="445" y="19"/>
                    <a:pt x="445" y="19"/>
                    <a:pt x="447" y="18"/>
                  </a:cubicBezTo>
                  <a:cubicBezTo>
                    <a:pt x="447" y="19"/>
                    <a:pt x="447" y="19"/>
                    <a:pt x="448" y="19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9" y="21"/>
                    <a:pt x="447" y="21"/>
                    <a:pt x="447" y="21"/>
                  </a:cubicBezTo>
                  <a:cubicBezTo>
                    <a:pt x="447" y="22"/>
                    <a:pt x="447" y="22"/>
                    <a:pt x="447" y="22"/>
                  </a:cubicBezTo>
                  <a:cubicBezTo>
                    <a:pt x="447" y="21"/>
                    <a:pt x="448" y="21"/>
                    <a:pt x="448" y="21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9" y="23"/>
                    <a:pt x="449" y="23"/>
                    <a:pt x="449" y="23"/>
                  </a:cubicBezTo>
                  <a:cubicBezTo>
                    <a:pt x="449" y="22"/>
                    <a:pt x="450" y="22"/>
                    <a:pt x="450" y="22"/>
                  </a:cubicBezTo>
                  <a:cubicBezTo>
                    <a:pt x="451" y="21"/>
                    <a:pt x="449" y="22"/>
                    <a:pt x="449" y="21"/>
                  </a:cubicBezTo>
                  <a:cubicBezTo>
                    <a:pt x="450" y="20"/>
                    <a:pt x="450" y="20"/>
                    <a:pt x="450" y="20"/>
                  </a:cubicBezTo>
                  <a:cubicBezTo>
                    <a:pt x="451" y="20"/>
                    <a:pt x="452" y="20"/>
                    <a:pt x="452" y="21"/>
                  </a:cubicBezTo>
                  <a:cubicBezTo>
                    <a:pt x="452" y="21"/>
                    <a:pt x="452" y="21"/>
                    <a:pt x="452" y="21"/>
                  </a:cubicBezTo>
                  <a:cubicBezTo>
                    <a:pt x="452" y="22"/>
                    <a:pt x="453" y="23"/>
                    <a:pt x="452" y="23"/>
                  </a:cubicBezTo>
                  <a:cubicBezTo>
                    <a:pt x="451" y="22"/>
                    <a:pt x="451" y="22"/>
                    <a:pt x="451" y="22"/>
                  </a:cubicBezTo>
                  <a:cubicBezTo>
                    <a:pt x="451" y="24"/>
                    <a:pt x="448" y="22"/>
                    <a:pt x="449" y="24"/>
                  </a:cubicBezTo>
                  <a:cubicBezTo>
                    <a:pt x="449" y="23"/>
                    <a:pt x="448" y="23"/>
                    <a:pt x="447" y="22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6" y="22"/>
                    <a:pt x="445" y="21"/>
                    <a:pt x="443" y="22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441" y="20"/>
                    <a:pt x="441" y="21"/>
                    <a:pt x="441" y="22"/>
                  </a:cubicBezTo>
                  <a:cubicBezTo>
                    <a:pt x="440" y="21"/>
                    <a:pt x="441" y="21"/>
                    <a:pt x="440" y="20"/>
                  </a:cubicBezTo>
                  <a:cubicBezTo>
                    <a:pt x="440" y="23"/>
                    <a:pt x="438" y="20"/>
                    <a:pt x="437" y="20"/>
                  </a:cubicBezTo>
                  <a:cubicBezTo>
                    <a:pt x="437" y="21"/>
                    <a:pt x="437" y="20"/>
                    <a:pt x="438" y="21"/>
                  </a:cubicBezTo>
                  <a:cubicBezTo>
                    <a:pt x="437" y="21"/>
                    <a:pt x="438" y="22"/>
                    <a:pt x="437" y="21"/>
                  </a:cubicBezTo>
                  <a:cubicBezTo>
                    <a:pt x="436" y="19"/>
                    <a:pt x="436" y="22"/>
                    <a:pt x="434" y="22"/>
                  </a:cubicBezTo>
                  <a:cubicBezTo>
                    <a:pt x="434" y="23"/>
                    <a:pt x="436" y="22"/>
                    <a:pt x="435" y="23"/>
                  </a:cubicBezTo>
                  <a:cubicBezTo>
                    <a:pt x="434" y="23"/>
                    <a:pt x="433" y="23"/>
                    <a:pt x="433" y="22"/>
                  </a:cubicBezTo>
                  <a:cubicBezTo>
                    <a:pt x="436" y="20"/>
                    <a:pt x="431" y="22"/>
                    <a:pt x="431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18"/>
                    <a:pt x="430" y="18"/>
                    <a:pt x="430" y="18"/>
                  </a:cubicBezTo>
                  <a:cubicBezTo>
                    <a:pt x="431" y="18"/>
                    <a:pt x="431" y="18"/>
                    <a:pt x="432" y="18"/>
                  </a:cubicBezTo>
                  <a:cubicBezTo>
                    <a:pt x="431" y="18"/>
                    <a:pt x="431" y="17"/>
                    <a:pt x="431" y="17"/>
                  </a:cubicBezTo>
                  <a:cubicBezTo>
                    <a:pt x="430" y="18"/>
                    <a:pt x="429" y="19"/>
                    <a:pt x="430" y="19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1" y="21"/>
                    <a:pt x="430" y="21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1"/>
                    <a:pt x="429" y="21"/>
                    <a:pt x="429" y="21"/>
                  </a:cubicBezTo>
                  <a:cubicBezTo>
                    <a:pt x="429" y="21"/>
                    <a:pt x="428" y="21"/>
                    <a:pt x="428" y="20"/>
                  </a:cubicBezTo>
                  <a:cubicBezTo>
                    <a:pt x="429" y="20"/>
                    <a:pt x="429" y="20"/>
                    <a:pt x="429" y="20"/>
                  </a:cubicBezTo>
                  <a:cubicBezTo>
                    <a:pt x="428" y="19"/>
                    <a:pt x="428" y="20"/>
                    <a:pt x="427" y="20"/>
                  </a:cubicBezTo>
                  <a:cubicBezTo>
                    <a:pt x="427" y="20"/>
                    <a:pt x="427" y="20"/>
                    <a:pt x="427" y="20"/>
                  </a:cubicBezTo>
                  <a:cubicBezTo>
                    <a:pt x="428" y="21"/>
                    <a:pt x="427" y="21"/>
                    <a:pt x="427" y="21"/>
                  </a:cubicBezTo>
                  <a:cubicBezTo>
                    <a:pt x="428" y="21"/>
                    <a:pt x="429" y="21"/>
                    <a:pt x="430" y="21"/>
                  </a:cubicBezTo>
                  <a:cubicBezTo>
                    <a:pt x="429" y="21"/>
                    <a:pt x="431" y="22"/>
                    <a:pt x="431" y="22"/>
                  </a:cubicBezTo>
                  <a:cubicBezTo>
                    <a:pt x="431" y="23"/>
                    <a:pt x="431" y="23"/>
                    <a:pt x="431" y="23"/>
                  </a:cubicBezTo>
                  <a:cubicBezTo>
                    <a:pt x="430" y="22"/>
                    <a:pt x="430" y="23"/>
                    <a:pt x="430" y="22"/>
                  </a:cubicBezTo>
                  <a:cubicBezTo>
                    <a:pt x="429" y="22"/>
                    <a:pt x="429" y="22"/>
                    <a:pt x="428" y="22"/>
                  </a:cubicBezTo>
                  <a:cubicBezTo>
                    <a:pt x="427" y="23"/>
                    <a:pt x="428" y="21"/>
                    <a:pt x="426" y="21"/>
                  </a:cubicBezTo>
                  <a:cubicBezTo>
                    <a:pt x="427" y="21"/>
                    <a:pt x="427" y="21"/>
                    <a:pt x="427" y="21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8" y="19"/>
                    <a:pt x="428" y="19"/>
                    <a:pt x="428" y="1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27" y="19"/>
                    <a:pt x="427" y="19"/>
                    <a:pt x="427" y="19"/>
                  </a:cubicBezTo>
                  <a:cubicBezTo>
                    <a:pt x="425" y="18"/>
                    <a:pt x="425" y="18"/>
                    <a:pt x="425" y="18"/>
                  </a:cubicBezTo>
                  <a:cubicBezTo>
                    <a:pt x="425" y="19"/>
                    <a:pt x="425" y="20"/>
                    <a:pt x="425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5" y="20"/>
                    <a:pt x="423" y="20"/>
                    <a:pt x="424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3" y="21"/>
                    <a:pt x="423" y="22"/>
                    <a:pt x="423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1" y="22"/>
                    <a:pt x="421" y="22"/>
                    <a:pt x="421" y="22"/>
                  </a:cubicBezTo>
                  <a:cubicBezTo>
                    <a:pt x="421" y="21"/>
                    <a:pt x="421" y="21"/>
                    <a:pt x="421" y="21"/>
                  </a:cubicBezTo>
                  <a:cubicBezTo>
                    <a:pt x="422" y="20"/>
                    <a:pt x="422" y="21"/>
                    <a:pt x="423" y="21"/>
                  </a:cubicBezTo>
                  <a:cubicBezTo>
                    <a:pt x="423" y="20"/>
                    <a:pt x="423" y="20"/>
                    <a:pt x="423" y="19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1" y="20"/>
                    <a:pt x="422" y="19"/>
                    <a:pt x="422" y="19"/>
                  </a:cubicBezTo>
                  <a:cubicBezTo>
                    <a:pt x="424" y="19"/>
                    <a:pt x="424" y="19"/>
                    <a:pt x="424" y="19"/>
                  </a:cubicBezTo>
                  <a:cubicBezTo>
                    <a:pt x="423" y="18"/>
                    <a:pt x="422" y="19"/>
                    <a:pt x="422" y="19"/>
                  </a:cubicBezTo>
                  <a:cubicBezTo>
                    <a:pt x="421" y="19"/>
                    <a:pt x="421" y="19"/>
                    <a:pt x="421" y="19"/>
                  </a:cubicBezTo>
                  <a:cubicBezTo>
                    <a:pt x="420" y="18"/>
                    <a:pt x="421" y="19"/>
                    <a:pt x="420" y="19"/>
                  </a:cubicBezTo>
                  <a:cubicBezTo>
                    <a:pt x="420" y="19"/>
                    <a:pt x="419" y="19"/>
                    <a:pt x="419" y="19"/>
                  </a:cubicBezTo>
                  <a:cubicBezTo>
                    <a:pt x="420" y="19"/>
                    <a:pt x="420" y="19"/>
                    <a:pt x="420" y="19"/>
                  </a:cubicBezTo>
                  <a:cubicBezTo>
                    <a:pt x="419" y="18"/>
                    <a:pt x="419" y="18"/>
                    <a:pt x="419" y="18"/>
                  </a:cubicBezTo>
                  <a:cubicBezTo>
                    <a:pt x="418" y="18"/>
                    <a:pt x="418" y="19"/>
                    <a:pt x="418" y="19"/>
                  </a:cubicBezTo>
                  <a:cubicBezTo>
                    <a:pt x="419" y="18"/>
                    <a:pt x="419" y="20"/>
                    <a:pt x="420" y="20"/>
                  </a:cubicBezTo>
                  <a:cubicBezTo>
                    <a:pt x="419" y="20"/>
                    <a:pt x="418" y="19"/>
                    <a:pt x="418" y="20"/>
                  </a:cubicBezTo>
                  <a:cubicBezTo>
                    <a:pt x="417" y="19"/>
                    <a:pt x="417" y="19"/>
                    <a:pt x="418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6" y="18"/>
                    <a:pt x="415" y="18"/>
                    <a:pt x="414" y="19"/>
                  </a:cubicBezTo>
                  <a:cubicBezTo>
                    <a:pt x="415" y="19"/>
                    <a:pt x="417" y="18"/>
                    <a:pt x="417" y="19"/>
                  </a:cubicBezTo>
                  <a:cubicBezTo>
                    <a:pt x="417" y="20"/>
                    <a:pt x="415" y="19"/>
                    <a:pt x="414" y="20"/>
                  </a:cubicBezTo>
                  <a:cubicBezTo>
                    <a:pt x="413" y="19"/>
                    <a:pt x="414" y="19"/>
                    <a:pt x="414" y="18"/>
                  </a:cubicBezTo>
                  <a:cubicBezTo>
                    <a:pt x="414" y="18"/>
                    <a:pt x="413" y="18"/>
                    <a:pt x="413" y="18"/>
                  </a:cubicBezTo>
                  <a:cubicBezTo>
                    <a:pt x="412" y="18"/>
                    <a:pt x="411" y="19"/>
                    <a:pt x="411" y="18"/>
                  </a:cubicBezTo>
                  <a:cubicBezTo>
                    <a:pt x="410" y="18"/>
                    <a:pt x="409" y="18"/>
                    <a:pt x="409" y="18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06" y="18"/>
                    <a:pt x="406" y="18"/>
                    <a:pt x="406" y="18"/>
                  </a:cubicBezTo>
                  <a:cubicBezTo>
                    <a:pt x="408" y="18"/>
                    <a:pt x="408" y="18"/>
                    <a:pt x="408" y="18"/>
                  </a:cubicBezTo>
                  <a:cubicBezTo>
                    <a:pt x="408" y="20"/>
                    <a:pt x="407" y="19"/>
                    <a:pt x="407" y="20"/>
                  </a:cubicBezTo>
                  <a:cubicBezTo>
                    <a:pt x="407" y="20"/>
                    <a:pt x="408" y="20"/>
                    <a:pt x="408" y="20"/>
                  </a:cubicBezTo>
                  <a:cubicBezTo>
                    <a:pt x="409" y="20"/>
                    <a:pt x="410" y="21"/>
                    <a:pt x="410" y="20"/>
                  </a:cubicBezTo>
                  <a:cubicBezTo>
                    <a:pt x="410" y="20"/>
                    <a:pt x="410" y="20"/>
                    <a:pt x="410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2" y="19"/>
                    <a:pt x="412" y="20"/>
                    <a:pt x="412" y="20"/>
                  </a:cubicBezTo>
                  <a:cubicBezTo>
                    <a:pt x="412" y="20"/>
                    <a:pt x="411" y="19"/>
                    <a:pt x="411" y="19"/>
                  </a:cubicBezTo>
                  <a:cubicBezTo>
                    <a:pt x="412" y="18"/>
                    <a:pt x="412" y="18"/>
                    <a:pt x="412" y="18"/>
                  </a:cubicBezTo>
                  <a:cubicBezTo>
                    <a:pt x="412" y="19"/>
                    <a:pt x="413" y="19"/>
                    <a:pt x="412" y="19"/>
                  </a:cubicBezTo>
                  <a:cubicBezTo>
                    <a:pt x="413" y="19"/>
                    <a:pt x="414" y="19"/>
                    <a:pt x="414" y="19"/>
                  </a:cubicBezTo>
                  <a:cubicBezTo>
                    <a:pt x="414" y="20"/>
                    <a:pt x="414" y="20"/>
                    <a:pt x="414" y="20"/>
                  </a:cubicBezTo>
                  <a:cubicBezTo>
                    <a:pt x="413" y="20"/>
                    <a:pt x="414" y="20"/>
                    <a:pt x="414" y="21"/>
                  </a:cubicBezTo>
                  <a:cubicBezTo>
                    <a:pt x="415" y="19"/>
                    <a:pt x="417" y="21"/>
                    <a:pt x="419" y="20"/>
                  </a:cubicBezTo>
                  <a:cubicBezTo>
                    <a:pt x="419" y="21"/>
                    <a:pt x="419" y="22"/>
                    <a:pt x="419" y="22"/>
                  </a:cubicBezTo>
                  <a:cubicBezTo>
                    <a:pt x="418" y="22"/>
                    <a:pt x="418" y="23"/>
                    <a:pt x="417" y="22"/>
                  </a:cubicBezTo>
                  <a:cubicBezTo>
                    <a:pt x="417" y="22"/>
                    <a:pt x="417" y="22"/>
                    <a:pt x="417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6" y="21"/>
                    <a:pt x="416" y="22"/>
                    <a:pt x="416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3" y="22"/>
                    <a:pt x="413" y="21"/>
                    <a:pt x="413" y="22"/>
                  </a:cubicBezTo>
                  <a:cubicBezTo>
                    <a:pt x="412" y="21"/>
                    <a:pt x="412" y="21"/>
                    <a:pt x="412" y="21"/>
                  </a:cubicBezTo>
                  <a:cubicBezTo>
                    <a:pt x="413" y="22"/>
                    <a:pt x="411" y="21"/>
                    <a:pt x="410" y="21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1" y="23"/>
                    <a:pt x="409" y="24"/>
                    <a:pt x="409" y="25"/>
                  </a:cubicBezTo>
                  <a:cubicBezTo>
                    <a:pt x="410" y="24"/>
                    <a:pt x="411" y="24"/>
                    <a:pt x="411" y="22"/>
                  </a:cubicBezTo>
                  <a:cubicBezTo>
                    <a:pt x="411" y="22"/>
                    <a:pt x="412" y="22"/>
                    <a:pt x="412" y="22"/>
                  </a:cubicBezTo>
                  <a:cubicBezTo>
                    <a:pt x="412" y="23"/>
                    <a:pt x="412" y="23"/>
                    <a:pt x="412" y="23"/>
                  </a:cubicBezTo>
                  <a:cubicBezTo>
                    <a:pt x="413" y="23"/>
                    <a:pt x="413" y="22"/>
                    <a:pt x="413" y="22"/>
                  </a:cubicBezTo>
                  <a:cubicBezTo>
                    <a:pt x="413" y="22"/>
                    <a:pt x="413" y="23"/>
                    <a:pt x="413" y="23"/>
                  </a:cubicBezTo>
                  <a:cubicBezTo>
                    <a:pt x="414" y="23"/>
                    <a:pt x="415" y="22"/>
                    <a:pt x="416" y="22"/>
                  </a:cubicBezTo>
                  <a:cubicBezTo>
                    <a:pt x="416" y="22"/>
                    <a:pt x="416" y="23"/>
                    <a:pt x="416" y="23"/>
                  </a:cubicBezTo>
                  <a:cubicBezTo>
                    <a:pt x="417" y="23"/>
                    <a:pt x="419" y="23"/>
                    <a:pt x="419" y="24"/>
                  </a:cubicBezTo>
                  <a:cubicBezTo>
                    <a:pt x="419" y="23"/>
                    <a:pt x="419" y="23"/>
                    <a:pt x="419" y="23"/>
                  </a:cubicBezTo>
                  <a:cubicBezTo>
                    <a:pt x="420" y="24"/>
                    <a:pt x="422" y="23"/>
                    <a:pt x="423" y="23"/>
                  </a:cubicBezTo>
                  <a:cubicBezTo>
                    <a:pt x="424" y="24"/>
                    <a:pt x="426" y="23"/>
                    <a:pt x="427" y="24"/>
                  </a:cubicBezTo>
                  <a:cubicBezTo>
                    <a:pt x="428" y="24"/>
                    <a:pt x="429" y="24"/>
                    <a:pt x="431" y="24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4"/>
                    <a:pt x="431" y="24"/>
                    <a:pt x="431" y="24"/>
                  </a:cubicBezTo>
                  <a:cubicBezTo>
                    <a:pt x="432" y="24"/>
                    <a:pt x="433" y="24"/>
                    <a:pt x="435" y="24"/>
                  </a:cubicBezTo>
                  <a:cubicBezTo>
                    <a:pt x="436" y="23"/>
                    <a:pt x="438" y="26"/>
                    <a:pt x="438" y="24"/>
                  </a:cubicBezTo>
                  <a:cubicBezTo>
                    <a:pt x="439" y="24"/>
                    <a:pt x="440" y="25"/>
                    <a:pt x="442" y="24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1" y="25"/>
                    <a:pt x="441" y="25"/>
                    <a:pt x="440" y="25"/>
                  </a:cubicBezTo>
                  <a:cubicBezTo>
                    <a:pt x="440" y="25"/>
                    <a:pt x="440" y="25"/>
                    <a:pt x="440" y="25"/>
                  </a:cubicBezTo>
                  <a:cubicBezTo>
                    <a:pt x="440" y="25"/>
                    <a:pt x="439" y="26"/>
                    <a:pt x="439" y="25"/>
                  </a:cubicBezTo>
                  <a:cubicBezTo>
                    <a:pt x="438" y="25"/>
                    <a:pt x="437" y="27"/>
                    <a:pt x="437" y="25"/>
                  </a:cubicBezTo>
                  <a:cubicBezTo>
                    <a:pt x="435" y="25"/>
                    <a:pt x="433" y="27"/>
                    <a:pt x="431" y="26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29" y="25"/>
                    <a:pt x="429" y="25"/>
                    <a:pt x="429" y="25"/>
                  </a:cubicBezTo>
                  <a:cubicBezTo>
                    <a:pt x="429" y="25"/>
                    <a:pt x="430" y="25"/>
                    <a:pt x="430" y="25"/>
                  </a:cubicBezTo>
                  <a:cubicBezTo>
                    <a:pt x="429" y="24"/>
                    <a:pt x="429" y="24"/>
                    <a:pt x="429" y="24"/>
                  </a:cubicBezTo>
                  <a:cubicBezTo>
                    <a:pt x="428" y="24"/>
                    <a:pt x="428" y="25"/>
                    <a:pt x="428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6" y="26"/>
                    <a:pt x="427" y="25"/>
                    <a:pt x="426" y="25"/>
                  </a:cubicBezTo>
                  <a:cubicBezTo>
                    <a:pt x="427" y="25"/>
                    <a:pt x="427" y="25"/>
                    <a:pt x="427" y="25"/>
                  </a:cubicBezTo>
                  <a:cubicBezTo>
                    <a:pt x="426" y="25"/>
                    <a:pt x="425" y="25"/>
                    <a:pt x="424" y="24"/>
                  </a:cubicBezTo>
                  <a:cubicBezTo>
                    <a:pt x="424" y="25"/>
                    <a:pt x="424" y="25"/>
                    <a:pt x="423" y="25"/>
                  </a:cubicBezTo>
                  <a:cubicBezTo>
                    <a:pt x="424" y="25"/>
                    <a:pt x="425" y="25"/>
                    <a:pt x="425" y="26"/>
                  </a:cubicBezTo>
                  <a:cubicBezTo>
                    <a:pt x="425" y="26"/>
                    <a:pt x="425" y="26"/>
                    <a:pt x="425" y="26"/>
                  </a:cubicBezTo>
                  <a:cubicBezTo>
                    <a:pt x="425" y="25"/>
                    <a:pt x="424" y="26"/>
                    <a:pt x="424" y="26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2" y="26"/>
                    <a:pt x="422" y="26"/>
                    <a:pt x="420" y="25"/>
                  </a:cubicBezTo>
                  <a:cubicBezTo>
                    <a:pt x="421" y="25"/>
                    <a:pt x="421" y="25"/>
                    <a:pt x="421" y="25"/>
                  </a:cubicBezTo>
                  <a:cubicBezTo>
                    <a:pt x="421" y="25"/>
                    <a:pt x="421" y="25"/>
                    <a:pt x="420" y="25"/>
                  </a:cubicBezTo>
                  <a:cubicBezTo>
                    <a:pt x="420" y="27"/>
                    <a:pt x="417" y="25"/>
                    <a:pt x="416" y="25"/>
                  </a:cubicBezTo>
                  <a:cubicBezTo>
                    <a:pt x="415" y="25"/>
                    <a:pt x="416" y="24"/>
                    <a:pt x="415" y="24"/>
                  </a:cubicBezTo>
                  <a:cubicBezTo>
                    <a:pt x="416" y="25"/>
                    <a:pt x="415" y="26"/>
                    <a:pt x="414" y="25"/>
                  </a:cubicBezTo>
                  <a:cubicBezTo>
                    <a:pt x="414" y="25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3" y="24"/>
                    <a:pt x="412" y="24"/>
                    <a:pt x="413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1" y="25"/>
                    <a:pt x="411" y="25"/>
                    <a:pt x="411" y="25"/>
                  </a:cubicBezTo>
                  <a:cubicBezTo>
                    <a:pt x="411" y="25"/>
                    <a:pt x="413" y="25"/>
                    <a:pt x="412" y="26"/>
                  </a:cubicBezTo>
                  <a:cubicBezTo>
                    <a:pt x="412" y="26"/>
                    <a:pt x="411" y="26"/>
                    <a:pt x="411" y="26"/>
                  </a:cubicBezTo>
                  <a:cubicBezTo>
                    <a:pt x="411" y="26"/>
                    <a:pt x="411" y="26"/>
                    <a:pt x="411" y="26"/>
                  </a:cubicBezTo>
                  <a:cubicBezTo>
                    <a:pt x="409" y="26"/>
                    <a:pt x="407" y="25"/>
                    <a:pt x="407" y="24"/>
                  </a:cubicBezTo>
                  <a:cubicBezTo>
                    <a:pt x="406" y="24"/>
                    <a:pt x="407" y="24"/>
                    <a:pt x="407" y="25"/>
                  </a:cubicBezTo>
                  <a:cubicBezTo>
                    <a:pt x="406" y="25"/>
                    <a:pt x="405" y="25"/>
                    <a:pt x="405" y="24"/>
                  </a:cubicBezTo>
                  <a:cubicBezTo>
                    <a:pt x="405" y="25"/>
                    <a:pt x="405" y="25"/>
                    <a:pt x="404" y="25"/>
                  </a:cubicBezTo>
                  <a:cubicBezTo>
                    <a:pt x="405" y="25"/>
                    <a:pt x="405" y="25"/>
                    <a:pt x="405" y="25"/>
                  </a:cubicBezTo>
                  <a:cubicBezTo>
                    <a:pt x="405" y="26"/>
                    <a:pt x="404" y="26"/>
                    <a:pt x="403" y="26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4" y="27"/>
                    <a:pt x="404" y="27"/>
                    <a:pt x="404" y="27"/>
                  </a:cubicBezTo>
                  <a:cubicBezTo>
                    <a:pt x="405" y="26"/>
                    <a:pt x="405" y="26"/>
                    <a:pt x="405" y="26"/>
                  </a:cubicBezTo>
                  <a:cubicBezTo>
                    <a:pt x="406" y="27"/>
                    <a:pt x="407" y="26"/>
                    <a:pt x="408" y="27"/>
                  </a:cubicBezTo>
                  <a:cubicBezTo>
                    <a:pt x="407" y="27"/>
                    <a:pt x="407" y="27"/>
                    <a:pt x="407" y="27"/>
                  </a:cubicBezTo>
                  <a:cubicBezTo>
                    <a:pt x="408" y="28"/>
                    <a:pt x="408" y="28"/>
                    <a:pt x="408" y="28"/>
                  </a:cubicBezTo>
                  <a:cubicBezTo>
                    <a:pt x="408" y="27"/>
                    <a:pt x="409" y="27"/>
                    <a:pt x="409" y="27"/>
                  </a:cubicBezTo>
                  <a:cubicBezTo>
                    <a:pt x="410" y="27"/>
                    <a:pt x="413" y="27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2" y="28"/>
                    <a:pt x="411" y="29"/>
                  </a:cubicBezTo>
                  <a:cubicBezTo>
                    <a:pt x="411" y="29"/>
                    <a:pt x="411" y="28"/>
                    <a:pt x="410" y="28"/>
                  </a:cubicBezTo>
                  <a:cubicBezTo>
                    <a:pt x="407" y="28"/>
                    <a:pt x="404" y="28"/>
                    <a:pt x="402" y="28"/>
                  </a:cubicBezTo>
                  <a:cubicBezTo>
                    <a:pt x="401" y="28"/>
                    <a:pt x="400" y="29"/>
                    <a:pt x="400" y="27"/>
                  </a:cubicBezTo>
                  <a:cubicBezTo>
                    <a:pt x="399" y="27"/>
                    <a:pt x="398" y="27"/>
                    <a:pt x="398" y="27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7" y="28"/>
                    <a:pt x="397" y="29"/>
                    <a:pt x="397" y="29"/>
                  </a:cubicBezTo>
                  <a:cubicBezTo>
                    <a:pt x="397" y="28"/>
                    <a:pt x="396" y="28"/>
                    <a:pt x="397" y="28"/>
                  </a:cubicBezTo>
                  <a:cubicBezTo>
                    <a:pt x="397" y="28"/>
                    <a:pt x="396" y="28"/>
                    <a:pt x="396" y="27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98" y="29"/>
                    <a:pt x="399" y="29"/>
                    <a:pt x="400" y="28"/>
                  </a:cubicBezTo>
                  <a:cubicBezTo>
                    <a:pt x="400" y="28"/>
                    <a:pt x="400" y="28"/>
                    <a:pt x="401" y="28"/>
                  </a:cubicBezTo>
                  <a:cubicBezTo>
                    <a:pt x="401" y="29"/>
                    <a:pt x="400" y="29"/>
                    <a:pt x="400" y="29"/>
                  </a:cubicBezTo>
                  <a:cubicBezTo>
                    <a:pt x="400" y="29"/>
                    <a:pt x="401" y="29"/>
                    <a:pt x="401" y="29"/>
                  </a:cubicBezTo>
                  <a:cubicBezTo>
                    <a:pt x="402" y="30"/>
                    <a:pt x="402" y="30"/>
                    <a:pt x="402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0" y="31"/>
                    <a:pt x="398" y="30"/>
                    <a:pt x="397" y="31"/>
                  </a:cubicBezTo>
                  <a:cubicBezTo>
                    <a:pt x="396" y="30"/>
                    <a:pt x="394" y="30"/>
                    <a:pt x="393" y="30"/>
                  </a:cubicBezTo>
                  <a:cubicBezTo>
                    <a:pt x="393" y="30"/>
                    <a:pt x="393" y="29"/>
                    <a:pt x="394" y="29"/>
                  </a:cubicBezTo>
                  <a:cubicBezTo>
                    <a:pt x="394" y="29"/>
                    <a:pt x="394" y="29"/>
                    <a:pt x="394" y="30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3" y="29"/>
                    <a:pt x="393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4" y="29"/>
                    <a:pt x="395" y="29"/>
                  </a:cubicBezTo>
                  <a:cubicBezTo>
                    <a:pt x="395" y="28"/>
                    <a:pt x="396" y="28"/>
                    <a:pt x="395" y="28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4" y="28"/>
                    <a:pt x="394" y="28"/>
                    <a:pt x="394" y="28"/>
                  </a:cubicBezTo>
                  <a:cubicBezTo>
                    <a:pt x="394" y="28"/>
                    <a:pt x="394" y="28"/>
                    <a:pt x="394" y="27"/>
                  </a:cubicBezTo>
                  <a:cubicBezTo>
                    <a:pt x="394" y="27"/>
                    <a:pt x="395" y="28"/>
                    <a:pt x="395" y="27"/>
                  </a:cubicBezTo>
                  <a:cubicBezTo>
                    <a:pt x="395" y="27"/>
                    <a:pt x="395" y="26"/>
                    <a:pt x="395" y="26"/>
                  </a:cubicBezTo>
                  <a:cubicBezTo>
                    <a:pt x="395" y="27"/>
                    <a:pt x="395" y="27"/>
                    <a:pt x="395" y="27"/>
                  </a:cubicBezTo>
                  <a:cubicBezTo>
                    <a:pt x="395" y="26"/>
                    <a:pt x="395" y="25"/>
                    <a:pt x="394" y="25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3" y="25"/>
                    <a:pt x="393" y="25"/>
                    <a:pt x="393" y="25"/>
                  </a:cubicBezTo>
                  <a:cubicBezTo>
                    <a:pt x="392" y="25"/>
                    <a:pt x="391" y="25"/>
                    <a:pt x="390" y="25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91" y="25"/>
                    <a:pt x="390" y="24"/>
                    <a:pt x="391" y="24"/>
                  </a:cubicBezTo>
                  <a:cubicBezTo>
                    <a:pt x="391" y="24"/>
                    <a:pt x="391" y="24"/>
                    <a:pt x="391" y="25"/>
                  </a:cubicBezTo>
                  <a:cubicBezTo>
                    <a:pt x="392" y="24"/>
                    <a:pt x="392" y="24"/>
                    <a:pt x="392" y="24"/>
                  </a:cubicBezTo>
                  <a:cubicBezTo>
                    <a:pt x="391" y="24"/>
                    <a:pt x="391" y="24"/>
                    <a:pt x="390" y="23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89" y="25"/>
                    <a:pt x="389" y="25"/>
                    <a:pt x="389" y="25"/>
                  </a:cubicBezTo>
                  <a:cubicBezTo>
                    <a:pt x="390" y="21"/>
                    <a:pt x="388" y="26"/>
                    <a:pt x="387" y="24"/>
                  </a:cubicBezTo>
                  <a:cubicBezTo>
                    <a:pt x="386" y="24"/>
                    <a:pt x="387" y="24"/>
                    <a:pt x="387" y="25"/>
                  </a:cubicBezTo>
                  <a:cubicBezTo>
                    <a:pt x="385" y="24"/>
                    <a:pt x="383" y="25"/>
                    <a:pt x="381" y="24"/>
                  </a:cubicBezTo>
                  <a:cubicBezTo>
                    <a:pt x="382" y="24"/>
                    <a:pt x="382" y="23"/>
                    <a:pt x="383" y="24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382" y="23"/>
                    <a:pt x="382" y="23"/>
                    <a:pt x="381" y="23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80" y="24"/>
                    <a:pt x="380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2"/>
                    <a:pt x="378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3"/>
                    <a:pt x="378" y="24"/>
                    <a:pt x="378" y="25"/>
                  </a:cubicBezTo>
                  <a:cubicBezTo>
                    <a:pt x="377" y="24"/>
                    <a:pt x="377" y="26"/>
                    <a:pt x="376" y="24"/>
                  </a:cubicBezTo>
                  <a:cubicBezTo>
                    <a:pt x="377" y="24"/>
                    <a:pt x="377" y="24"/>
                    <a:pt x="377" y="23"/>
                  </a:cubicBezTo>
                  <a:cubicBezTo>
                    <a:pt x="376" y="23"/>
                    <a:pt x="376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7" y="25"/>
                    <a:pt x="377" y="25"/>
                    <a:pt x="377" y="25"/>
                  </a:cubicBezTo>
                  <a:cubicBezTo>
                    <a:pt x="377" y="25"/>
                    <a:pt x="378" y="25"/>
                    <a:pt x="379" y="25"/>
                  </a:cubicBezTo>
                  <a:cubicBezTo>
                    <a:pt x="380" y="26"/>
                    <a:pt x="377" y="26"/>
                    <a:pt x="378" y="27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8" y="27"/>
                    <a:pt x="378" y="28"/>
                    <a:pt x="377" y="28"/>
                  </a:cubicBezTo>
                  <a:cubicBezTo>
                    <a:pt x="377" y="29"/>
                    <a:pt x="376" y="28"/>
                    <a:pt x="376" y="29"/>
                  </a:cubicBezTo>
                  <a:cubicBezTo>
                    <a:pt x="374" y="28"/>
                    <a:pt x="372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30"/>
                    <a:pt x="368" y="29"/>
                    <a:pt x="367" y="29"/>
                  </a:cubicBezTo>
                  <a:cubicBezTo>
                    <a:pt x="366" y="28"/>
                    <a:pt x="366" y="28"/>
                    <a:pt x="366" y="27"/>
                  </a:cubicBezTo>
                  <a:cubicBezTo>
                    <a:pt x="367" y="27"/>
                    <a:pt x="368" y="26"/>
                    <a:pt x="368" y="27"/>
                  </a:cubicBezTo>
                  <a:cubicBezTo>
                    <a:pt x="369" y="26"/>
                    <a:pt x="371" y="27"/>
                    <a:pt x="372" y="27"/>
                  </a:cubicBezTo>
                  <a:cubicBezTo>
                    <a:pt x="371" y="26"/>
                    <a:pt x="370" y="26"/>
                    <a:pt x="369" y="26"/>
                  </a:cubicBezTo>
                  <a:cubicBezTo>
                    <a:pt x="369" y="26"/>
                    <a:pt x="369" y="26"/>
                    <a:pt x="369" y="26"/>
                  </a:cubicBezTo>
                  <a:cubicBezTo>
                    <a:pt x="370" y="25"/>
                    <a:pt x="371" y="24"/>
                    <a:pt x="372" y="25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3" y="23"/>
                    <a:pt x="373" y="24"/>
                    <a:pt x="374" y="24"/>
                  </a:cubicBezTo>
                  <a:cubicBezTo>
                    <a:pt x="374" y="23"/>
                    <a:pt x="375" y="23"/>
                    <a:pt x="374" y="22"/>
                  </a:cubicBezTo>
                  <a:cubicBezTo>
                    <a:pt x="374" y="23"/>
                    <a:pt x="373" y="24"/>
                    <a:pt x="372" y="23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71" y="24"/>
                    <a:pt x="371" y="24"/>
                    <a:pt x="372" y="24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69" y="24"/>
                    <a:pt x="370" y="23"/>
                    <a:pt x="369" y="23"/>
                  </a:cubicBezTo>
                  <a:cubicBezTo>
                    <a:pt x="369" y="23"/>
                    <a:pt x="369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1"/>
                    <a:pt x="370" y="22"/>
                  </a:cubicBezTo>
                  <a:cubicBezTo>
                    <a:pt x="370" y="21"/>
                    <a:pt x="370" y="21"/>
                    <a:pt x="370" y="21"/>
                  </a:cubicBezTo>
                  <a:cubicBezTo>
                    <a:pt x="369" y="20"/>
                    <a:pt x="369" y="22"/>
                    <a:pt x="368" y="21"/>
                  </a:cubicBezTo>
                  <a:cubicBezTo>
                    <a:pt x="368" y="22"/>
                    <a:pt x="368" y="22"/>
                    <a:pt x="368" y="23"/>
                  </a:cubicBezTo>
                  <a:cubicBezTo>
                    <a:pt x="368" y="24"/>
                    <a:pt x="368" y="23"/>
                    <a:pt x="367" y="23"/>
                  </a:cubicBezTo>
                  <a:cubicBezTo>
                    <a:pt x="366" y="23"/>
                    <a:pt x="366" y="23"/>
                    <a:pt x="366" y="23"/>
                  </a:cubicBezTo>
                  <a:cubicBezTo>
                    <a:pt x="366" y="23"/>
                    <a:pt x="366" y="23"/>
                    <a:pt x="365" y="23"/>
                  </a:cubicBezTo>
                  <a:cubicBezTo>
                    <a:pt x="365" y="23"/>
                    <a:pt x="365" y="23"/>
                    <a:pt x="365" y="24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63" y="23"/>
                    <a:pt x="362" y="23"/>
                    <a:pt x="362" y="23"/>
                  </a:cubicBezTo>
                  <a:cubicBezTo>
                    <a:pt x="362" y="23"/>
                    <a:pt x="362" y="23"/>
                    <a:pt x="362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0" y="23"/>
                    <a:pt x="360" y="23"/>
                    <a:pt x="360" y="23"/>
                  </a:cubicBezTo>
                  <a:cubicBezTo>
                    <a:pt x="358" y="22"/>
                    <a:pt x="356" y="24"/>
                    <a:pt x="354" y="22"/>
                  </a:cubicBezTo>
                  <a:cubicBezTo>
                    <a:pt x="352" y="23"/>
                    <a:pt x="350" y="22"/>
                    <a:pt x="347" y="23"/>
                  </a:cubicBezTo>
                  <a:cubicBezTo>
                    <a:pt x="346" y="22"/>
                    <a:pt x="344" y="22"/>
                    <a:pt x="343" y="22"/>
                  </a:cubicBezTo>
                  <a:cubicBezTo>
                    <a:pt x="343" y="22"/>
                    <a:pt x="341" y="22"/>
                    <a:pt x="341" y="21"/>
                  </a:cubicBezTo>
                  <a:cubicBezTo>
                    <a:pt x="341" y="21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19"/>
                    <a:pt x="341" y="19"/>
                    <a:pt x="341" y="19"/>
                  </a:cubicBezTo>
                  <a:cubicBezTo>
                    <a:pt x="341" y="19"/>
                    <a:pt x="341" y="19"/>
                    <a:pt x="341" y="20"/>
                  </a:cubicBezTo>
                  <a:cubicBezTo>
                    <a:pt x="342" y="19"/>
                    <a:pt x="341" y="19"/>
                    <a:pt x="341" y="19"/>
                  </a:cubicBezTo>
                  <a:cubicBezTo>
                    <a:pt x="342" y="18"/>
                    <a:pt x="342" y="18"/>
                    <a:pt x="342" y="19"/>
                  </a:cubicBezTo>
                  <a:cubicBezTo>
                    <a:pt x="342" y="17"/>
                    <a:pt x="344" y="19"/>
                    <a:pt x="344" y="18"/>
                  </a:cubicBezTo>
                  <a:cubicBezTo>
                    <a:pt x="343" y="17"/>
                    <a:pt x="341" y="17"/>
                    <a:pt x="340" y="18"/>
                  </a:cubicBezTo>
                  <a:cubicBezTo>
                    <a:pt x="340" y="18"/>
                    <a:pt x="340" y="18"/>
                    <a:pt x="340" y="18"/>
                  </a:cubicBezTo>
                  <a:cubicBezTo>
                    <a:pt x="340" y="19"/>
                    <a:pt x="340" y="19"/>
                    <a:pt x="340" y="20"/>
                  </a:cubicBezTo>
                  <a:cubicBezTo>
                    <a:pt x="339" y="19"/>
                    <a:pt x="340" y="21"/>
                    <a:pt x="339" y="21"/>
                  </a:cubicBezTo>
                  <a:cubicBezTo>
                    <a:pt x="339" y="22"/>
                    <a:pt x="339" y="22"/>
                    <a:pt x="339" y="22"/>
                  </a:cubicBezTo>
                  <a:cubicBezTo>
                    <a:pt x="339" y="22"/>
                    <a:pt x="337" y="22"/>
                    <a:pt x="337" y="21"/>
                  </a:cubicBezTo>
                  <a:cubicBezTo>
                    <a:pt x="337" y="21"/>
                    <a:pt x="337" y="21"/>
                    <a:pt x="337" y="21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2"/>
                    <a:pt x="334" y="21"/>
                    <a:pt x="333" y="21"/>
                  </a:cubicBezTo>
                  <a:cubicBezTo>
                    <a:pt x="332" y="21"/>
                    <a:pt x="331" y="22"/>
                    <a:pt x="330" y="21"/>
                  </a:cubicBezTo>
                  <a:cubicBezTo>
                    <a:pt x="329" y="22"/>
                    <a:pt x="328" y="21"/>
                    <a:pt x="327" y="21"/>
                  </a:cubicBezTo>
                  <a:cubicBezTo>
                    <a:pt x="326" y="22"/>
                    <a:pt x="325" y="20"/>
                    <a:pt x="324" y="21"/>
                  </a:cubicBezTo>
                  <a:cubicBezTo>
                    <a:pt x="323" y="20"/>
                    <a:pt x="322" y="20"/>
                    <a:pt x="321" y="21"/>
                  </a:cubicBezTo>
                  <a:cubicBezTo>
                    <a:pt x="320" y="20"/>
                    <a:pt x="320" y="21"/>
                    <a:pt x="319" y="20"/>
                  </a:cubicBezTo>
                  <a:cubicBezTo>
                    <a:pt x="318" y="20"/>
                    <a:pt x="318" y="21"/>
                    <a:pt x="318" y="21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7" y="20"/>
                    <a:pt x="316" y="21"/>
                    <a:pt x="316" y="20"/>
                  </a:cubicBezTo>
                  <a:cubicBezTo>
                    <a:pt x="316" y="19"/>
                    <a:pt x="316" y="19"/>
                    <a:pt x="317" y="19"/>
                  </a:cubicBezTo>
                  <a:cubicBezTo>
                    <a:pt x="317" y="19"/>
                    <a:pt x="318" y="19"/>
                    <a:pt x="318" y="19"/>
                  </a:cubicBezTo>
                  <a:cubicBezTo>
                    <a:pt x="318" y="19"/>
                    <a:pt x="319" y="19"/>
                    <a:pt x="319" y="20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8" y="19"/>
                    <a:pt x="317" y="18"/>
                    <a:pt x="317" y="19"/>
                  </a:cubicBezTo>
                  <a:cubicBezTo>
                    <a:pt x="317" y="18"/>
                    <a:pt x="317" y="18"/>
                    <a:pt x="317" y="18"/>
                  </a:cubicBezTo>
                  <a:cubicBezTo>
                    <a:pt x="315" y="18"/>
                    <a:pt x="315" y="18"/>
                    <a:pt x="315" y="18"/>
                  </a:cubicBezTo>
                  <a:cubicBezTo>
                    <a:pt x="315" y="19"/>
                    <a:pt x="313" y="19"/>
                    <a:pt x="315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19"/>
                    <a:pt x="313" y="19"/>
                    <a:pt x="314" y="19"/>
                  </a:cubicBezTo>
                  <a:cubicBezTo>
                    <a:pt x="313" y="19"/>
                    <a:pt x="313" y="17"/>
                    <a:pt x="312" y="18"/>
                  </a:cubicBezTo>
                  <a:cubicBezTo>
                    <a:pt x="313" y="19"/>
                    <a:pt x="313" y="19"/>
                    <a:pt x="313" y="19"/>
                  </a:cubicBezTo>
                  <a:cubicBezTo>
                    <a:pt x="313" y="19"/>
                    <a:pt x="313" y="19"/>
                    <a:pt x="312" y="19"/>
                  </a:cubicBezTo>
                  <a:cubicBezTo>
                    <a:pt x="312" y="19"/>
                    <a:pt x="313" y="20"/>
                    <a:pt x="313" y="20"/>
                  </a:cubicBezTo>
                  <a:cubicBezTo>
                    <a:pt x="313" y="20"/>
                    <a:pt x="313" y="20"/>
                    <a:pt x="312" y="20"/>
                  </a:cubicBezTo>
                  <a:cubicBezTo>
                    <a:pt x="312" y="20"/>
                    <a:pt x="311" y="19"/>
                    <a:pt x="311" y="19"/>
                  </a:cubicBezTo>
                  <a:cubicBezTo>
                    <a:pt x="311" y="19"/>
                    <a:pt x="311" y="19"/>
                    <a:pt x="310" y="20"/>
                  </a:cubicBezTo>
                  <a:cubicBezTo>
                    <a:pt x="309" y="20"/>
                    <a:pt x="308" y="20"/>
                    <a:pt x="307" y="20"/>
                  </a:cubicBezTo>
                  <a:cubicBezTo>
                    <a:pt x="308" y="18"/>
                    <a:pt x="310" y="19"/>
                    <a:pt x="311" y="17"/>
                  </a:cubicBezTo>
                  <a:cubicBezTo>
                    <a:pt x="310" y="17"/>
                    <a:pt x="310" y="17"/>
                    <a:pt x="310" y="17"/>
                  </a:cubicBezTo>
                  <a:cubicBezTo>
                    <a:pt x="310" y="18"/>
                    <a:pt x="310" y="18"/>
                    <a:pt x="310" y="18"/>
                  </a:cubicBezTo>
                  <a:cubicBezTo>
                    <a:pt x="308" y="17"/>
                    <a:pt x="308" y="20"/>
                    <a:pt x="305" y="19"/>
                  </a:cubicBezTo>
                  <a:cubicBezTo>
                    <a:pt x="306" y="20"/>
                    <a:pt x="306" y="20"/>
                    <a:pt x="306" y="20"/>
                  </a:cubicBezTo>
                  <a:cubicBezTo>
                    <a:pt x="305" y="20"/>
                    <a:pt x="304" y="20"/>
                    <a:pt x="303" y="19"/>
                  </a:cubicBezTo>
                  <a:cubicBezTo>
                    <a:pt x="304" y="19"/>
                    <a:pt x="304" y="19"/>
                    <a:pt x="304" y="19"/>
                  </a:cubicBezTo>
                  <a:cubicBezTo>
                    <a:pt x="303" y="20"/>
                    <a:pt x="300" y="19"/>
                    <a:pt x="298" y="19"/>
                  </a:cubicBezTo>
                  <a:cubicBezTo>
                    <a:pt x="297" y="18"/>
                    <a:pt x="297" y="18"/>
                    <a:pt x="297" y="18"/>
                  </a:cubicBezTo>
                  <a:cubicBezTo>
                    <a:pt x="297" y="18"/>
                    <a:pt x="297" y="18"/>
                    <a:pt x="297" y="19"/>
                  </a:cubicBezTo>
                  <a:cubicBezTo>
                    <a:pt x="297" y="19"/>
                    <a:pt x="296" y="19"/>
                    <a:pt x="296" y="1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18"/>
                    <a:pt x="295" y="18"/>
                    <a:pt x="294" y="18"/>
                  </a:cubicBezTo>
                  <a:cubicBezTo>
                    <a:pt x="294" y="18"/>
                    <a:pt x="295" y="18"/>
                    <a:pt x="295" y="17"/>
                  </a:cubicBezTo>
                  <a:cubicBezTo>
                    <a:pt x="295" y="18"/>
                    <a:pt x="295" y="18"/>
                    <a:pt x="295" y="18"/>
                  </a:cubicBezTo>
                  <a:cubicBezTo>
                    <a:pt x="295" y="17"/>
                    <a:pt x="295" y="17"/>
                    <a:pt x="295" y="17"/>
                  </a:cubicBezTo>
                  <a:cubicBezTo>
                    <a:pt x="296" y="18"/>
                    <a:pt x="297" y="17"/>
                    <a:pt x="297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4" y="17"/>
                    <a:pt x="293" y="18"/>
                    <a:pt x="292" y="18"/>
                  </a:cubicBezTo>
                  <a:cubicBezTo>
                    <a:pt x="292" y="18"/>
                    <a:pt x="293" y="18"/>
                    <a:pt x="292" y="17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1" y="18"/>
                    <a:pt x="291" y="17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1" y="17"/>
                    <a:pt x="290" y="17"/>
                    <a:pt x="290" y="17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7"/>
                    <a:pt x="287" y="18"/>
                    <a:pt x="287" y="17"/>
                  </a:cubicBezTo>
                  <a:cubicBezTo>
                    <a:pt x="286" y="17"/>
                    <a:pt x="286" y="18"/>
                    <a:pt x="286" y="18"/>
                  </a:cubicBezTo>
                  <a:cubicBezTo>
                    <a:pt x="285" y="17"/>
                    <a:pt x="285" y="17"/>
                    <a:pt x="285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5" y="17"/>
                    <a:pt x="285" y="17"/>
                  </a:cubicBezTo>
                  <a:cubicBezTo>
                    <a:pt x="285" y="17"/>
                    <a:pt x="285" y="17"/>
                    <a:pt x="285" y="18"/>
                  </a:cubicBezTo>
                  <a:cubicBezTo>
                    <a:pt x="284" y="18"/>
                    <a:pt x="283" y="18"/>
                    <a:pt x="282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2" y="16"/>
                    <a:pt x="282" y="17"/>
                    <a:pt x="281" y="17"/>
                  </a:cubicBezTo>
                  <a:cubicBezTo>
                    <a:pt x="281" y="17"/>
                    <a:pt x="281" y="18"/>
                    <a:pt x="280" y="17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1" y="15"/>
                    <a:pt x="283" y="17"/>
                    <a:pt x="283" y="16"/>
                  </a:cubicBezTo>
                  <a:cubicBezTo>
                    <a:pt x="282" y="15"/>
                    <a:pt x="281" y="16"/>
                    <a:pt x="280" y="15"/>
                  </a:cubicBezTo>
                  <a:cubicBezTo>
                    <a:pt x="280" y="15"/>
                    <a:pt x="281" y="15"/>
                    <a:pt x="281" y="15"/>
                  </a:cubicBezTo>
                  <a:cubicBezTo>
                    <a:pt x="280" y="14"/>
                    <a:pt x="280" y="15"/>
                    <a:pt x="279" y="14"/>
                  </a:cubicBezTo>
                  <a:cubicBezTo>
                    <a:pt x="281" y="13"/>
                    <a:pt x="282" y="15"/>
                    <a:pt x="283" y="14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1" y="14"/>
                    <a:pt x="279" y="13"/>
                    <a:pt x="278" y="14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2"/>
                    <a:pt x="275" y="13"/>
                    <a:pt x="274" y="13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3" y="12"/>
                    <a:pt x="273" y="12"/>
                    <a:pt x="273" y="12"/>
                  </a:cubicBezTo>
                  <a:cubicBezTo>
                    <a:pt x="273" y="11"/>
                    <a:pt x="275" y="12"/>
                    <a:pt x="275" y="11"/>
                  </a:cubicBezTo>
                  <a:cubicBezTo>
                    <a:pt x="276" y="11"/>
                    <a:pt x="277" y="10"/>
                    <a:pt x="277" y="11"/>
                  </a:cubicBezTo>
                  <a:cubicBezTo>
                    <a:pt x="278" y="11"/>
                    <a:pt x="279" y="11"/>
                    <a:pt x="280" y="11"/>
                  </a:cubicBezTo>
                  <a:cubicBezTo>
                    <a:pt x="280" y="12"/>
                    <a:pt x="280" y="12"/>
                    <a:pt x="280" y="12"/>
                  </a:cubicBezTo>
                  <a:cubicBezTo>
                    <a:pt x="281" y="12"/>
                    <a:pt x="282" y="11"/>
                    <a:pt x="283" y="12"/>
                  </a:cubicBezTo>
                  <a:cubicBezTo>
                    <a:pt x="283" y="11"/>
                    <a:pt x="283" y="11"/>
                    <a:pt x="283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4" y="11"/>
                    <a:pt x="285" y="11"/>
                    <a:pt x="285" y="12"/>
                  </a:cubicBezTo>
                  <a:cubicBezTo>
                    <a:pt x="286" y="12"/>
                    <a:pt x="286" y="12"/>
                    <a:pt x="286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6" y="10"/>
                    <a:pt x="286" y="10"/>
                    <a:pt x="286" y="10"/>
                  </a:cubicBezTo>
                  <a:cubicBezTo>
                    <a:pt x="285" y="10"/>
                    <a:pt x="284" y="10"/>
                    <a:pt x="282" y="10"/>
                  </a:cubicBezTo>
                  <a:cubicBezTo>
                    <a:pt x="283" y="10"/>
                    <a:pt x="282" y="10"/>
                    <a:pt x="282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4" y="9"/>
                    <a:pt x="284" y="8"/>
                    <a:pt x="284" y="7"/>
                  </a:cubicBezTo>
                  <a:cubicBezTo>
                    <a:pt x="283" y="8"/>
                    <a:pt x="282" y="7"/>
                    <a:pt x="282" y="9"/>
                  </a:cubicBezTo>
                  <a:cubicBezTo>
                    <a:pt x="281" y="9"/>
                    <a:pt x="281" y="7"/>
                    <a:pt x="280" y="8"/>
                  </a:cubicBezTo>
                  <a:cubicBezTo>
                    <a:pt x="280" y="8"/>
                    <a:pt x="280" y="8"/>
                    <a:pt x="280" y="8"/>
                  </a:cubicBezTo>
                  <a:cubicBezTo>
                    <a:pt x="278" y="8"/>
                    <a:pt x="278" y="8"/>
                    <a:pt x="278" y="8"/>
                  </a:cubicBezTo>
                  <a:cubicBezTo>
                    <a:pt x="278" y="7"/>
                    <a:pt x="278" y="7"/>
                    <a:pt x="278" y="7"/>
                  </a:cubicBezTo>
                  <a:cubicBezTo>
                    <a:pt x="279" y="7"/>
                    <a:pt x="279" y="7"/>
                    <a:pt x="280" y="6"/>
                  </a:cubicBezTo>
                  <a:cubicBezTo>
                    <a:pt x="280" y="7"/>
                    <a:pt x="280" y="7"/>
                    <a:pt x="280" y="7"/>
                  </a:cubicBezTo>
                  <a:cubicBezTo>
                    <a:pt x="281" y="7"/>
                    <a:pt x="280" y="6"/>
                    <a:pt x="281" y="6"/>
                  </a:cubicBezTo>
                  <a:cubicBezTo>
                    <a:pt x="281" y="6"/>
                    <a:pt x="281" y="6"/>
                    <a:pt x="281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80" y="6"/>
                    <a:pt x="278" y="5"/>
                    <a:pt x="277" y="5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7"/>
                    <a:pt x="277" y="7"/>
                  </a:cubicBezTo>
                  <a:cubicBezTo>
                    <a:pt x="277" y="6"/>
                    <a:pt x="276" y="6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7" y="7"/>
                    <a:pt x="278" y="8"/>
                    <a:pt x="277" y="8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275" y="9"/>
                    <a:pt x="274" y="9"/>
                    <a:pt x="274" y="8"/>
                  </a:cubicBezTo>
                  <a:cubicBezTo>
                    <a:pt x="274" y="9"/>
                    <a:pt x="274" y="9"/>
                    <a:pt x="274" y="9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8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5" y="8"/>
                    <a:pt x="275" y="8"/>
                    <a:pt x="275" y="8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7"/>
                    <a:pt x="274" y="7"/>
                    <a:pt x="274" y="7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6"/>
                    <a:pt x="275" y="6"/>
                    <a:pt x="275" y="6"/>
                  </a:cubicBezTo>
                  <a:cubicBezTo>
                    <a:pt x="275" y="6"/>
                    <a:pt x="274" y="7"/>
                    <a:pt x="274" y="6"/>
                  </a:cubicBezTo>
                  <a:cubicBezTo>
                    <a:pt x="275" y="6"/>
                    <a:pt x="274" y="5"/>
                    <a:pt x="275" y="5"/>
                  </a:cubicBezTo>
                  <a:cubicBezTo>
                    <a:pt x="274" y="4"/>
                    <a:pt x="272" y="5"/>
                    <a:pt x="271" y="5"/>
                  </a:cubicBezTo>
                  <a:cubicBezTo>
                    <a:pt x="269" y="6"/>
                    <a:pt x="266" y="5"/>
                    <a:pt x="266" y="6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66" y="6"/>
                    <a:pt x="265" y="6"/>
                    <a:pt x="265" y="6"/>
                  </a:cubicBezTo>
                  <a:cubicBezTo>
                    <a:pt x="265" y="6"/>
                    <a:pt x="265" y="6"/>
                    <a:pt x="265" y="6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7" y="8"/>
                    <a:pt x="268" y="7"/>
                    <a:pt x="268" y="7"/>
                  </a:cubicBezTo>
                  <a:cubicBezTo>
                    <a:pt x="267" y="7"/>
                    <a:pt x="267" y="7"/>
                    <a:pt x="267" y="7"/>
                  </a:cubicBezTo>
                  <a:cubicBezTo>
                    <a:pt x="268" y="6"/>
                    <a:pt x="268" y="6"/>
                    <a:pt x="268" y="6"/>
                  </a:cubicBezTo>
                  <a:cubicBezTo>
                    <a:pt x="268" y="6"/>
                    <a:pt x="268" y="6"/>
                    <a:pt x="268" y="7"/>
                  </a:cubicBezTo>
                  <a:cubicBezTo>
                    <a:pt x="268" y="6"/>
                    <a:pt x="269" y="6"/>
                    <a:pt x="269" y="6"/>
                  </a:cubicBezTo>
                  <a:cubicBezTo>
                    <a:pt x="269" y="7"/>
                    <a:pt x="270" y="7"/>
                    <a:pt x="269" y="7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1" y="8"/>
                    <a:pt x="271" y="9"/>
                  </a:cubicBezTo>
                  <a:cubicBezTo>
                    <a:pt x="270" y="9"/>
                    <a:pt x="270" y="9"/>
                    <a:pt x="269" y="9"/>
                  </a:cubicBezTo>
                  <a:cubicBezTo>
                    <a:pt x="270" y="9"/>
                    <a:pt x="270" y="9"/>
                    <a:pt x="270" y="9"/>
                  </a:cubicBezTo>
                  <a:cubicBezTo>
                    <a:pt x="268" y="9"/>
                    <a:pt x="269" y="8"/>
                    <a:pt x="268" y="8"/>
                  </a:cubicBezTo>
                  <a:cubicBezTo>
                    <a:pt x="268" y="8"/>
                    <a:pt x="268" y="8"/>
                    <a:pt x="268" y="9"/>
                  </a:cubicBezTo>
                  <a:cubicBezTo>
                    <a:pt x="268" y="8"/>
                    <a:pt x="267" y="8"/>
                    <a:pt x="267" y="8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65" y="7"/>
                    <a:pt x="263" y="9"/>
                    <a:pt x="261" y="8"/>
                  </a:cubicBezTo>
                  <a:cubicBezTo>
                    <a:pt x="261" y="8"/>
                    <a:pt x="261" y="8"/>
                    <a:pt x="261" y="8"/>
                  </a:cubicBezTo>
                  <a:cubicBezTo>
                    <a:pt x="263" y="9"/>
                    <a:pt x="261" y="9"/>
                    <a:pt x="262" y="10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1" y="11"/>
                    <a:pt x="262" y="11"/>
                    <a:pt x="263" y="12"/>
                  </a:cubicBezTo>
                  <a:cubicBezTo>
                    <a:pt x="263" y="12"/>
                    <a:pt x="263" y="12"/>
                    <a:pt x="262" y="12"/>
                  </a:cubicBezTo>
                  <a:cubicBezTo>
                    <a:pt x="262" y="12"/>
                    <a:pt x="262" y="12"/>
                    <a:pt x="262" y="12"/>
                  </a:cubicBezTo>
                  <a:cubicBezTo>
                    <a:pt x="261" y="12"/>
                    <a:pt x="261" y="12"/>
                    <a:pt x="260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2" y="13"/>
                    <a:pt x="264" y="14"/>
                    <a:pt x="265" y="13"/>
                  </a:cubicBezTo>
                  <a:cubicBezTo>
                    <a:pt x="266" y="13"/>
                    <a:pt x="267" y="14"/>
                    <a:pt x="267" y="13"/>
                  </a:cubicBezTo>
                  <a:cubicBezTo>
                    <a:pt x="268" y="15"/>
                    <a:pt x="270" y="13"/>
                    <a:pt x="271" y="14"/>
                  </a:cubicBezTo>
                  <a:cubicBezTo>
                    <a:pt x="270" y="14"/>
                    <a:pt x="270" y="16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7" y="16"/>
                    <a:pt x="268" y="16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65" y="16"/>
                    <a:pt x="265" y="15"/>
                    <a:pt x="266" y="14"/>
                  </a:cubicBezTo>
                  <a:cubicBezTo>
                    <a:pt x="265" y="14"/>
                    <a:pt x="264" y="15"/>
                    <a:pt x="264" y="16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63" y="16"/>
                    <a:pt x="261" y="16"/>
                    <a:pt x="260" y="15"/>
                  </a:cubicBezTo>
                  <a:cubicBezTo>
                    <a:pt x="260" y="15"/>
                    <a:pt x="260" y="16"/>
                    <a:pt x="260" y="16"/>
                  </a:cubicBezTo>
                  <a:cubicBezTo>
                    <a:pt x="259" y="16"/>
                    <a:pt x="258" y="16"/>
                    <a:pt x="258" y="15"/>
                  </a:cubicBez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6" y="15"/>
                    <a:pt x="256" y="15"/>
                    <a:pt x="256" y="15"/>
                  </a:cubicBezTo>
                  <a:cubicBezTo>
                    <a:pt x="256" y="15"/>
                    <a:pt x="255" y="15"/>
                    <a:pt x="255" y="14"/>
                  </a:cubicBezTo>
                  <a:cubicBezTo>
                    <a:pt x="256" y="15"/>
                    <a:pt x="257" y="14"/>
                    <a:pt x="258" y="14"/>
                  </a:cubicBezTo>
                  <a:cubicBezTo>
                    <a:pt x="258" y="14"/>
                    <a:pt x="258" y="13"/>
                    <a:pt x="257" y="13"/>
                  </a:cubicBezTo>
                  <a:cubicBezTo>
                    <a:pt x="256" y="13"/>
                    <a:pt x="256" y="14"/>
                    <a:pt x="256" y="14"/>
                  </a:cubicBezTo>
                  <a:cubicBezTo>
                    <a:pt x="255" y="13"/>
                    <a:pt x="253" y="14"/>
                    <a:pt x="252" y="13"/>
                  </a:cubicBezTo>
                  <a:cubicBezTo>
                    <a:pt x="253" y="12"/>
                    <a:pt x="255" y="12"/>
                    <a:pt x="255" y="13"/>
                  </a:cubicBezTo>
                  <a:cubicBezTo>
                    <a:pt x="257" y="12"/>
                    <a:pt x="259" y="13"/>
                    <a:pt x="259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58" y="12"/>
                    <a:pt x="257" y="11"/>
                    <a:pt x="255" y="12"/>
                  </a:cubicBezTo>
                  <a:cubicBezTo>
                    <a:pt x="255" y="12"/>
                    <a:pt x="254" y="12"/>
                    <a:pt x="253" y="12"/>
                  </a:cubicBezTo>
                  <a:cubicBezTo>
                    <a:pt x="253" y="12"/>
                    <a:pt x="252" y="13"/>
                    <a:pt x="253" y="13"/>
                  </a:cubicBezTo>
                  <a:cubicBezTo>
                    <a:pt x="252" y="13"/>
                    <a:pt x="251" y="13"/>
                    <a:pt x="251" y="14"/>
                  </a:cubicBezTo>
                  <a:cubicBezTo>
                    <a:pt x="251" y="13"/>
                    <a:pt x="249" y="13"/>
                    <a:pt x="249" y="13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46" y="14"/>
                    <a:pt x="246" y="14"/>
                    <a:pt x="246" y="14"/>
                  </a:cubicBezTo>
                  <a:cubicBezTo>
                    <a:pt x="246" y="13"/>
                    <a:pt x="248" y="14"/>
                    <a:pt x="248" y="13"/>
                  </a:cubicBezTo>
                  <a:cubicBezTo>
                    <a:pt x="248" y="13"/>
                    <a:pt x="248" y="13"/>
                    <a:pt x="248" y="13"/>
                  </a:cubicBezTo>
                  <a:cubicBezTo>
                    <a:pt x="247" y="13"/>
                    <a:pt x="248" y="13"/>
                    <a:pt x="248" y="13"/>
                  </a:cubicBezTo>
                  <a:cubicBezTo>
                    <a:pt x="245" y="14"/>
                    <a:pt x="243" y="15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40" y="13"/>
                    <a:pt x="240" y="13"/>
                    <a:pt x="240" y="13"/>
                  </a:cubicBezTo>
                  <a:cubicBezTo>
                    <a:pt x="240" y="14"/>
                    <a:pt x="240" y="14"/>
                    <a:pt x="239" y="14"/>
                  </a:cubicBezTo>
                  <a:cubicBezTo>
                    <a:pt x="239" y="14"/>
                    <a:pt x="238" y="13"/>
                    <a:pt x="239" y="13"/>
                  </a:cubicBezTo>
                  <a:cubicBezTo>
                    <a:pt x="239" y="13"/>
                    <a:pt x="239" y="13"/>
                    <a:pt x="239" y="13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4" y="13"/>
                    <a:pt x="238" y="12"/>
                    <a:pt x="236" y="11"/>
                  </a:cubicBezTo>
                  <a:cubicBezTo>
                    <a:pt x="237" y="12"/>
                    <a:pt x="238" y="11"/>
                    <a:pt x="240" y="11"/>
                  </a:cubicBezTo>
                  <a:cubicBezTo>
                    <a:pt x="240" y="11"/>
                    <a:pt x="241" y="12"/>
                    <a:pt x="242" y="12"/>
                  </a:cubicBezTo>
                  <a:cubicBezTo>
                    <a:pt x="241" y="13"/>
                    <a:pt x="243" y="12"/>
                    <a:pt x="242" y="14"/>
                  </a:cubicBezTo>
                  <a:cubicBezTo>
                    <a:pt x="243" y="14"/>
                    <a:pt x="243" y="14"/>
                    <a:pt x="243" y="14"/>
                  </a:cubicBezTo>
                  <a:cubicBezTo>
                    <a:pt x="244" y="13"/>
                    <a:pt x="243" y="14"/>
                    <a:pt x="243" y="13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5" y="11"/>
                    <a:pt x="247" y="13"/>
                    <a:pt x="24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7" y="11"/>
                    <a:pt x="249" y="11"/>
                    <a:pt x="249" y="11"/>
                  </a:cubicBezTo>
                  <a:cubicBezTo>
                    <a:pt x="250" y="11"/>
                    <a:pt x="250" y="12"/>
                    <a:pt x="250" y="12"/>
                  </a:cubicBezTo>
                  <a:cubicBezTo>
                    <a:pt x="250" y="13"/>
                    <a:pt x="251" y="12"/>
                    <a:pt x="251" y="12"/>
                  </a:cubicBezTo>
                  <a:cubicBezTo>
                    <a:pt x="251" y="11"/>
                    <a:pt x="254" y="12"/>
                    <a:pt x="253" y="10"/>
                  </a:cubicBezTo>
                  <a:cubicBezTo>
                    <a:pt x="253" y="11"/>
                    <a:pt x="252" y="11"/>
                    <a:pt x="252" y="11"/>
                  </a:cubicBezTo>
                  <a:cubicBezTo>
                    <a:pt x="251" y="10"/>
                    <a:pt x="251" y="10"/>
                    <a:pt x="251" y="10"/>
                  </a:cubicBezTo>
                  <a:cubicBezTo>
                    <a:pt x="251" y="10"/>
                    <a:pt x="251" y="11"/>
                    <a:pt x="251" y="11"/>
                  </a:cubicBezTo>
                  <a:cubicBezTo>
                    <a:pt x="249" y="11"/>
                    <a:pt x="246" y="10"/>
                    <a:pt x="244" y="10"/>
                  </a:cubicBezTo>
                  <a:cubicBezTo>
                    <a:pt x="244" y="10"/>
                    <a:pt x="244" y="10"/>
                    <a:pt x="244" y="10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5" y="10"/>
                    <a:pt x="245" y="9"/>
                    <a:pt x="245" y="9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6" y="9"/>
                    <a:pt x="246" y="9"/>
                    <a:pt x="246" y="9"/>
                  </a:cubicBezTo>
                  <a:cubicBezTo>
                    <a:pt x="246" y="8"/>
                    <a:pt x="246" y="8"/>
                    <a:pt x="246" y="8"/>
                  </a:cubicBezTo>
                  <a:cubicBezTo>
                    <a:pt x="246" y="8"/>
                    <a:pt x="247" y="8"/>
                    <a:pt x="247" y="8"/>
                  </a:cubicBezTo>
                  <a:cubicBezTo>
                    <a:pt x="247" y="7"/>
                    <a:pt x="246" y="8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5" y="7"/>
                    <a:pt x="245" y="7"/>
                    <a:pt x="244" y="7"/>
                  </a:cubicBezTo>
                  <a:cubicBezTo>
                    <a:pt x="243" y="6"/>
                    <a:pt x="243" y="7"/>
                    <a:pt x="242" y="7"/>
                  </a:cubicBezTo>
                  <a:cubicBezTo>
                    <a:pt x="242" y="7"/>
                    <a:pt x="241" y="7"/>
                    <a:pt x="241" y="6"/>
                  </a:cubicBezTo>
                  <a:cubicBezTo>
                    <a:pt x="240" y="6"/>
                    <a:pt x="241" y="7"/>
                    <a:pt x="240" y="7"/>
                  </a:cubicBezTo>
                  <a:cubicBezTo>
                    <a:pt x="239" y="7"/>
                    <a:pt x="240" y="6"/>
                    <a:pt x="240" y="6"/>
                  </a:cubicBezTo>
                  <a:cubicBezTo>
                    <a:pt x="239" y="8"/>
                    <a:pt x="239" y="6"/>
                    <a:pt x="238" y="6"/>
                  </a:cubicBezTo>
                  <a:cubicBezTo>
                    <a:pt x="239" y="5"/>
                    <a:pt x="240" y="6"/>
                    <a:pt x="241" y="6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39" y="4"/>
                    <a:pt x="239" y="5"/>
                    <a:pt x="240" y="5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3"/>
                    <a:pt x="239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37" y="2"/>
                    <a:pt x="238" y="4"/>
                    <a:pt x="237" y="5"/>
                  </a:cubicBezTo>
                  <a:cubicBezTo>
                    <a:pt x="237" y="4"/>
                    <a:pt x="236" y="4"/>
                    <a:pt x="237" y="3"/>
                  </a:cubicBezTo>
                  <a:cubicBezTo>
                    <a:pt x="236" y="3"/>
                    <a:pt x="236" y="4"/>
                    <a:pt x="236" y="4"/>
                  </a:cubicBezTo>
                  <a:cubicBezTo>
                    <a:pt x="236" y="4"/>
                    <a:pt x="237" y="4"/>
                    <a:pt x="237" y="4"/>
                  </a:cubicBezTo>
                  <a:cubicBezTo>
                    <a:pt x="235" y="4"/>
                    <a:pt x="236" y="6"/>
                    <a:pt x="234" y="5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33" y="6"/>
                    <a:pt x="232" y="6"/>
                    <a:pt x="232" y="6"/>
                  </a:cubicBezTo>
                  <a:cubicBezTo>
                    <a:pt x="231" y="6"/>
                    <a:pt x="231" y="7"/>
                    <a:pt x="230" y="8"/>
                  </a:cubicBezTo>
                  <a:cubicBezTo>
                    <a:pt x="229" y="8"/>
                    <a:pt x="228" y="8"/>
                    <a:pt x="228" y="7"/>
                  </a:cubicBezTo>
                  <a:cubicBezTo>
                    <a:pt x="227" y="7"/>
                    <a:pt x="227" y="8"/>
                    <a:pt x="227" y="9"/>
                  </a:cubicBezTo>
                  <a:cubicBezTo>
                    <a:pt x="227" y="8"/>
                    <a:pt x="226" y="8"/>
                    <a:pt x="226" y="7"/>
                  </a:cubicBezTo>
                  <a:cubicBezTo>
                    <a:pt x="226" y="7"/>
                    <a:pt x="226" y="7"/>
                    <a:pt x="227" y="7"/>
                  </a:cubicBezTo>
                  <a:cubicBezTo>
                    <a:pt x="227" y="7"/>
                    <a:pt x="228" y="7"/>
                    <a:pt x="227" y="6"/>
                  </a:cubicBezTo>
                  <a:cubicBezTo>
                    <a:pt x="228" y="6"/>
                    <a:pt x="229" y="6"/>
                    <a:pt x="229" y="7"/>
                  </a:cubicBezTo>
                  <a:cubicBezTo>
                    <a:pt x="229" y="6"/>
                    <a:pt x="229" y="6"/>
                    <a:pt x="230" y="6"/>
                  </a:cubicBezTo>
                  <a:cubicBezTo>
                    <a:pt x="230" y="6"/>
                    <a:pt x="230" y="6"/>
                    <a:pt x="230" y="5"/>
                  </a:cubicBezTo>
                  <a:cubicBezTo>
                    <a:pt x="231" y="4"/>
                    <a:pt x="232" y="4"/>
                    <a:pt x="233" y="5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2" y="4"/>
                    <a:pt x="231" y="4"/>
                    <a:pt x="231" y="4"/>
                  </a:cubicBezTo>
                  <a:cubicBezTo>
                    <a:pt x="231" y="3"/>
                    <a:pt x="231" y="2"/>
                    <a:pt x="231" y="2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0" y="3"/>
                    <a:pt x="229" y="4"/>
                    <a:pt x="229" y="4"/>
                  </a:cubicBezTo>
                  <a:cubicBezTo>
                    <a:pt x="228" y="4"/>
                    <a:pt x="229" y="4"/>
                    <a:pt x="228" y="5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8" y="5"/>
                    <a:pt x="229" y="5"/>
                    <a:pt x="229" y="5"/>
                  </a:cubicBezTo>
                  <a:cubicBezTo>
                    <a:pt x="229" y="6"/>
                    <a:pt x="229" y="6"/>
                    <a:pt x="229" y="6"/>
                  </a:cubicBezTo>
                  <a:cubicBezTo>
                    <a:pt x="229" y="6"/>
                    <a:pt x="228" y="6"/>
                    <a:pt x="228" y="5"/>
                  </a:cubicBezTo>
                  <a:cubicBezTo>
                    <a:pt x="227" y="6"/>
                    <a:pt x="225" y="5"/>
                    <a:pt x="226" y="6"/>
                  </a:cubicBezTo>
                  <a:cubicBezTo>
                    <a:pt x="225" y="6"/>
                    <a:pt x="223" y="7"/>
                    <a:pt x="223" y="5"/>
                  </a:cubicBezTo>
                  <a:cubicBezTo>
                    <a:pt x="224" y="4"/>
                    <a:pt x="226" y="5"/>
                    <a:pt x="226" y="4"/>
                  </a:cubicBezTo>
                  <a:cubicBezTo>
                    <a:pt x="225" y="4"/>
                    <a:pt x="226" y="3"/>
                    <a:pt x="225" y="2"/>
                  </a:cubicBezTo>
                  <a:cubicBezTo>
                    <a:pt x="225" y="3"/>
                    <a:pt x="226" y="2"/>
                    <a:pt x="226" y="2"/>
                  </a:cubicBezTo>
                  <a:cubicBezTo>
                    <a:pt x="226" y="2"/>
                    <a:pt x="225" y="1"/>
                    <a:pt x="225" y="2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24" y="2"/>
                    <a:pt x="224" y="3"/>
                    <a:pt x="224" y="3"/>
                  </a:cubicBezTo>
                  <a:cubicBezTo>
                    <a:pt x="223" y="4"/>
                    <a:pt x="223" y="3"/>
                    <a:pt x="222" y="3"/>
                  </a:cubicBezTo>
                  <a:cubicBezTo>
                    <a:pt x="222" y="3"/>
                    <a:pt x="223" y="3"/>
                    <a:pt x="223" y="4"/>
                  </a:cubicBezTo>
                  <a:cubicBezTo>
                    <a:pt x="222" y="4"/>
                    <a:pt x="221" y="3"/>
                    <a:pt x="221" y="4"/>
                  </a:cubicBezTo>
                  <a:cubicBezTo>
                    <a:pt x="220" y="3"/>
                    <a:pt x="220" y="3"/>
                    <a:pt x="220" y="3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1" y="5"/>
                    <a:pt x="219" y="5"/>
                    <a:pt x="219" y="5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18" y="3"/>
                    <a:pt x="219" y="4"/>
                    <a:pt x="218" y="4"/>
                  </a:cubicBezTo>
                  <a:cubicBezTo>
                    <a:pt x="217" y="3"/>
                    <a:pt x="217" y="2"/>
                    <a:pt x="218" y="1"/>
                  </a:cubicBezTo>
                  <a:cubicBezTo>
                    <a:pt x="216" y="1"/>
                    <a:pt x="217" y="4"/>
                    <a:pt x="216" y="4"/>
                  </a:cubicBezTo>
                  <a:cubicBezTo>
                    <a:pt x="216" y="3"/>
                    <a:pt x="215" y="3"/>
                    <a:pt x="214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4"/>
                    <a:pt x="212" y="5"/>
                    <a:pt x="211" y="4"/>
                  </a:cubicBezTo>
                  <a:cubicBezTo>
                    <a:pt x="211" y="3"/>
                    <a:pt x="211" y="3"/>
                    <a:pt x="211" y="3"/>
                  </a:cubicBezTo>
                  <a:cubicBezTo>
                    <a:pt x="210" y="4"/>
                    <a:pt x="210" y="3"/>
                    <a:pt x="210" y="3"/>
                  </a:cubicBezTo>
                  <a:cubicBezTo>
                    <a:pt x="211" y="3"/>
                    <a:pt x="211" y="2"/>
                    <a:pt x="212" y="2"/>
                  </a:cubicBezTo>
                  <a:cubicBezTo>
                    <a:pt x="212" y="1"/>
                    <a:pt x="211" y="3"/>
                    <a:pt x="211" y="2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2"/>
                    <a:pt x="210" y="2"/>
                    <a:pt x="210" y="2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08" y="4"/>
                    <a:pt x="210" y="2"/>
                    <a:pt x="209" y="2"/>
                  </a:cubicBezTo>
                  <a:cubicBezTo>
                    <a:pt x="208" y="2"/>
                    <a:pt x="208" y="2"/>
                    <a:pt x="208" y="2"/>
                  </a:cubicBezTo>
                  <a:cubicBezTo>
                    <a:pt x="208" y="4"/>
                    <a:pt x="209" y="4"/>
                    <a:pt x="210" y="4"/>
                  </a:cubicBezTo>
                  <a:cubicBezTo>
                    <a:pt x="207" y="6"/>
                    <a:pt x="208" y="2"/>
                    <a:pt x="206" y="2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2"/>
                    <a:pt x="206" y="2"/>
                    <a:pt x="206" y="2"/>
                  </a:cubicBezTo>
                  <a:cubicBezTo>
                    <a:pt x="206" y="3"/>
                    <a:pt x="206" y="2"/>
                    <a:pt x="207" y="2"/>
                  </a:cubicBezTo>
                  <a:cubicBezTo>
                    <a:pt x="207" y="2"/>
                    <a:pt x="207" y="3"/>
                    <a:pt x="207" y="3"/>
                  </a:cubicBezTo>
                  <a:cubicBezTo>
                    <a:pt x="207" y="3"/>
                    <a:pt x="207" y="3"/>
                    <a:pt x="207" y="3"/>
                  </a:cubicBezTo>
                  <a:cubicBezTo>
                    <a:pt x="207" y="5"/>
                    <a:pt x="204" y="4"/>
                    <a:pt x="203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1" y="5"/>
                    <a:pt x="200" y="5"/>
                  </a:cubicBezTo>
                  <a:cubicBezTo>
                    <a:pt x="200" y="6"/>
                    <a:pt x="200" y="6"/>
                    <a:pt x="199" y="6"/>
                  </a:cubicBezTo>
                  <a:cubicBezTo>
                    <a:pt x="199" y="5"/>
                    <a:pt x="198" y="5"/>
                    <a:pt x="199" y="4"/>
                  </a:cubicBezTo>
                  <a:cubicBezTo>
                    <a:pt x="199" y="5"/>
                    <a:pt x="200" y="5"/>
                    <a:pt x="200" y="4"/>
                  </a:cubicBezTo>
                  <a:cubicBezTo>
                    <a:pt x="201" y="4"/>
                    <a:pt x="201" y="5"/>
                    <a:pt x="201" y="5"/>
                  </a:cubicBezTo>
                  <a:cubicBezTo>
                    <a:pt x="201" y="4"/>
                    <a:pt x="202" y="4"/>
                    <a:pt x="202" y="3"/>
                  </a:cubicBezTo>
                  <a:cubicBezTo>
                    <a:pt x="202" y="2"/>
                    <a:pt x="203" y="3"/>
                    <a:pt x="203" y="2"/>
                  </a:cubicBezTo>
                  <a:cubicBezTo>
                    <a:pt x="203" y="2"/>
                    <a:pt x="204" y="2"/>
                    <a:pt x="203" y="1"/>
                  </a:cubicBezTo>
                  <a:cubicBezTo>
                    <a:pt x="202" y="1"/>
                    <a:pt x="202" y="2"/>
                    <a:pt x="201" y="2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201" y="2"/>
                    <a:pt x="198" y="2"/>
                    <a:pt x="198" y="3"/>
                  </a:cubicBezTo>
                  <a:cubicBezTo>
                    <a:pt x="199" y="3"/>
                    <a:pt x="200" y="3"/>
                    <a:pt x="200" y="3"/>
                  </a:cubicBezTo>
                  <a:cubicBezTo>
                    <a:pt x="199" y="4"/>
                    <a:pt x="198" y="3"/>
                    <a:pt x="197" y="4"/>
                  </a:cubicBezTo>
                  <a:cubicBezTo>
                    <a:pt x="197" y="3"/>
                    <a:pt x="197" y="3"/>
                    <a:pt x="197" y="3"/>
                  </a:cubicBezTo>
                  <a:cubicBezTo>
                    <a:pt x="199" y="3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5" y="1"/>
                    <a:pt x="195" y="0"/>
                  </a:cubicBezTo>
                  <a:cubicBezTo>
                    <a:pt x="194" y="1"/>
                    <a:pt x="193" y="1"/>
                    <a:pt x="193" y="2"/>
                  </a:cubicBezTo>
                  <a:cubicBezTo>
                    <a:pt x="194" y="2"/>
                    <a:pt x="195" y="2"/>
                    <a:pt x="195" y="3"/>
                  </a:cubicBezTo>
                  <a:cubicBezTo>
                    <a:pt x="194" y="3"/>
                    <a:pt x="192" y="3"/>
                    <a:pt x="192" y="2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3"/>
                    <a:pt x="190" y="3"/>
                    <a:pt x="190" y="3"/>
                  </a:cubicBezTo>
                  <a:cubicBezTo>
                    <a:pt x="191" y="2"/>
                    <a:pt x="190" y="2"/>
                    <a:pt x="190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2"/>
                    <a:pt x="187" y="1"/>
                    <a:pt x="188" y="3"/>
                  </a:cubicBezTo>
                  <a:cubicBezTo>
                    <a:pt x="189" y="2"/>
                    <a:pt x="189" y="2"/>
                    <a:pt x="189" y="2"/>
                  </a:cubicBezTo>
                  <a:cubicBezTo>
                    <a:pt x="190" y="3"/>
                    <a:pt x="189" y="3"/>
                    <a:pt x="190" y="4"/>
                  </a:cubicBezTo>
                  <a:cubicBezTo>
                    <a:pt x="189" y="4"/>
                    <a:pt x="188" y="3"/>
                    <a:pt x="188" y="4"/>
                  </a:cubicBezTo>
                  <a:cubicBezTo>
                    <a:pt x="187" y="4"/>
                    <a:pt x="187" y="5"/>
                    <a:pt x="186" y="5"/>
                  </a:cubicBezTo>
                  <a:cubicBezTo>
                    <a:pt x="187" y="4"/>
                    <a:pt x="186" y="3"/>
                    <a:pt x="186" y="2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3"/>
                    <a:pt x="188" y="2"/>
                    <a:pt x="187" y="2"/>
                  </a:cubicBezTo>
                  <a:cubicBezTo>
                    <a:pt x="186" y="2"/>
                    <a:pt x="185" y="1"/>
                    <a:pt x="184" y="2"/>
                  </a:cubicBezTo>
                  <a:cubicBezTo>
                    <a:pt x="184" y="3"/>
                    <a:pt x="184" y="3"/>
                    <a:pt x="184" y="3"/>
                  </a:cubicBezTo>
                  <a:cubicBezTo>
                    <a:pt x="184" y="3"/>
                    <a:pt x="183" y="3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4"/>
                    <a:pt x="181" y="5"/>
                    <a:pt x="180" y="5"/>
                  </a:cubicBezTo>
                  <a:cubicBezTo>
                    <a:pt x="179" y="5"/>
                    <a:pt x="178" y="5"/>
                    <a:pt x="178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0" y="3"/>
                    <a:pt x="179" y="4"/>
                    <a:pt x="180" y="4"/>
                  </a:cubicBezTo>
                  <a:cubicBezTo>
                    <a:pt x="180" y="4"/>
                    <a:pt x="180" y="3"/>
                    <a:pt x="181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0" y="3"/>
                    <a:pt x="179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3"/>
                    <a:pt x="175" y="3"/>
                    <a:pt x="175" y="3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74" y="2"/>
                    <a:pt x="174" y="3"/>
                    <a:pt x="173" y="3"/>
                  </a:cubicBezTo>
                  <a:cubicBezTo>
                    <a:pt x="172" y="3"/>
                    <a:pt x="172" y="3"/>
                    <a:pt x="172" y="2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1" y="2"/>
                    <a:pt x="173" y="1"/>
                    <a:pt x="172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1" y="1"/>
                    <a:pt x="170" y="1"/>
                    <a:pt x="169" y="1"/>
                  </a:cubicBezTo>
                  <a:cubicBezTo>
                    <a:pt x="169" y="0"/>
                    <a:pt x="171" y="1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9" y="0"/>
                    <a:pt x="169" y="1"/>
                    <a:pt x="168" y="2"/>
                  </a:cubicBezTo>
                  <a:cubicBezTo>
                    <a:pt x="168" y="2"/>
                    <a:pt x="169" y="2"/>
                    <a:pt x="169" y="2"/>
                  </a:cubicBezTo>
                  <a:cubicBezTo>
                    <a:pt x="168" y="2"/>
                    <a:pt x="168" y="3"/>
                    <a:pt x="167" y="3"/>
                  </a:cubicBezTo>
                  <a:cubicBezTo>
                    <a:pt x="167" y="3"/>
                    <a:pt x="166" y="2"/>
                    <a:pt x="167" y="2"/>
                  </a:cubicBezTo>
                  <a:cubicBezTo>
                    <a:pt x="164" y="2"/>
                    <a:pt x="167" y="4"/>
                    <a:pt x="166" y="5"/>
                  </a:cubicBezTo>
                  <a:cubicBezTo>
                    <a:pt x="167" y="5"/>
                    <a:pt x="169" y="5"/>
                    <a:pt x="170" y="4"/>
                  </a:cubicBezTo>
                  <a:cubicBezTo>
                    <a:pt x="170" y="5"/>
                    <a:pt x="170" y="6"/>
                    <a:pt x="169" y="6"/>
                  </a:cubicBezTo>
                  <a:cubicBezTo>
                    <a:pt x="168" y="7"/>
                    <a:pt x="168" y="5"/>
                    <a:pt x="168" y="5"/>
                  </a:cubicBezTo>
                  <a:cubicBezTo>
                    <a:pt x="167" y="5"/>
                    <a:pt x="167" y="5"/>
                    <a:pt x="167" y="6"/>
                  </a:cubicBezTo>
                  <a:cubicBezTo>
                    <a:pt x="168" y="7"/>
                    <a:pt x="166" y="7"/>
                    <a:pt x="165" y="7"/>
                  </a:cubicBezTo>
                  <a:cubicBezTo>
                    <a:pt x="166" y="8"/>
                    <a:pt x="167" y="7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8"/>
                    <a:pt x="168" y="8"/>
                    <a:pt x="167" y="8"/>
                  </a:cubicBezTo>
                  <a:cubicBezTo>
                    <a:pt x="167" y="8"/>
                    <a:pt x="167" y="8"/>
                    <a:pt x="167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7" y="9"/>
                    <a:pt x="167" y="9"/>
                    <a:pt x="166" y="8"/>
                  </a:cubicBezTo>
                  <a:cubicBezTo>
                    <a:pt x="166" y="8"/>
                    <a:pt x="166" y="9"/>
                    <a:pt x="166" y="9"/>
                  </a:cubicBezTo>
                  <a:cubicBezTo>
                    <a:pt x="166" y="9"/>
                    <a:pt x="165" y="10"/>
                    <a:pt x="164" y="9"/>
                  </a:cubicBezTo>
                  <a:cubicBezTo>
                    <a:pt x="164" y="9"/>
                    <a:pt x="164" y="10"/>
                    <a:pt x="164" y="10"/>
                  </a:cubicBezTo>
                  <a:cubicBezTo>
                    <a:pt x="163" y="11"/>
                    <a:pt x="161" y="10"/>
                    <a:pt x="160" y="10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61" y="9"/>
                    <a:pt x="160" y="9"/>
                    <a:pt x="160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2" y="8"/>
                    <a:pt x="162" y="7"/>
                    <a:pt x="163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4" y="9"/>
                    <a:pt x="164" y="9"/>
                    <a:pt x="164" y="8"/>
                  </a:cubicBezTo>
                  <a:cubicBezTo>
                    <a:pt x="164" y="8"/>
                    <a:pt x="165" y="8"/>
                    <a:pt x="165" y="7"/>
                  </a:cubicBezTo>
                  <a:cubicBezTo>
                    <a:pt x="163" y="7"/>
                    <a:pt x="160" y="6"/>
                    <a:pt x="161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60" y="7"/>
                    <a:pt x="160" y="7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9" y="7"/>
                    <a:pt x="158" y="8"/>
                    <a:pt x="158" y="8"/>
                  </a:cubicBezTo>
                  <a:cubicBezTo>
                    <a:pt x="158" y="8"/>
                    <a:pt x="157" y="8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5" y="7"/>
                    <a:pt x="154" y="8"/>
                    <a:pt x="153" y="9"/>
                  </a:cubicBezTo>
                  <a:cubicBezTo>
                    <a:pt x="152" y="9"/>
                    <a:pt x="151" y="9"/>
                    <a:pt x="151" y="8"/>
                  </a:cubicBezTo>
                  <a:cubicBezTo>
                    <a:pt x="151" y="7"/>
                    <a:pt x="151" y="6"/>
                    <a:pt x="151" y="5"/>
                  </a:cubicBezTo>
                  <a:cubicBezTo>
                    <a:pt x="149" y="5"/>
                    <a:pt x="147" y="4"/>
                    <a:pt x="148" y="7"/>
                  </a:cubicBezTo>
                  <a:cubicBezTo>
                    <a:pt x="146" y="7"/>
                    <a:pt x="144" y="7"/>
                    <a:pt x="142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5"/>
                    <a:pt x="140" y="6"/>
                    <a:pt x="139" y="6"/>
                  </a:cubicBezTo>
                  <a:cubicBezTo>
                    <a:pt x="140" y="4"/>
                    <a:pt x="143" y="6"/>
                    <a:pt x="143" y="4"/>
                  </a:cubicBezTo>
                  <a:cubicBezTo>
                    <a:pt x="142" y="4"/>
                    <a:pt x="141" y="4"/>
                    <a:pt x="140" y="4"/>
                  </a:cubicBezTo>
                  <a:cubicBezTo>
                    <a:pt x="138" y="3"/>
                    <a:pt x="137" y="5"/>
                    <a:pt x="136" y="4"/>
                  </a:cubicBezTo>
                  <a:cubicBezTo>
                    <a:pt x="134" y="3"/>
                    <a:pt x="133" y="5"/>
                    <a:pt x="131" y="5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7" y="3"/>
                    <a:pt x="125" y="4"/>
                    <a:pt x="123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6"/>
                    <a:pt x="123" y="6"/>
                    <a:pt x="122" y="6"/>
                  </a:cubicBezTo>
                  <a:cubicBezTo>
                    <a:pt x="121" y="7"/>
                    <a:pt x="120" y="6"/>
                    <a:pt x="120" y="5"/>
                  </a:cubicBezTo>
                  <a:cubicBezTo>
                    <a:pt x="120" y="5"/>
                    <a:pt x="122" y="5"/>
                    <a:pt x="121" y="4"/>
                  </a:cubicBezTo>
                  <a:cubicBezTo>
                    <a:pt x="119" y="3"/>
                    <a:pt x="119" y="5"/>
                    <a:pt x="119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5"/>
                    <a:pt x="118" y="4"/>
                    <a:pt x="118" y="4"/>
                  </a:cubicBezTo>
                  <a:cubicBezTo>
                    <a:pt x="118" y="4"/>
                    <a:pt x="116" y="5"/>
                    <a:pt x="115" y="4"/>
                  </a:cubicBezTo>
                  <a:cubicBezTo>
                    <a:pt x="115" y="6"/>
                    <a:pt x="114" y="5"/>
                    <a:pt x="113" y="6"/>
                  </a:cubicBezTo>
                  <a:cubicBezTo>
                    <a:pt x="112" y="5"/>
                    <a:pt x="111" y="5"/>
                    <a:pt x="111" y="4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5"/>
                    <a:pt x="108" y="4"/>
                    <a:pt x="107" y="5"/>
                  </a:cubicBezTo>
                  <a:cubicBezTo>
                    <a:pt x="106" y="4"/>
                    <a:pt x="105" y="4"/>
                    <a:pt x="10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6" y="5"/>
                    <a:pt x="106" y="5"/>
                    <a:pt x="106" y="6"/>
                  </a:cubicBezTo>
                  <a:cubicBezTo>
                    <a:pt x="105" y="6"/>
                    <a:pt x="105" y="6"/>
                    <a:pt x="104" y="6"/>
                  </a:cubicBezTo>
                  <a:cubicBezTo>
                    <a:pt x="103" y="6"/>
                    <a:pt x="103" y="5"/>
                    <a:pt x="10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2" y="6"/>
                    <a:pt x="104" y="6"/>
                    <a:pt x="103" y="6"/>
                  </a:cubicBezTo>
                  <a:cubicBezTo>
                    <a:pt x="103" y="6"/>
                    <a:pt x="102" y="6"/>
                    <a:pt x="102" y="5"/>
                  </a:cubicBezTo>
                  <a:cubicBezTo>
                    <a:pt x="101" y="7"/>
                    <a:pt x="99" y="5"/>
                    <a:pt x="97" y="6"/>
                  </a:cubicBezTo>
                  <a:cubicBezTo>
                    <a:pt x="95" y="6"/>
                    <a:pt x="94" y="7"/>
                    <a:pt x="93" y="6"/>
                  </a:cubicBezTo>
                  <a:cubicBezTo>
                    <a:pt x="92" y="6"/>
                    <a:pt x="91" y="6"/>
                    <a:pt x="90" y="6"/>
                  </a:cubicBezTo>
                  <a:cubicBezTo>
                    <a:pt x="89" y="5"/>
                    <a:pt x="86" y="6"/>
                    <a:pt x="86" y="4"/>
                  </a:cubicBezTo>
                  <a:cubicBezTo>
                    <a:pt x="85" y="4"/>
                    <a:pt x="86" y="4"/>
                    <a:pt x="86" y="3"/>
                  </a:cubicBezTo>
                  <a:cubicBezTo>
                    <a:pt x="85" y="3"/>
                    <a:pt x="85" y="4"/>
                    <a:pt x="85" y="3"/>
                  </a:cubicBezTo>
                  <a:cubicBezTo>
                    <a:pt x="83" y="2"/>
                    <a:pt x="85" y="4"/>
                    <a:pt x="84" y="4"/>
                  </a:cubicBezTo>
                  <a:cubicBezTo>
                    <a:pt x="83" y="4"/>
                    <a:pt x="83" y="4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2"/>
                    <a:pt x="82" y="2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7"/>
                    <a:pt x="77" y="7"/>
                    <a:pt x="77" y="6"/>
                  </a:cubicBezTo>
                  <a:cubicBezTo>
                    <a:pt x="76" y="4"/>
                    <a:pt x="76" y="3"/>
                    <a:pt x="76" y="2"/>
                  </a:cubicBezTo>
                  <a:cubicBezTo>
                    <a:pt x="75" y="2"/>
                    <a:pt x="74" y="2"/>
                    <a:pt x="74" y="3"/>
                  </a:cubicBezTo>
                  <a:cubicBezTo>
                    <a:pt x="71" y="6"/>
                    <a:pt x="67" y="2"/>
                    <a:pt x="64" y="4"/>
                  </a:cubicBezTo>
                  <a:cubicBezTo>
                    <a:pt x="63" y="3"/>
                    <a:pt x="65" y="3"/>
                    <a:pt x="65" y="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2"/>
                    <a:pt x="62" y="3"/>
                  </a:cubicBezTo>
                  <a:cubicBezTo>
                    <a:pt x="61" y="4"/>
                    <a:pt x="60" y="4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4"/>
                    <a:pt x="56" y="3"/>
                    <a:pt x="55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8" y="4"/>
                  </a:cubicBezTo>
                  <a:cubicBezTo>
                    <a:pt x="58" y="5"/>
                    <a:pt x="57" y="6"/>
                    <a:pt x="55" y="6"/>
                  </a:cubicBezTo>
                  <a:cubicBezTo>
                    <a:pt x="54" y="6"/>
                    <a:pt x="53" y="6"/>
                    <a:pt x="52" y="6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1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8" y="3"/>
                    <a:pt x="49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3"/>
                    <a:pt x="45" y="2"/>
                    <a:pt x="44" y="2"/>
                  </a:cubicBezTo>
                  <a:cubicBezTo>
                    <a:pt x="44" y="3"/>
                    <a:pt x="45" y="3"/>
                    <a:pt x="45" y="3"/>
                  </a:cubicBezTo>
                  <a:cubicBezTo>
                    <a:pt x="45" y="4"/>
                    <a:pt x="47" y="4"/>
                    <a:pt x="48" y="5"/>
                  </a:cubicBezTo>
                  <a:cubicBezTo>
                    <a:pt x="47" y="6"/>
                    <a:pt x="46" y="5"/>
                    <a:pt x="44" y="6"/>
                  </a:cubicBezTo>
                  <a:cubicBezTo>
                    <a:pt x="42" y="6"/>
                    <a:pt x="39" y="7"/>
                    <a:pt x="38" y="4"/>
                  </a:cubicBezTo>
                  <a:cubicBezTo>
                    <a:pt x="38" y="4"/>
                    <a:pt x="39" y="5"/>
                    <a:pt x="39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6"/>
                    <a:pt x="36" y="4"/>
                    <a:pt x="35" y="5"/>
                  </a:cubicBezTo>
                  <a:cubicBezTo>
                    <a:pt x="33" y="2"/>
                    <a:pt x="31" y="5"/>
                    <a:pt x="29" y="4"/>
                  </a:cubicBezTo>
                  <a:cubicBezTo>
                    <a:pt x="27" y="5"/>
                    <a:pt x="24" y="6"/>
                    <a:pt x="23" y="9"/>
                  </a:cubicBezTo>
                  <a:cubicBezTo>
                    <a:pt x="24" y="11"/>
                    <a:pt x="20" y="10"/>
                    <a:pt x="19" y="11"/>
                  </a:cubicBezTo>
                  <a:cubicBezTo>
                    <a:pt x="19" y="12"/>
                    <a:pt x="19" y="13"/>
                    <a:pt x="18" y="13"/>
                  </a:cubicBezTo>
                  <a:cubicBezTo>
                    <a:pt x="17" y="17"/>
                    <a:pt x="13" y="17"/>
                    <a:pt x="10" y="18"/>
                  </a:cubicBezTo>
                  <a:cubicBezTo>
                    <a:pt x="9" y="19"/>
                    <a:pt x="9" y="20"/>
                    <a:pt x="8" y="21"/>
                  </a:cubicBezTo>
                  <a:cubicBezTo>
                    <a:pt x="9" y="21"/>
                    <a:pt x="10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5"/>
                    <a:pt x="8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8" y="27"/>
                    <a:pt x="9" y="26"/>
                  </a:cubicBezTo>
                  <a:cubicBezTo>
                    <a:pt x="10" y="26"/>
                    <a:pt x="11" y="27"/>
                    <a:pt x="12" y="28"/>
                  </a:cubicBezTo>
                  <a:cubicBezTo>
                    <a:pt x="11" y="28"/>
                    <a:pt x="10" y="27"/>
                    <a:pt x="10" y="28"/>
                  </a:cubicBezTo>
                  <a:cubicBezTo>
                    <a:pt x="11" y="29"/>
                    <a:pt x="10" y="28"/>
                    <a:pt x="10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30"/>
                  </a:cubicBezTo>
                  <a:cubicBezTo>
                    <a:pt x="7" y="31"/>
                    <a:pt x="6" y="33"/>
                    <a:pt x="4" y="33"/>
                  </a:cubicBezTo>
                  <a:cubicBezTo>
                    <a:pt x="3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7"/>
                    <a:pt x="1" y="38"/>
                    <a:pt x="0" y="39"/>
                  </a:cubicBezTo>
                  <a:cubicBezTo>
                    <a:pt x="1" y="39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5" y="39"/>
                    <a:pt x="6" y="39"/>
                  </a:cubicBezTo>
                  <a:cubicBezTo>
                    <a:pt x="8" y="39"/>
                    <a:pt x="7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9"/>
                    <a:pt x="12" y="37"/>
                    <a:pt x="12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3" y="39"/>
                    <a:pt x="13" y="39"/>
                  </a:cubicBezTo>
                  <a:cubicBezTo>
                    <a:pt x="14" y="38"/>
                    <a:pt x="14" y="39"/>
                    <a:pt x="14" y="40"/>
                  </a:cubicBezTo>
                  <a:cubicBezTo>
                    <a:pt x="12" y="41"/>
                    <a:pt x="11" y="42"/>
                    <a:pt x="8" y="43"/>
                  </a:cubicBezTo>
                  <a:cubicBezTo>
                    <a:pt x="6" y="44"/>
                    <a:pt x="5" y="46"/>
                    <a:pt x="4" y="48"/>
                  </a:cubicBezTo>
                  <a:cubicBezTo>
                    <a:pt x="5" y="49"/>
                    <a:pt x="5" y="51"/>
                    <a:pt x="7" y="51"/>
                  </a:cubicBezTo>
                  <a:cubicBezTo>
                    <a:pt x="10" y="53"/>
                    <a:pt x="6" y="53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5" y="55"/>
                    <a:pt x="4" y="56"/>
                  </a:cubicBezTo>
                  <a:cubicBezTo>
                    <a:pt x="5" y="56"/>
                    <a:pt x="6" y="56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6" y="55"/>
                    <a:pt x="7" y="55"/>
                  </a:cubicBezTo>
                  <a:cubicBezTo>
                    <a:pt x="7" y="56"/>
                    <a:pt x="7" y="57"/>
                    <a:pt x="6" y="57"/>
                  </a:cubicBezTo>
                  <a:cubicBezTo>
                    <a:pt x="6" y="58"/>
                    <a:pt x="4" y="59"/>
                    <a:pt x="6" y="60"/>
                  </a:cubicBezTo>
                  <a:cubicBezTo>
                    <a:pt x="4" y="61"/>
                    <a:pt x="4" y="63"/>
                    <a:pt x="4" y="65"/>
                  </a:cubicBezTo>
                  <a:cubicBezTo>
                    <a:pt x="5" y="66"/>
                    <a:pt x="6" y="66"/>
                    <a:pt x="7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7"/>
                    <a:pt x="8" y="66"/>
                    <a:pt x="9" y="67"/>
                  </a:cubicBezTo>
                  <a:cubicBezTo>
                    <a:pt x="9" y="68"/>
                    <a:pt x="11" y="66"/>
                    <a:pt x="11" y="67"/>
                  </a:cubicBezTo>
                  <a:cubicBezTo>
                    <a:pt x="10" y="68"/>
                    <a:pt x="11" y="69"/>
                    <a:pt x="10" y="69"/>
                  </a:cubicBezTo>
                  <a:cubicBezTo>
                    <a:pt x="10" y="69"/>
                    <a:pt x="11" y="70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1" y="69"/>
                    <a:pt x="11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70"/>
                    <a:pt x="13" y="70"/>
                  </a:cubicBezTo>
                  <a:cubicBezTo>
                    <a:pt x="13" y="70"/>
                    <a:pt x="12" y="70"/>
                    <a:pt x="13" y="70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2" y="73"/>
                    <a:pt x="10" y="73"/>
                    <a:pt x="9" y="75"/>
                  </a:cubicBezTo>
                  <a:cubicBezTo>
                    <a:pt x="11" y="76"/>
                    <a:pt x="12" y="75"/>
                    <a:pt x="12" y="75"/>
                  </a:cubicBezTo>
                  <a:cubicBezTo>
                    <a:pt x="12" y="73"/>
                    <a:pt x="13" y="74"/>
                    <a:pt x="14" y="73"/>
                  </a:cubicBezTo>
                  <a:cubicBezTo>
                    <a:pt x="14" y="76"/>
                    <a:pt x="11" y="76"/>
                    <a:pt x="12" y="77"/>
                  </a:cubicBezTo>
                  <a:cubicBezTo>
                    <a:pt x="12" y="78"/>
                    <a:pt x="12" y="78"/>
                    <a:pt x="13" y="79"/>
                  </a:cubicBezTo>
                  <a:cubicBezTo>
                    <a:pt x="17" y="80"/>
                    <a:pt x="20" y="83"/>
                    <a:pt x="24" y="83"/>
                  </a:cubicBezTo>
                  <a:cubicBezTo>
                    <a:pt x="24" y="87"/>
                    <a:pt x="29" y="87"/>
                    <a:pt x="31" y="89"/>
                  </a:cubicBezTo>
                  <a:cubicBezTo>
                    <a:pt x="33" y="91"/>
                    <a:pt x="35" y="94"/>
                    <a:pt x="38" y="96"/>
                  </a:cubicBezTo>
                  <a:cubicBezTo>
                    <a:pt x="41" y="98"/>
                    <a:pt x="40" y="101"/>
                    <a:pt x="43" y="102"/>
                  </a:cubicBezTo>
                  <a:cubicBezTo>
                    <a:pt x="44" y="101"/>
                    <a:pt x="45" y="102"/>
                    <a:pt x="46" y="102"/>
                  </a:cubicBezTo>
                  <a:cubicBezTo>
                    <a:pt x="46" y="103"/>
                    <a:pt x="48" y="103"/>
                    <a:pt x="49" y="103"/>
                  </a:cubicBezTo>
                  <a:cubicBezTo>
                    <a:pt x="51" y="103"/>
                    <a:pt x="53" y="106"/>
                    <a:pt x="55" y="105"/>
                  </a:cubicBezTo>
                  <a:cubicBezTo>
                    <a:pt x="54" y="104"/>
                    <a:pt x="52" y="104"/>
                    <a:pt x="52" y="103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49" y="103"/>
                    <a:pt x="51" y="102"/>
                    <a:pt x="51" y="102"/>
                  </a:cubicBezTo>
                  <a:cubicBezTo>
                    <a:pt x="52" y="101"/>
                    <a:pt x="51" y="103"/>
                    <a:pt x="52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2" y="102"/>
                    <a:pt x="52" y="102"/>
                    <a:pt x="53" y="102"/>
                  </a:cubicBezTo>
                  <a:cubicBezTo>
                    <a:pt x="53" y="102"/>
                    <a:pt x="53" y="102"/>
                    <a:pt x="53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5" y="101"/>
                    <a:pt x="54" y="100"/>
                    <a:pt x="55" y="100"/>
                  </a:cubicBezTo>
                  <a:cubicBezTo>
                    <a:pt x="55" y="100"/>
                    <a:pt x="56" y="100"/>
                    <a:pt x="56" y="100"/>
                  </a:cubicBezTo>
                  <a:cubicBezTo>
                    <a:pt x="56" y="101"/>
                    <a:pt x="55" y="101"/>
                    <a:pt x="55" y="101"/>
                  </a:cubicBezTo>
                  <a:cubicBezTo>
                    <a:pt x="55" y="101"/>
                    <a:pt x="56" y="101"/>
                    <a:pt x="56" y="101"/>
                  </a:cubicBezTo>
                  <a:cubicBezTo>
                    <a:pt x="56" y="101"/>
                    <a:pt x="56" y="100"/>
                    <a:pt x="56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60" y="101"/>
                    <a:pt x="60" y="100"/>
                  </a:cubicBezTo>
                  <a:cubicBezTo>
                    <a:pt x="61" y="102"/>
                    <a:pt x="62" y="100"/>
                    <a:pt x="63" y="100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99"/>
                    <a:pt x="65" y="100"/>
                    <a:pt x="67" y="100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69" y="98"/>
                    <a:pt x="69" y="97"/>
                    <a:pt x="70" y="97"/>
                  </a:cubicBezTo>
                  <a:cubicBezTo>
                    <a:pt x="71" y="98"/>
                    <a:pt x="71" y="95"/>
                    <a:pt x="72" y="97"/>
                  </a:cubicBezTo>
                  <a:cubicBezTo>
                    <a:pt x="72" y="96"/>
                    <a:pt x="71" y="96"/>
                    <a:pt x="72" y="96"/>
                  </a:cubicBezTo>
                  <a:cubicBezTo>
                    <a:pt x="72" y="96"/>
                    <a:pt x="73" y="96"/>
                    <a:pt x="73" y="96"/>
                  </a:cubicBezTo>
                  <a:cubicBezTo>
                    <a:pt x="73" y="96"/>
                    <a:pt x="72" y="95"/>
                    <a:pt x="72" y="95"/>
                  </a:cubicBezTo>
                  <a:cubicBezTo>
                    <a:pt x="72" y="95"/>
                    <a:pt x="73" y="95"/>
                    <a:pt x="73" y="94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4" y="94"/>
                    <a:pt x="75" y="93"/>
                    <a:pt x="75" y="93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4"/>
                    <a:pt x="76" y="94"/>
                  </a:cubicBezTo>
                  <a:cubicBezTo>
                    <a:pt x="75" y="93"/>
                    <a:pt x="76" y="92"/>
                    <a:pt x="75" y="91"/>
                  </a:cubicBezTo>
                  <a:cubicBezTo>
                    <a:pt x="74" y="91"/>
                    <a:pt x="74" y="90"/>
                    <a:pt x="73" y="90"/>
                  </a:cubicBezTo>
                  <a:cubicBezTo>
                    <a:pt x="73" y="91"/>
                    <a:pt x="71" y="90"/>
                    <a:pt x="72" y="92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68" y="92"/>
                    <a:pt x="67" y="92"/>
                    <a:pt x="65" y="92"/>
                  </a:cubicBezTo>
                  <a:cubicBezTo>
                    <a:pt x="63" y="93"/>
                    <a:pt x="60" y="93"/>
                    <a:pt x="57" y="93"/>
                  </a:cubicBezTo>
                  <a:cubicBezTo>
                    <a:pt x="57" y="93"/>
                    <a:pt x="56" y="92"/>
                    <a:pt x="55" y="93"/>
                  </a:cubicBezTo>
                  <a:cubicBezTo>
                    <a:pt x="54" y="93"/>
                    <a:pt x="53" y="93"/>
                    <a:pt x="52" y="92"/>
                  </a:cubicBezTo>
                  <a:cubicBezTo>
                    <a:pt x="51" y="92"/>
                    <a:pt x="50" y="91"/>
                    <a:pt x="49" y="92"/>
                  </a:cubicBezTo>
                  <a:cubicBezTo>
                    <a:pt x="48" y="92"/>
                    <a:pt x="48" y="92"/>
                    <a:pt x="47" y="91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5" y="91"/>
                    <a:pt x="46" y="89"/>
                    <a:pt x="44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6" y="89"/>
                    <a:pt x="46" y="90"/>
                  </a:cubicBezTo>
                  <a:cubicBezTo>
                    <a:pt x="46" y="89"/>
                    <a:pt x="47" y="89"/>
                    <a:pt x="47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7"/>
                    <a:pt x="48" y="88"/>
                    <a:pt x="48" y="87"/>
                  </a:cubicBezTo>
                  <a:cubicBezTo>
                    <a:pt x="47" y="87"/>
                    <a:pt x="47" y="87"/>
                    <a:pt x="46" y="87"/>
                  </a:cubicBezTo>
                  <a:cubicBezTo>
                    <a:pt x="46" y="87"/>
                    <a:pt x="46" y="87"/>
                    <a:pt x="46" y="86"/>
                  </a:cubicBezTo>
                  <a:cubicBezTo>
                    <a:pt x="47" y="87"/>
                    <a:pt x="48" y="85"/>
                    <a:pt x="48" y="85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50" y="86"/>
                    <a:pt x="50" y="86"/>
                  </a:cubicBezTo>
                  <a:cubicBezTo>
                    <a:pt x="50" y="86"/>
                    <a:pt x="50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6"/>
                    <a:pt x="52" y="87"/>
                    <a:pt x="52" y="87"/>
                  </a:cubicBezTo>
                  <a:cubicBezTo>
                    <a:pt x="53" y="88"/>
                    <a:pt x="53" y="87"/>
                    <a:pt x="53" y="88"/>
                  </a:cubicBezTo>
                  <a:cubicBezTo>
                    <a:pt x="54" y="88"/>
                    <a:pt x="53" y="86"/>
                    <a:pt x="54" y="85"/>
                  </a:cubicBezTo>
                  <a:cubicBezTo>
                    <a:pt x="54" y="84"/>
                    <a:pt x="55" y="84"/>
                    <a:pt x="55" y="83"/>
                  </a:cubicBezTo>
                  <a:cubicBezTo>
                    <a:pt x="56" y="83"/>
                    <a:pt x="56" y="84"/>
                    <a:pt x="56" y="84"/>
                  </a:cubicBezTo>
                  <a:cubicBezTo>
                    <a:pt x="57" y="84"/>
                    <a:pt x="56" y="85"/>
                    <a:pt x="56" y="85"/>
                  </a:cubicBezTo>
                  <a:cubicBezTo>
                    <a:pt x="58" y="84"/>
                    <a:pt x="58" y="87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0" y="84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8" y="82"/>
                    <a:pt x="59" y="82"/>
                  </a:cubicBezTo>
                  <a:cubicBezTo>
                    <a:pt x="59" y="82"/>
                    <a:pt x="59" y="82"/>
                    <a:pt x="60" y="82"/>
                  </a:cubicBezTo>
                  <a:cubicBezTo>
                    <a:pt x="59" y="81"/>
                    <a:pt x="60" y="81"/>
                    <a:pt x="61" y="81"/>
                  </a:cubicBezTo>
                  <a:cubicBezTo>
                    <a:pt x="61" y="80"/>
                    <a:pt x="62" y="80"/>
                    <a:pt x="62" y="79"/>
                  </a:cubicBezTo>
                  <a:cubicBezTo>
                    <a:pt x="62" y="79"/>
                    <a:pt x="62" y="80"/>
                    <a:pt x="62" y="80"/>
                  </a:cubicBezTo>
                  <a:cubicBezTo>
                    <a:pt x="61" y="80"/>
                    <a:pt x="64" y="81"/>
                    <a:pt x="63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3"/>
                    <a:pt x="65" y="83"/>
                    <a:pt x="65" y="82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6" y="80"/>
                    <a:pt x="66" y="81"/>
                  </a:cubicBezTo>
                  <a:cubicBezTo>
                    <a:pt x="67" y="80"/>
                    <a:pt x="68" y="80"/>
                    <a:pt x="69" y="80"/>
                  </a:cubicBezTo>
                  <a:cubicBezTo>
                    <a:pt x="69" y="80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8" y="81"/>
                    <a:pt x="68" y="81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1" y="82"/>
                    <a:pt x="70" y="83"/>
                    <a:pt x="70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4"/>
                    <a:pt x="73" y="84"/>
                    <a:pt x="73" y="85"/>
                  </a:cubicBezTo>
                  <a:cubicBezTo>
                    <a:pt x="73" y="84"/>
                    <a:pt x="73" y="83"/>
                    <a:pt x="74" y="83"/>
                  </a:cubicBezTo>
                  <a:cubicBezTo>
                    <a:pt x="73" y="82"/>
                    <a:pt x="71" y="83"/>
                    <a:pt x="72" y="81"/>
                  </a:cubicBezTo>
                  <a:cubicBezTo>
                    <a:pt x="72" y="80"/>
                    <a:pt x="73" y="80"/>
                    <a:pt x="73" y="80"/>
                  </a:cubicBezTo>
                  <a:cubicBezTo>
                    <a:pt x="74" y="79"/>
                    <a:pt x="75" y="80"/>
                    <a:pt x="75" y="79"/>
                  </a:cubicBezTo>
                  <a:cubicBezTo>
                    <a:pt x="76" y="80"/>
                    <a:pt x="75" y="80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7" y="80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9" y="81"/>
                    <a:pt x="78" y="82"/>
                  </a:cubicBezTo>
                  <a:cubicBezTo>
                    <a:pt x="79" y="83"/>
                    <a:pt x="78" y="81"/>
                    <a:pt x="80" y="82"/>
                  </a:cubicBezTo>
                  <a:cubicBezTo>
                    <a:pt x="82" y="81"/>
                    <a:pt x="79" y="80"/>
                    <a:pt x="82" y="79"/>
                  </a:cubicBezTo>
                  <a:cubicBezTo>
                    <a:pt x="82" y="80"/>
                    <a:pt x="81" y="81"/>
                    <a:pt x="81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3"/>
                    <a:pt x="83" y="84"/>
                    <a:pt x="83" y="83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1"/>
                    <a:pt x="82" y="80"/>
                    <a:pt x="83" y="80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3" y="80"/>
                    <a:pt x="84" y="80"/>
                  </a:cubicBezTo>
                  <a:cubicBezTo>
                    <a:pt x="85" y="80"/>
                    <a:pt x="84" y="81"/>
                    <a:pt x="85" y="81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5" y="82"/>
                    <a:pt x="86" y="82"/>
                    <a:pt x="85" y="83"/>
                  </a:cubicBezTo>
                  <a:cubicBezTo>
                    <a:pt x="85" y="83"/>
                    <a:pt x="84" y="83"/>
                    <a:pt x="84" y="83"/>
                  </a:cubicBezTo>
                  <a:cubicBezTo>
                    <a:pt x="83" y="83"/>
                    <a:pt x="84" y="84"/>
                    <a:pt x="84" y="84"/>
                  </a:cubicBezTo>
                  <a:cubicBezTo>
                    <a:pt x="84" y="84"/>
                    <a:pt x="85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7" y="85"/>
                    <a:pt x="87" y="85"/>
                  </a:cubicBezTo>
                  <a:cubicBezTo>
                    <a:pt x="88" y="84"/>
                    <a:pt x="88" y="86"/>
                    <a:pt x="89" y="86"/>
                  </a:cubicBezTo>
                  <a:cubicBezTo>
                    <a:pt x="89" y="87"/>
                    <a:pt x="89" y="87"/>
                    <a:pt x="90" y="88"/>
                  </a:cubicBezTo>
                  <a:cubicBezTo>
                    <a:pt x="89" y="90"/>
                    <a:pt x="89" y="88"/>
                    <a:pt x="88" y="88"/>
                  </a:cubicBezTo>
                  <a:cubicBezTo>
                    <a:pt x="87" y="88"/>
                    <a:pt x="86" y="88"/>
                    <a:pt x="86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5" y="88"/>
                  </a:cubicBezTo>
                  <a:cubicBezTo>
                    <a:pt x="85" y="87"/>
                    <a:pt x="84" y="86"/>
                    <a:pt x="85" y="86"/>
                  </a:cubicBezTo>
                  <a:cubicBezTo>
                    <a:pt x="84" y="86"/>
                    <a:pt x="84" y="87"/>
                    <a:pt x="84" y="88"/>
                  </a:cubicBezTo>
                  <a:cubicBezTo>
                    <a:pt x="85" y="88"/>
                    <a:pt x="86" y="88"/>
                    <a:pt x="86" y="89"/>
                  </a:cubicBezTo>
                  <a:cubicBezTo>
                    <a:pt x="89" y="88"/>
                    <a:pt x="87" y="92"/>
                    <a:pt x="88" y="92"/>
                  </a:cubicBezTo>
                  <a:cubicBezTo>
                    <a:pt x="89" y="92"/>
                    <a:pt x="89" y="91"/>
                    <a:pt x="90" y="91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1" y="93"/>
                    <a:pt x="90" y="94"/>
                    <a:pt x="90" y="94"/>
                  </a:cubicBezTo>
                  <a:cubicBezTo>
                    <a:pt x="90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6"/>
                  </a:cubicBezTo>
                  <a:cubicBezTo>
                    <a:pt x="91" y="97"/>
                    <a:pt x="92" y="98"/>
                    <a:pt x="92" y="99"/>
                  </a:cubicBezTo>
                  <a:cubicBezTo>
                    <a:pt x="94" y="99"/>
                    <a:pt x="95" y="98"/>
                    <a:pt x="95" y="97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8"/>
                    <a:pt x="98" y="99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0" y="97"/>
                    <a:pt x="102" y="99"/>
                    <a:pt x="103" y="97"/>
                  </a:cubicBezTo>
                  <a:cubicBezTo>
                    <a:pt x="103" y="97"/>
                    <a:pt x="103" y="96"/>
                    <a:pt x="103" y="96"/>
                  </a:cubicBezTo>
                  <a:cubicBezTo>
                    <a:pt x="103" y="96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6"/>
                  </a:cubicBezTo>
                  <a:cubicBezTo>
                    <a:pt x="104" y="96"/>
                    <a:pt x="104" y="94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5" y="94"/>
                    <a:pt x="105" y="95"/>
                    <a:pt x="105" y="95"/>
                  </a:cubicBezTo>
                  <a:cubicBezTo>
                    <a:pt x="106" y="96"/>
                    <a:pt x="106" y="95"/>
                    <a:pt x="107" y="95"/>
                  </a:cubicBezTo>
                  <a:cubicBezTo>
                    <a:pt x="108" y="95"/>
                    <a:pt x="109" y="95"/>
                    <a:pt x="110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0" y="95"/>
                    <a:pt x="110" y="94"/>
                    <a:pt x="111" y="94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92"/>
                    <a:pt x="113" y="93"/>
                    <a:pt x="113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5" y="93"/>
                    <a:pt x="116" y="92"/>
                    <a:pt x="117" y="92"/>
                  </a:cubicBezTo>
                  <a:cubicBezTo>
                    <a:pt x="118" y="91"/>
                    <a:pt x="120" y="93"/>
                    <a:pt x="122" y="92"/>
                  </a:cubicBezTo>
                  <a:cubicBezTo>
                    <a:pt x="123" y="93"/>
                    <a:pt x="124" y="91"/>
                    <a:pt x="126" y="91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9" y="91"/>
                    <a:pt x="129" y="91"/>
                    <a:pt x="129" y="91"/>
                  </a:cubicBezTo>
                  <a:cubicBezTo>
                    <a:pt x="130" y="92"/>
                    <a:pt x="131" y="90"/>
                    <a:pt x="131" y="89"/>
                  </a:cubicBezTo>
                  <a:cubicBezTo>
                    <a:pt x="131" y="89"/>
                    <a:pt x="131" y="90"/>
                    <a:pt x="131" y="90"/>
                  </a:cubicBezTo>
                  <a:cubicBezTo>
                    <a:pt x="132" y="91"/>
                    <a:pt x="133" y="90"/>
                    <a:pt x="133" y="91"/>
                  </a:cubicBezTo>
                  <a:cubicBezTo>
                    <a:pt x="133" y="90"/>
                    <a:pt x="135" y="90"/>
                    <a:pt x="135" y="89"/>
                  </a:cubicBezTo>
                  <a:cubicBezTo>
                    <a:pt x="135" y="89"/>
                    <a:pt x="135" y="89"/>
                    <a:pt x="135" y="90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89"/>
                    <a:pt x="137" y="90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6" y="88"/>
                    <a:pt x="135" y="89"/>
                  </a:cubicBezTo>
                  <a:cubicBezTo>
                    <a:pt x="135" y="89"/>
                    <a:pt x="134" y="89"/>
                    <a:pt x="134" y="88"/>
                  </a:cubicBezTo>
                  <a:cubicBezTo>
                    <a:pt x="134" y="88"/>
                    <a:pt x="135" y="87"/>
                    <a:pt x="135" y="88"/>
                  </a:cubicBezTo>
                  <a:cubicBezTo>
                    <a:pt x="135" y="87"/>
                    <a:pt x="135" y="87"/>
                    <a:pt x="135" y="86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6" y="86"/>
                    <a:pt x="136" y="86"/>
                    <a:pt x="136" y="87"/>
                  </a:cubicBezTo>
                  <a:cubicBezTo>
                    <a:pt x="137" y="86"/>
                    <a:pt x="138" y="86"/>
                    <a:pt x="138" y="86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7"/>
                    <a:pt x="138" y="88"/>
                    <a:pt x="138" y="88"/>
                  </a:cubicBezTo>
                  <a:cubicBezTo>
                    <a:pt x="139" y="87"/>
                    <a:pt x="138" y="88"/>
                    <a:pt x="139" y="88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39" y="88"/>
                    <a:pt x="140" y="87"/>
                    <a:pt x="140" y="87"/>
                  </a:cubicBezTo>
                  <a:cubicBezTo>
                    <a:pt x="142" y="87"/>
                    <a:pt x="139" y="85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84"/>
                    <a:pt x="142" y="86"/>
                    <a:pt x="143" y="86"/>
                  </a:cubicBezTo>
                  <a:cubicBezTo>
                    <a:pt x="144" y="86"/>
                    <a:pt x="145" y="85"/>
                    <a:pt x="145" y="84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5" y="84"/>
                    <a:pt x="145" y="83"/>
                    <a:pt x="145" y="83"/>
                  </a:cubicBezTo>
                  <a:cubicBezTo>
                    <a:pt x="145" y="83"/>
                    <a:pt x="146" y="83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7" y="83"/>
                    <a:pt x="148" y="84"/>
                    <a:pt x="148" y="83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9" y="82"/>
                    <a:pt x="150" y="82"/>
                    <a:pt x="151" y="82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0" y="82"/>
                    <a:pt x="149" y="83"/>
                    <a:pt x="149" y="83"/>
                  </a:cubicBezTo>
                  <a:cubicBezTo>
                    <a:pt x="150" y="83"/>
                    <a:pt x="150" y="84"/>
                    <a:pt x="150" y="84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1" y="82"/>
                    <a:pt x="152" y="83"/>
                    <a:pt x="153" y="82"/>
                  </a:cubicBezTo>
                  <a:cubicBezTo>
                    <a:pt x="153" y="83"/>
                    <a:pt x="152" y="83"/>
                    <a:pt x="152" y="83"/>
                  </a:cubicBezTo>
                  <a:cubicBezTo>
                    <a:pt x="152" y="83"/>
                    <a:pt x="153" y="83"/>
                    <a:pt x="153" y="83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4" y="82"/>
                    <a:pt x="154" y="83"/>
                    <a:pt x="154" y="84"/>
                  </a:cubicBezTo>
                  <a:cubicBezTo>
                    <a:pt x="154" y="84"/>
                    <a:pt x="155" y="84"/>
                    <a:pt x="155" y="84"/>
                  </a:cubicBezTo>
                  <a:cubicBezTo>
                    <a:pt x="155" y="83"/>
                    <a:pt x="156" y="84"/>
                    <a:pt x="156" y="84"/>
                  </a:cubicBezTo>
                  <a:cubicBezTo>
                    <a:pt x="157" y="83"/>
                    <a:pt x="157" y="82"/>
                    <a:pt x="157" y="82"/>
                  </a:cubicBezTo>
                  <a:cubicBezTo>
                    <a:pt x="159" y="82"/>
                    <a:pt x="160" y="78"/>
                    <a:pt x="162" y="80"/>
                  </a:cubicBezTo>
                  <a:cubicBezTo>
                    <a:pt x="162" y="80"/>
                    <a:pt x="162" y="80"/>
                    <a:pt x="162" y="80"/>
                  </a:cubicBezTo>
                  <a:cubicBezTo>
                    <a:pt x="163" y="81"/>
                    <a:pt x="164" y="81"/>
                    <a:pt x="164" y="82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3" y="79"/>
                    <a:pt x="167" y="79"/>
                    <a:pt x="167" y="78"/>
                  </a:cubicBezTo>
                  <a:cubicBezTo>
                    <a:pt x="168" y="78"/>
                    <a:pt x="167" y="79"/>
                    <a:pt x="167" y="79"/>
                  </a:cubicBezTo>
                  <a:cubicBezTo>
                    <a:pt x="168" y="79"/>
                    <a:pt x="168" y="78"/>
                    <a:pt x="169" y="78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69" y="80"/>
                    <a:pt x="168" y="80"/>
                    <a:pt x="168" y="80"/>
                  </a:cubicBezTo>
                  <a:cubicBezTo>
                    <a:pt x="168" y="80"/>
                    <a:pt x="168" y="81"/>
                    <a:pt x="169" y="81"/>
                  </a:cubicBezTo>
                  <a:cubicBezTo>
                    <a:pt x="169" y="80"/>
                    <a:pt x="170" y="80"/>
                    <a:pt x="170" y="79"/>
                  </a:cubicBezTo>
                  <a:cubicBezTo>
                    <a:pt x="171" y="79"/>
                    <a:pt x="172" y="80"/>
                    <a:pt x="172" y="80"/>
                  </a:cubicBezTo>
                  <a:cubicBezTo>
                    <a:pt x="172" y="81"/>
                    <a:pt x="171" y="80"/>
                    <a:pt x="171" y="80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2" y="80"/>
                    <a:pt x="173" y="81"/>
                    <a:pt x="174" y="80"/>
                  </a:cubicBezTo>
                  <a:cubicBezTo>
                    <a:pt x="174" y="81"/>
                    <a:pt x="172" y="82"/>
                    <a:pt x="173" y="83"/>
                  </a:cubicBezTo>
                  <a:cubicBezTo>
                    <a:pt x="173" y="84"/>
                    <a:pt x="173" y="84"/>
                    <a:pt x="172" y="85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2" y="85"/>
                    <a:pt x="171" y="85"/>
                    <a:pt x="171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6"/>
                    <a:pt x="171" y="86"/>
                    <a:pt x="171" y="87"/>
                  </a:cubicBezTo>
                  <a:cubicBezTo>
                    <a:pt x="172" y="89"/>
                    <a:pt x="169" y="89"/>
                    <a:pt x="169" y="90"/>
                  </a:cubicBezTo>
                  <a:cubicBezTo>
                    <a:pt x="170" y="90"/>
                    <a:pt x="169" y="90"/>
                    <a:pt x="170" y="90"/>
                  </a:cubicBezTo>
                  <a:cubicBezTo>
                    <a:pt x="170" y="90"/>
                    <a:pt x="170" y="89"/>
                    <a:pt x="171" y="90"/>
                  </a:cubicBezTo>
                  <a:cubicBezTo>
                    <a:pt x="172" y="89"/>
                    <a:pt x="171" y="88"/>
                    <a:pt x="172" y="87"/>
                  </a:cubicBezTo>
                  <a:cubicBezTo>
                    <a:pt x="173" y="87"/>
                    <a:pt x="173" y="85"/>
                    <a:pt x="174" y="85"/>
                  </a:cubicBezTo>
                  <a:cubicBezTo>
                    <a:pt x="175" y="86"/>
                    <a:pt x="175" y="86"/>
                    <a:pt x="175" y="86"/>
                  </a:cubicBezTo>
                  <a:cubicBezTo>
                    <a:pt x="175" y="86"/>
                    <a:pt x="176" y="86"/>
                    <a:pt x="176" y="86"/>
                  </a:cubicBezTo>
                  <a:cubicBezTo>
                    <a:pt x="176" y="86"/>
                    <a:pt x="176" y="86"/>
                    <a:pt x="175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4" y="82"/>
                    <a:pt x="177" y="80"/>
                    <a:pt x="178" y="79"/>
                  </a:cubicBezTo>
                  <a:cubicBezTo>
                    <a:pt x="179" y="79"/>
                    <a:pt x="178" y="80"/>
                    <a:pt x="178" y="80"/>
                  </a:cubicBezTo>
                  <a:cubicBezTo>
                    <a:pt x="179" y="79"/>
                    <a:pt x="179" y="79"/>
                    <a:pt x="180" y="79"/>
                  </a:cubicBezTo>
                  <a:cubicBezTo>
                    <a:pt x="180" y="80"/>
                    <a:pt x="179" y="80"/>
                    <a:pt x="179" y="80"/>
                  </a:cubicBezTo>
                  <a:cubicBezTo>
                    <a:pt x="179" y="81"/>
                    <a:pt x="181" y="81"/>
                    <a:pt x="181" y="82"/>
                  </a:cubicBezTo>
                  <a:cubicBezTo>
                    <a:pt x="182" y="82"/>
                    <a:pt x="182" y="81"/>
                    <a:pt x="182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184" y="80"/>
                    <a:pt x="184" y="81"/>
                    <a:pt x="185" y="81"/>
                  </a:cubicBezTo>
                  <a:cubicBezTo>
                    <a:pt x="185" y="80"/>
                    <a:pt x="185" y="80"/>
                    <a:pt x="185" y="79"/>
                  </a:cubicBezTo>
                  <a:cubicBezTo>
                    <a:pt x="186" y="79"/>
                    <a:pt x="186" y="81"/>
                    <a:pt x="187" y="80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186" y="82"/>
                    <a:pt x="185" y="82"/>
                    <a:pt x="184" y="82"/>
                  </a:cubicBezTo>
                  <a:cubicBezTo>
                    <a:pt x="184" y="82"/>
                    <a:pt x="184" y="83"/>
                    <a:pt x="184" y="83"/>
                  </a:cubicBezTo>
                  <a:cubicBezTo>
                    <a:pt x="182" y="84"/>
                    <a:pt x="186" y="84"/>
                    <a:pt x="184" y="86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5" y="85"/>
                    <a:pt x="186" y="84"/>
                    <a:pt x="185" y="82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6" y="83"/>
                    <a:pt x="186" y="83"/>
                    <a:pt x="186" y="84"/>
                  </a:cubicBezTo>
                  <a:cubicBezTo>
                    <a:pt x="188" y="82"/>
                    <a:pt x="187" y="85"/>
                    <a:pt x="188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8" y="86"/>
                    <a:pt x="188" y="85"/>
                    <a:pt x="189" y="85"/>
                  </a:cubicBezTo>
                  <a:cubicBezTo>
                    <a:pt x="190" y="85"/>
                    <a:pt x="190" y="84"/>
                    <a:pt x="190" y="84"/>
                  </a:cubicBezTo>
                  <a:cubicBezTo>
                    <a:pt x="190" y="82"/>
                    <a:pt x="190" y="84"/>
                    <a:pt x="189" y="84"/>
                  </a:cubicBezTo>
                  <a:cubicBezTo>
                    <a:pt x="189" y="84"/>
                    <a:pt x="189" y="85"/>
                    <a:pt x="189" y="85"/>
                  </a:cubicBezTo>
                  <a:cubicBezTo>
                    <a:pt x="188" y="85"/>
                    <a:pt x="188" y="84"/>
                    <a:pt x="188" y="84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90" y="84"/>
                    <a:pt x="189" y="82"/>
                    <a:pt x="190" y="81"/>
                  </a:cubicBezTo>
                  <a:cubicBezTo>
                    <a:pt x="190" y="81"/>
                    <a:pt x="190" y="82"/>
                    <a:pt x="190" y="82"/>
                  </a:cubicBezTo>
                  <a:cubicBezTo>
                    <a:pt x="190" y="81"/>
                    <a:pt x="191" y="82"/>
                    <a:pt x="192" y="82"/>
                  </a:cubicBezTo>
                  <a:cubicBezTo>
                    <a:pt x="193" y="82"/>
                    <a:pt x="193" y="81"/>
                    <a:pt x="194" y="80"/>
                  </a:cubicBezTo>
                  <a:cubicBezTo>
                    <a:pt x="195" y="80"/>
                    <a:pt x="196" y="80"/>
                    <a:pt x="197" y="79"/>
                  </a:cubicBez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6" y="80"/>
                    <a:pt x="197" y="80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80"/>
                    <a:pt x="198" y="80"/>
                    <a:pt x="198" y="81"/>
                  </a:cubicBezTo>
                  <a:cubicBezTo>
                    <a:pt x="197" y="81"/>
                    <a:pt x="197" y="83"/>
                    <a:pt x="196" y="82"/>
                  </a:cubicBezTo>
                  <a:cubicBezTo>
                    <a:pt x="196" y="82"/>
                    <a:pt x="195" y="82"/>
                    <a:pt x="195" y="82"/>
                  </a:cubicBezTo>
                  <a:cubicBezTo>
                    <a:pt x="195" y="81"/>
                    <a:pt x="195" y="81"/>
                    <a:pt x="195" y="81"/>
                  </a:cubicBezTo>
                  <a:cubicBezTo>
                    <a:pt x="194" y="83"/>
                    <a:pt x="194" y="83"/>
                    <a:pt x="194" y="83"/>
                  </a:cubicBezTo>
                  <a:cubicBezTo>
                    <a:pt x="195" y="83"/>
                    <a:pt x="196" y="84"/>
                    <a:pt x="195" y="82"/>
                  </a:cubicBezTo>
                  <a:cubicBezTo>
                    <a:pt x="196" y="82"/>
                    <a:pt x="196" y="83"/>
                    <a:pt x="197" y="83"/>
                  </a:cubicBezTo>
                  <a:cubicBezTo>
                    <a:pt x="197" y="83"/>
                    <a:pt x="198" y="83"/>
                    <a:pt x="199" y="82"/>
                  </a:cubicBezTo>
                  <a:cubicBezTo>
                    <a:pt x="199" y="84"/>
                    <a:pt x="199" y="84"/>
                    <a:pt x="199" y="84"/>
                  </a:cubicBezTo>
                  <a:cubicBezTo>
                    <a:pt x="200" y="83"/>
                    <a:pt x="198" y="81"/>
                    <a:pt x="200" y="80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200" y="80"/>
                    <a:pt x="201" y="80"/>
                    <a:pt x="202" y="79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2" y="80"/>
                    <a:pt x="203" y="79"/>
                    <a:pt x="203" y="79"/>
                  </a:cubicBezTo>
                  <a:cubicBezTo>
                    <a:pt x="203" y="80"/>
                    <a:pt x="203" y="80"/>
                    <a:pt x="203" y="80"/>
                  </a:cubicBezTo>
                  <a:cubicBezTo>
                    <a:pt x="203" y="80"/>
                    <a:pt x="202" y="80"/>
                    <a:pt x="202" y="80"/>
                  </a:cubicBezTo>
                  <a:cubicBezTo>
                    <a:pt x="200" y="80"/>
                    <a:pt x="202" y="82"/>
                    <a:pt x="201" y="82"/>
                  </a:cubicBezTo>
                  <a:cubicBezTo>
                    <a:pt x="201" y="82"/>
                    <a:pt x="200" y="82"/>
                    <a:pt x="200" y="82"/>
                  </a:cubicBezTo>
                  <a:cubicBezTo>
                    <a:pt x="200" y="82"/>
                    <a:pt x="200" y="82"/>
                    <a:pt x="200" y="82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2" y="83"/>
                    <a:pt x="201" y="81"/>
                    <a:pt x="203" y="81"/>
                  </a:cubicBezTo>
                  <a:cubicBezTo>
                    <a:pt x="203" y="79"/>
                    <a:pt x="205" y="80"/>
                    <a:pt x="206" y="78"/>
                  </a:cubicBezTo>
                  <a:cubicBezTo>
                    <a:pt x="207" y="80"/>
                    <a:pt x="205" y="80"/>
                    <a:pt x="205" y="81"/>
                  </a:cubicBezTo>
                  <a:cubicBezTo>
                    <a:pt x="205" y="81"/>
                    <a:pt x="205" y="81"/>
                    <a:pt x="205" y="81"/>
                  </a:cubicBezTo>
                  <a:cubicBezTo>
                    <a:pt x="206" y="81"/>
                    <a:pt x="205" y="80"/>
                    <a:pt x="207" y="8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9"/>
                    <a:pt x="208" y="79"/>
                  </a:cubicBezTo>
                  <a:cubicBezTo>
                    <a:pt x="208" y="80"/>
                    <a:pt x="209" y="80"/>
                    <a:pt x="209" y="79"/>
                  </a:cubicBezTo>
                  <a:cubicBezTo>
                    <a:pt x="209" y="78"/>
                    <a:pt x="211" y="79"/>
                    <a:pt x="211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8"/>
                    <a:pt x="212" y="78"/>
                    <a:pt x="211" y="79"/>
                  </a:cubicBezTo>
                  <a:cubicBezTo>
                    <a:pt x="213" y="80"/>
                    <a:pt x="213" y="79"/>
                    <a:pt x="215" y="79"/>
                  </a:cubicBezTo>
                  <a:cubicBezTo>
                    <a:pt x="216" y="80"/>
                    <a:pt x="215" y="78"/>
                    <a:pt x="217" y="78"/>
                  </a:cubicBezTo>
                  <a:cubicBezTo>
                    <a:pt x="217" y="79"/>
                    <a:pt x="217" y="79"/>
                    <a:pt x="217" y="80"/>
                  </a:cubicBezTo>
                  <a:cubicBezTo>
                    <a:pt x="218" y="80"/>
                    <a:pt x="217" y="79"/>
                    <a:pt x="218" y="79"/>
                  </a:cubicBezTo>
                  <a:cubicBezTo>
                    <a:pt x="217" y="78"/>
                    <a:pt x="217" y="78"/>
                    <a:pt x="217" y="78"/>
                  </a:cubicBezTo>
                  <a:cubicBezTo>
                    <a:pt x="217" y="77"/>
                    <a:pt x="219" y="78"/>
                    <a:pt x="219" y="78"/>
                  </a:cubicBezTo>
                  <a:cubicBezTo>
                    <a:pt x="219" y="78"/>
                    <a:pt x="219" y="78"/>
                    <a:pt x="219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9"/>
                    <a:pt x="220" y="80"/>
                    <a:pt x="221" y="80"/>
                  </a:cubicBezTo>
                  <a:cubicBezTo>
                    <a:pt x="220" y="79"/>
                    <a:pt x="221" y="78"/>
                    <a:pt x="222" y="78"/>
                  </a:cubicBezTo>
                  <a:cubicBezTo>
                    <a:pt x="222" y="78"/>
                    <a:pt x="222" y="79"/>
                    <a:pt x="222" y="79"/>
                  </a:cubicBezTo>
                  <a:cubicBezTo>
                    <a:pt x="222" y="78"/>
                    <a:pt x="222" y="78"/>
                    <a:pt x="222" y="78"/>
                  </a:cubicBezTo>
                  <a:cubicBezTo>
                    <a:pt x="222" y="78"/>
                    <a:pt x="222" y="78"/>
                    <a:pt x="223" y="78"/>
                  </a:cubicBezTo>
                  <a:cubicBezTo>
                    <a:pt x="223" y="78"/>
                    <a:pt x="222" y="79"/>
                    <a:pt x="222" y="79"/>
                  </a:cubicBezTo>
                  <a:cubicBezTo>
                    <a:pt x="222" y="79"/>
                    <a:pt x="223" y="79"/>
                    <a:pt x="223" y="79"/>
                  </a:cubicBezTo>
                  <a:cubicBezTo>
                    <a:pt x="223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4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5" y="81"/>
                    <a:pt x="225" y="79"/>
                    <a:pt x="226" y="79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7" y="79"/>
                    <a:pt x="227" y="79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8" y="79"/>
                    <a:pt x="227" y="79"/>
                    <a:pt x="227" y="80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30" y="80"/>
                    <a:pt x="232" y="79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3" y="80"/>
                    <a:pt x="233" y="79"/>
                    <a:pt x="234" y="79"/>
                  </a:cubicBezTo>
                  <a:cubicBezTo>
                    <a:pt x="235" y="78"/>
                    <a:pt x="234" y="78"/>
                    <a:pt x="235" y="78"/>
                  </a:cubicBezTo>
                  <a:cubicBezTo>
                    <a:pt x="236" y="78"/>
                    <a:pt x="235" y="79"/>
                    <a:pt x="235" y="80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1"/>
                    <a:pt x="236" y="81"/>
                  </a:cubicBezTo>
                  <a:cubicBezTo>
                    <a:pt x="237" y="80"/>
                    <a:pt x="239" y="80"/>
                    <a:pt x="240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40" y="80"/>
                    <a:pt x="240" y="80"/>
                    <a:pt x="241" y="80"/>
                  </a:cubicBezTo>
                  <a:cubicBezTo>
                    <a:pt x="241" y="80"/>
                    <a:pt x="241" y="81"/>
                    <a:pt x="242" y="81"/>
                  </a:cubicBezTo>
                  <a:cubicBezTo>
                    <a:pt x="241" y="81"/>
                    <a:pt x="241" y="80"/>
                    <a:pt x="242" y="80"/>
                  </a:cubicBezTo>
                  <a:cubicBezTo>
                    <a:pt x="242" y="80"/>
                    <a:pt x="242" y="80"/>
                    <a:pt x="242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6" y="81"/>
                    <a:pt x="245" y="78"/>
                    <a:pt x="247" y="78"/>
                  </a:cubicBezTo>
                  <a:cubicBezTo>
                    <a:pt x="247" y="79"/>
                    <a:pt x="247" y="79"/>
                    <a:pt x="247" y="79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7" y="80"/>
                    <a:pt x="248" y="81"/>
                    <a:pt x="249" y="80"/>
                  </a:cubicBezTo>
                  <a:cubicBezTo>
                    <a:pt x="249" y="80"/>
                    <a:pt x="249" y="81"/>
                    <a:pt x="250" y="81"/>
                  </a:cubicBezTo>
                  <a:cubicBezTo>
                    <a:pt x="249" y="80"/>
                    <a:pt x="250" y="80"/>
                    <a:pt x="251" y="80"/>
                  </a:cubicBezTo>
                  <a:cubicBezTo>
                    <a:pt x="251" y="80"/>
                    <a:pt x="250" y="80"/>
                    <a:pt x="250" y="80"/>
                  </a:cubicBezTo>
                  <a:cubicBezTo>
                    <a:pt x="252" y="81"/>
                    <a:pt x="252" y="81"/>
                    <a:pt x="252" y="81"/>
                  </a:cubicBezTo>
                  <a:cubicBezTo>
                    <a:pt x="251" y="81"/>
                    <a:pt x="251" y="81"/>
                    <a:pt x="251" y="81"/>
                  </a:cubicBezTo>
                  <a:cubicBezTo>
                    <a:pt x="252" y="80"/>
                    <a:pt x="252" y="80"/>
                    <a:pt x="252" y="80"/>
                  </a:cubicBezTo>
                  <a:cubicBezTo>
                    <a:pt x="252" y="81"/>
                    <a:pt x="252" y="81"/>
                    <a:pt x="253" y="81"/>
                  </a:cubicBezTo>
                  <a:cubicBezTo>
                    <a:pt x="253" y="81"/>
                    <a:pt x="253" y="81"/>
                    <a:pt x="253" y="80"/>
                  </a:cubicBezTo>
                  <a:cubicBezTo>
                    <a:pt x="254" y="81"/>
                    <a:pt x="253" y="81"/>
                    <a:pt x="253" y="82"/>
                  </a:cubicBezTo>
                  <a:cubicBezTo>
                    <a:pt x="255" y="81"/>
                    <a:pt x="257" y="79"/>
                    <a:pt x="258" y="78"/>
                  </a:cubicBezTo>
                  <a:cubicBezTo>
                    <a:pt x="259" y="79"/>
                    <a:pt x="258" y="80"/>
                    <a:pt x="258" y="80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1"/>
                    <a:pt x="260" y="81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1" y="79"/>
                    <a:pt x="262" y="79"/>
                    <a:pt x="263" y="80"/>
                  </a:cubicBezTo>
                  <a:cubicBezTo>
                    <a:pt x="263" y="80"/>
                    <a:pt x="262" y="80"/>
                    <a:pt x="262" y="80"/>
                  </a:cubicBezTo>
                  <a:cubicBezTo>
                    <a:pt x="262" y="80"/>
                    <a:pt x="261" y="80"/>
                    <a:pt x="262" y="81"/>
                  </a:cubicBezTo>
                  <a:cubicBezTo>
                    <a:pt x="262" y="81"/>
                    <a:pt x="262" y="80"/>
                    <a:pt x="262" y="80"/>
                  </a:cubicBezTo>
                  <a:cubicBezTo>
                    <a:pt x="263" y="81"/>
                    <a:pt x="263" y="81"/>
                    <a:pt x="263" y="81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5" y="82"/>
                    <a:pt x="266" y="80"/>
                    <a:pt x="268" y="82"/>
                  </a:cubicBezTo>
                  <a:cubicBezTo>
                    <a:pt x="268" y="81"/>
                    <a:pt x="268" y="81"/>
                    <a:pt x="268" y="81"/>
                  </a:cubicBezTo>
                  <a:cubicBezTo>
                    <a:pt x="267" y="80"/>
                    <a:pt x="267" y="80"/>
                    <a:pt x="267" y="80"/>
                  </a:cubicBezTo>
                  <a:cubicBezTo>
                    <a:pt x="267" y="80"/>
                    <a:pt x="267" y="79"/>
                    <a:pt x="268" y="80"/>
                  </a:cubicBezTo>
                  <a:cubicBezTo>
                    <a:pt x="269" y="81"/>
                    <a:pt x="269" y="79"/>
                    <a:pt x="271" y="79"/>
                  </a:cubicBezTo>
                  <a:cubicBezTo>
                    <a:pt x="271" y="79"/>
                    <a:pt x="272" y="80"/>
                    <a:pt x="271" y="80"/>
                  </a:cubicBezTo>
                  <a:cubicBezTo>
                    <a:pt x="271" y="80"/>
                    <a:pt x="271" y="80"/>
                    <a:pt x="271" y="80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71" y="81"/>
                    <a:pt x="271" y="81"/>
                    <a:pt x="271" y="81"/>
                  </a:cubicBezTo>
                  <a:cubicBezTo>
                    <a:pt x="272" y="81"/>
                    <a:pt x="271" y="82"/>
                    <a:pt x="272" y="83"/>
                  </a:cubicBezTo>
                  <a:cubicBezTo>
                    <a:pt x="272" y="82"/>
                    <a:pt x="272" y="82"/>
                    <a:pt x="272" y="82"/>
                  </a:cubicBezTo>
                  <a:cubicBezTo>
                    <a:pt x="272" y="80"/>
                    <a:pt x="274" y="83"/>
                    <a:pt x="275" y="81"/>
                  </a:cubicBezTo>
                  <a:cubicBezTo>
                    <a:pt x="275" y="81"/>
                    <a:pt x="275" y="81"/>
                    <a:pt x="275" y="82"/>
                  </a:cubicBezTo>
                  <a:cubicBezTo>
                    <a:pt x="276" y="82"/>
                    <a:pt x="276" y="80"/>
                    <a:pt x="277" y="80"/>
                  </a:cubicBezTo>
                  <a:cubicBezTo>
                    <a:pt x="277" y="81"/>
                    <a:pt x="277" y="82"/>
                    <a:pt x="277" y="83"/>
                  </a:cubicBezTo>
                  <a:cubicBezTo>
                    <a:pt x="278" y="81"/>
                    <a:pt x="278" y="81"/>
                    <a:pt x="278" y="81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80" y="81"/>
                    <a:pt x="277" y="81"/>
                    <a:pt x="278" y="80"/>
                  </a:cubicBezTo>
                  <a:cubicBezTo>
                    <a:pt x="279" y="80"/>
                    <a:pt x="279" y="81"/>
                    <a:pt x="280" y="81"/>
                  </a:cubicBezTo>
                  <a:cubicBezTo>
                    <a:pt x="280" y="82"/>
                    <a:pt x="280" y="82"/>
                    <a:pt x="280" y="82"/>
                  </a:cubicBezTo>
                  <a:cubicBezTo>
                    <a:pt x="281" y="82"/>
                    <a:pt x="282" y="82"/>
                    <a:pt x="282" y="83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5" y="80"/>
                    <a:pt x="286" y="81"/>
                    <a:pt x="286" y="80"/>
                  </a:cubicBezTo>
                  <a:cubicBezTo>
                    <a:pt x="287" y="82"/>
                    <a:pt x="287" y="82"/>
                    <a:pt x="287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7" y="82"/>
                    <a:pt x="288" y="82"/>
                    <a:pt x="289" y="81"/>
                  </a:cubicBezTo>
                  <a:cubicBezTo>
                    <a:pt x="289" y="81"/>
                    <a:pt x="289" y="81"/>
                    <a:pt x="289" y="81"/>
                  </a:cubicBezTo>
                  <a:cubicBezTo>
                    <a:pt x="290" y="81"/>
                    <a:pt x="290" y="80"/>
                    <a:pt x="290" y="81"/>
                  </a:cubicBezTo>
                  <a:cubicBezTo>
                    <a:pt x="290" y="80"/>
                    <a:pt x="290" y="80"/>
                    <a:pt x="290" y="80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2"/>
                    <a:pt x="290" y="82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2"/>
                    <a:pt x="291" y="82"/>
                    <a:pt x="291" y="82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2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4" y="81"/>
                    <a:pt x="296" y="81"/>
                    <a:pt x="296" y="82"/>
                  </a:cubicBezTo>
                  <a:cubicBezTo>
                    <a:pt x="297" y="81"/>
                    <a:pt x="297" y="81"/>
                    <a:pt x="297" y="81"/>
                  </a:cubicBezTo>
                  <a:cubicBezTo>
                    <a:pt x="296" y="80"/>
                    <a:pt x="298" y="81"/>
                    <a:pt x="298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01" y="83"/>
                    <a:pt x="300" y="82"/>
                    <a:pt x="301" y="81"/>
                  </a:cubicBezTo>
                  <a:cubicBezTo>
                    <a:pt x="302" y="82"/>
                    <a:pt x="300" y="82"/>
                    <a:pt x="301" y="82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3" y="83"/>
                    <a:pt x="302" y="81"/>
                    <a:pt x="304" y="81"/>
                  </a:cubicBezTo>
                  <a:cubicBezTo>
                    <a:pt x="305" y="82"/>
                    <a:pt x="303" y="82"/>
                    <a:pt x="303" y="83"/>
                  </a:cubicBezTo>
                  <a:cubicBezTo>
                    <a:pt x="303" y="83"/>
                    <a:pt x="303" y="83"/>
                    <a:pt x="303" y="83"/>
                  </a:cubicBezTo>
                  <a:cubicBezTo>
                    <a:pt x="304" y="83"/>
                    <a:pt x="304" y="81"/>
                    <a:pt x="305" y="81"/>
                  </a:cubicBezTo>
                  <a:cubicBezTo>
                    <a:pt x="305" y="82"/>
                    <a:pt x="307" y="82"/>
                    <a:pt x="308" y="82"/>
                  </a:cubicBezTo>
                  <a:cubicBezTo>
                    <a:pt x="308" y="83"/>
                    <a:pt x="310" y="82"/>
                    <a:pt x="310" y="83"/>
                  </a:cubicBezTo>
                  <a:cubicBezTo>
                    <a:pt x="311" y="83"/>
                    <a:pt x="310" y="82"/>
                    <a:pt x="311" y="82"/>
                  </a:cubicBezTo>
                  <a:cubicBezTo>
                    <a:pt x="312" y="81"/>
                    <a:pt x="311" y="83"/>
                    <a:pt x="312" y="83"/>
                  </a:cubicBezTo>
                  <a:cubicBezTo>
                    <a:pt x="312" y="82"/>
                    <a:pt x="313" y="83"/>
                    <a:pt x="314" y="82"/>
                  </a:cubicBezTo>
                  <a:cubicBezTo>
                    <a:pt x="315" y="82"/>
                    <a:pt x="314" y="83"/>
                    <a:pt x="315" y="83"/>
                  </a:cubicBezTo>
                  <a:cubicBezTo>
                    <a:pt x="316" y="84"/>
                    <a:pt x="316" y="83"/>
                    <a:pt x="317" y="82"/>
                  </a:cubicBezTo>
                  <a:cubicBezTo>
                    <a:pt x="318" y="83"/>
                    <a:pt x="316" y="83"/>
                    <a:pt x="317" y="84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4"/>
                    <a:pt x="318" y="84"/>
                    <a:pt x="318" y="84"/>
                  </a:cubicBezTo>
                  <a:cubicBezTo>
                    <a:pt x="319" y="84"/>
                    <a:pt x="319" y="83"/>
                    <a:pt x="319" y="82"/>
                  </a:cubicBezTo>
                  <a:cubicBezTo>
                    <a:pt x="319" y="83"/>
                    <a:pt x="320" y="83"/>
                    <a:pt x="320" y="83"/>
                  </a:cubicBezTo>
                  <a:cubicBezTo>
                    <a:pt x="321" y="81"/>
                    <a:pt x="323" y="84"/>
                    <a:pt x="324" y="83"/>
                  </a:cubicBezTo>
                  <a:cubicBezTo>
                    <a:pt x="324" y="84"/>
                    <a:pt x="324" y="84"/>
                    <a:pt x="324" y="84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28" y="84"/>
                    <a:pt x="328" y="83"/>
                    <a:pt x="329" y="83"/>
                  </a:cubicBezTo>
                  <a:cubicBezTo>
                    <a:pt x="329" y="85"/>
                    <a:pt x="330" y="83"/>
                    <a:pt x="330" y="84"/>
                  </a:cubicBezTo>
                  <a:cubicBezTo>
                    <a:pt x="331" y="83"/>
                    <a:pt x="332" y="84"/>
                    <a:pt x="333" y="83"/>
                  </a:cubicBezTo>
                  <a:cubicBezTo>
                    <a:pt x="333" y="84"/>
                    <a:pt x="334" y="83"/>
                    <a:pt x="335" y="84"/>
                  </a:cubicBezTo>
                  <a:cubicBezTo>
                    <a:pt x="335" y="84"/>
                    <a:pt x="335" y="84"/>
                    <a:pt x="335" y="84"/>
                  </a:cubicBezTo>
                  <a:cubicBezTo>
                    <a:pt x="336" y="83"/>
                    <a:pt x="337" y="83"/>
                    <a:pt x="338" y="84"/>
                  </a:cubicBezTo>
                  <a:cubicBezTo>
                    <a:pt x="338" y="85"/>
                    <a:pt x="338" y="85"/>
                    <a:pt x="338" y="85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39" y="84"/>
                    <a:pt x="338" y="84"/>
                    <a:pt x="339" y="84"/>
                  </a:cubicBezTo>
                  <a:cubicBezTo>
                    <a:pt x="339" y="84"/>
                    <a:pt x="340" y="84"/>
                    <a:pt x="341" y="84"/>
                  </a:cubicBezTo>
                  <a:cubicBezTo>
                    <a:pt x="341" y="84"/>
                    <a:pt x="341" y="85"/>
                    <a:pt x="341" y="85"/>
                  </a:cubicBezTo>
                  <a:cubicBezTo>
                    <a:pt x="342" y="84"/>
                    <a:pt x="342" y="84"/>
                    <a:pt x="342" y="84"/>
                  </a:cubicBezTo>
                  <a:cubicBezTo>
                    <a:pt x="344" y="83"/>
                    <a:pt x="342" y="85"/>
                    <a:pt x="344" y="85"/>
                  </a:cubicBezTo>
                  <a:cubicBezTo>
                    <a:pt x="346" y="86"/>
                    <a:pt x="346" y="84"/>
                    <a:pt x="347" y="83"/>
                  </a:cubicBezTo>
                  <a:cubicBezTo>
                    <a:pt x="347" y="83"/>
                    <a:pt x="347" y="84"/>
                    <a:pt x="347" y="84"/>
                  </a:cubicBezTo>
                  <a:cubicBezTo>
                    <a:pt x="347" y="84"/>
                    <a:pt x="347" y="84"/>
                    <a:pt x="347" y="84"/>
                  </a:cubicBezTo>
                  <a:cubicBezTo>
                    <a:pt x="347" y="84"/>
                    <a:pt x="346" y="85"/>
                    <a:pt x="347" y="85"/>
                  </a:cubicBezTo>
                  <a:cubicBezTo>
                    <a:pt x="347" y="85"/>
                    <a:pt x="347" y="84"/>
                    <a:pt x="348" y="85"/>
                  </a:cubicBezTo>
                  <a:cubicBezTo>
                    <a:pt x="348" y="85"/>
                    <a:pt x="348" y="85"/>
                    <a:pt x="348" y="85"/>
                  </a:cubicBezTo>
                  <a:cubicBezTo>
                    <a:pt x="349" y="83"/>
                    <a:pt x="351" y="86"/>
                    <a:pt x="351" y="85"/>
                  </a:cubicBezTo>
                  <a:cubicBezTo>
                    <a:pt x="351" y="85"/>
                    <a:pt x="351" y="85"/>
                    <a:pt x="351" y="85"/>
                  </a:cubicBezTo>
                  <a:cubicBezTo>
                    <a:pt x="352" y="85"/>
                    <a:pt x="352" y="85"/>
                    <a:pt x="352" y="85"/>
                  </a:cubicBezTo>
                  <a:cubicBezTo>
                    <a:pt x="352" y="85"/>
                    <a:pt x="352" y="84"/>
                    <a:pt x="352" y="84"/>
                  </a:cubicBezTo>
                  <a:cubicBezTo>
                    <a:pt x="353" y="85"/>
                    <a:pt x="352" y="85"/>
                    <a:pt x="352" y="86"/>
                  </a:cubicBezTo>
                  <a:cubicBezTo>
                    <a:pt x="353" y="86"/>
                    <a:pt x="353" y="86"/>
                    <a:pt x="354" y="85"/>
                  </a:cubicBezTo>
                  <a:cubicBezTo>
                    <a:pt x="354" y="87"/>
                    <a:pt x="354" y="87"/>
                    <a:pt x="354" y="87"/>
                  </a:cubicBezTo>
                  <a:cubicBezTo>
                    <a:pt x="354" y="87"/>
                    <a:pt x="354" y="86"/>
                    <a:pt x="355" y="86"/>
                  </a:cubicBezTo>
                  <a:cubicBezTo>
                    <a:pt x="355" y="86"/>
                    <a:pt x="357" y="87"/>
                    <a:pt x="356" y="88"/>
                  </a:cubicBezTo>
                  <a:cubicBezTo>
                    <a:pt x="356" y="87"/>
                    <a:pt x="357" y="87"/>
                    <a:pt x="357" y="87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6"/>
                    <a:pt x="357" y="86"/>
                    <a:pt x="358" y="86"/>
                  </a:cubicBezTo>
                  <a:cubicBezTo>
                    <a:pt x="358" y="87"/>
                    <a:pt x="358" y="87"/>
                    <a:pt x="358" y="87"/>
                  </a:cubicBezTo>
                  <a:cubicBezTo>
                    <a:pt x="358" y="87"/>
                    <a:pt x="359" y="86"/>
                    <a:pt x="359" y="86"/>
                  </a:cubicBezTo>
                  <a:cubicBezTo>
                    <a:pt x="359" y="86"/>
                    <a:pt x="359" y="86"/>
                    <a:pt x="359" y="86"/>
                  </a:cubicBezTo>
                  <a:cubicBezTo>
                    <a:pt x="360" y="86"/>
                    <a:pt x="362" y="85"/>
                    <a:pt x="362" y="87"/>
                  </a:cubicBezTo>
                  <a:cubicBezTo>
                    <a:pt x="362" y="87"/>
                    <a:pt x="362" y="88"/>
                    <a:pt x="363" y="87"/>
                  </a:cubicBezTo>
                  <a:cubicBezTo>
                    <a:pt x="362" y="86"/>
                    <a:pt x="362" y="86"/>
                    <a:pt x="362" y="86"/>
                  </a:cubicBezTo>
                  <a:cubicBezTo>
                    <a:pt x="362" y="86"/>
                    <a:pt x="363" y="86"/>
                    <a:pt x="363" y="87"/>
                  </a:cubicBezTo>
                  <a:cubicBezTo>
                    <a:pt x="363" y="87"/>
                    <a:pt x="364" y="87"/>
                    <a:pt x="363" y="88"/>
                  </a:cubicBezTo>
                  <a:cubicBezTo>
                    <a:pt x="364" y="88"/>
                    <a:pt x="364" y="88"/>
                    <a:pt x="364" y="88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4" y="87"/>
                    <a:pt x="365" y="87"/>
                    <a:pt x="365" y="87"/>
                  </a:cubicBezTo>
                  <a:cubicBezTo>
                    <a:pt x="366" y="87"/>
                    <a:pt x="365" y="88"/>
                    <a:pt x="366" y="88"/>
                  </a:cubicBezTo>
                  <a:cubicBezTo>
                    <a:pt x="366" y="87"/>
                    <a:pt x="366" y="87"/>
                    <a:pt x="366" y="87"/>
                  </a:cubicBezTo>
                  <a:cubicBezTo>
                    <a:pt x="367" y="88"/>
                    <a:pt x="368" y="88"/>
                    <a:pt x="369" y="88"/>
                  </a:cubicBezTo>
                  <a:cubicBezTo>
                    <a:pt x="369" y="88"/>
                    <a:pt x="369" y="88"/>
                    <a:pt x="369" y="88"/>
                  </a:cubicBezTo>
                  <a:cubicBezTo>
                    <a:pt x="369" y="88"/>
                    <a:pt x="369" y="88"/>
                    <a:pt x="370" y="88"/>
                  </a:cubicBezTo>
                  <a:cubicBezTo>
                    <a:pt x="370" y="88"/>
                    <a:pt x="369" y="87"/>
                    <a:pt x="370" y="87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1" y="88"/>
                    <a:pt x="370" y="88"/>
                    <a:pt x="370" y="88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70" y="88"/>
                    <a:pt x="371" y="88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9"/>
                    <a:pt x="371" y="89"/>
                    <a:pt x="371" y="89"/>
                  </a:cubicBezTo>
                  <a:cubicBezTo>
                    <a:pt x="371" y="89"/>
                    <a:pt x="371" y="89"/>
                    <a:pt x="371" y="89"/>
                  </a:cubicBezTo>
                  <a:cubicBezTo>
                    <a:pt x="373" y="89"/>
                    <a:pt x="372" y="88"/>
                    <a:pt x="372" y="87"/>
                  </a:cubicBezTo>
                  <a:cubicBezTo>
                    <a:pt x="372" y="88"/>
                    <a:pt x="373" y="87"/>
                    <a:pt x="373" y="88"/>
                  </a:cubicBezTo>
                  <a:cubicBezTo>
                    <a:pt x="373" y="88"/>
                    <a:pt x="373" y="89"/>
                    <a:pt x="373" y="89"/>
                  </a:cubicBezTo>
                  <a:cubicBezTo>
                    <a:pt x="374" y="89"/>
                    <a:pt x="374" y="88"/>
                    <a:pt x="375" y="88"/>
                  </a:cubicBezTo>
                  <a:cubicBezTo>
                    <a:pt x="375" y="88"/>
                    <a:pt x="375" y="88"/>
                    <a:pt x="375" y="88"/>
                  </a:cubicBezTo>
                  <a:cubicBezTo>
                    <a:pt x="376" y="89"/>
                    <a:pt x="377" y="88"/>
                    <a:pt x="378" y="87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379" y="88"/>
                    <a:pt x="379" y="87"/>
                    <a:pt x="380" y="88"/>
                  </a:cubicBezTo>
                  <a:cubicBezTo>
                    <a:pt x="379" y="88"/>
                    <a:pt x="379" y="88"/>
                    <a:pt x="379" y="88"/>
                  </a:cubicBezTo>
                  <a:cubicBezTo>
                    <a:pt x="380" y="88"/>
                    <a:pt x="381" y="88"/>
                    <a:pt x="381" y="88"/>
                  </a:cubicBezTo>
                  <a:cubicBezTo>
                    <a:pt x="382" y="88"/>
                    <a:pt x="381" y="89"/>
                    <a:pt x="382" y="89"/>
                  </a:cubicBezTo>
                  <a:cubicBezTo>
                    <a:pt x="383" y="87"/>
                    <a:pt x="383" y="87"/>
                    <a:pt x="383" y="87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3" y="88"/>
                    <a:pt x="383" y="89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4" y="88"/>
                    <a:pt x="384" y="89"/>
                    <a:pt x="384" y="89"/>
                  </a:cubicBezTo>
                  <a:cubicBezTo>
                    <a:pt x="384" y="88"/>
                    <a:pt x="385" y="88"/>
                    <a:pt x="385" y="88"/>
                  </a:cubicBezTo>
                  <a:cubicBezTo>
                    <a:pt x="385" y="89"/>
                    <a:pt x="385" y="89"/>
                    <a:pt x="385" y="89"/>
                  </a:cubicBezTo>
                  <a:cubicBezTo>
                    <a:pt x="385" y="89"/>
                    <a:pt x="386" y="89"/>
                    <a:pt x="386" y="88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7" y="88"/>
                    <a:pt x="387" y="87"/>
                    <a:pt x="387" y="88"/>
                  </a:cubicBezTo>
                  <a:cubicBezTo>
                    <a:pt x="388" y="88"/>
                    <a:pt x="387" y="88"/>
                    <a:pt x="387" y="88"/>
                  </a:cubicBezTo>
                  <a:cubicBezTo>
                    <a:pt x="387" y="88"/>
                    <a:pt x="387" y="89"/>
                    <a:pt x="387" y="89"/>
                  </a:cubicBezTo>
                  <a:cubicBezTo>
                    <a:pt x="388" y="89"/>
                    <a:pt x="388" y="89"/>
                    <a:pt x="388" y="89"/>
                  </a:cubicBezTo>
                  <a:cubicBezTo>
                    <a:pt x="388" y="88"/>
                    <a:pt x="388" y="88"/>
                    <a:pt x="388" y="87"/>
                  </a:cubicBezTo>
                  <a:cubicBezTo>
                    <a:pt x="388" y="87"/>
                    <a:pt x="388" y="87"/>
                    <a:pt x="389" y="87"/>
                  </a:cubicBezTo>
                  <a:cubicBezTo>
                    <a:pt x="389" y="87"/>
                    <a:pt x="389" y="87"/>
                    <a:pt x="389" y="87"/>
                  </a:cubicBezTo>
                  <a:cubicBezTo>
                    <a:pt x="388" y="87"/>
                    <a:pt x="388" y="86"/>
                    <a:pt x="388" y="87"/>
                  </a:cubicBezTo>
                  <a:cubicBezTo>
                    <a:pt x="388" y="87"/>
                    <a:pt x="388" y="87"/>
                    <a:pt x="388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7"/>
                    <a:pt x="386" y="87"/>
                    <a:pt x="386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7" y="86"/>
                    <a:pt x="387" y="85"/>
                    <a:pt x="388" y="85"/>
                  </a:cubicBezTo>
                  <a:cubicBezTo>
                    <a:pt x="388" y="86"/>
                    <a:pt x="390" y="85"/>
                    <a:pt x="390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91" y="85"/>
                    <a:pt x="391" y="85"/>
                    <a:pt x="390" y="85"/>
                  </a:cubicBezTo>
                  <a:cubicBezTo>
                    <a:pt x="392" y="85"/>
                    <a:pt x="393" y="86"/>
                    <a:pt x="394" y="85"/>
                  </a:cubicBezTo>
                  <a:cubicBezTo>
                    <a:pt x="396" y="87"/>
                    <a:pt x="397" y="85"/>
                    <a:pt x="398" y="86"/>
                  </a:cubicBezTo>
                  <a:cubicBezTo>
                    <a:pt x="400" y="85"/>
                    <a:pt x="403" y="87"/>
                    <a:pt x="405" y="85"/>
                  </a:cubicBezTo>
                  <a:close/>
                  <a:moveTo>
                    <a:pt x="503" y="82"/>
                  </a:moveTo>
                  <a:cubicBezTo>
                    <a:pt x="502" y="82"/>
                    <a:pt x="502" y="83"/>
                    <a:pt x="501" y="82"/>
                  </a:cubicBezTo>
                  <a:cubicBezTo>
                    <a:pt x="502" y="82"/>
                    <a:pt x="502" y="82"/>
                    <a:pt x="503" y="82"/>
                  </a:cubicBezTo>
                  <a:close/>
                  <a:moveTo>
                    <a:pt x="490" y="81"/>
                  </a:moveTo>
                  <a:cubicBezTo>
                    <a:pt x="489" y="83"/>
                    <a:pt x="487" y="81"/>
                    <a:pt x="486" y="82"/>
                  </a:cubicBezTo>
                  <a:cubicBezTo>
                    <a:pt x="486" y="81"/>
                    <a:pt x="486" y="81"/>
                    <a:pt x="486" y="81"/>
                  </a:cubicBezTo>
                  <a:cubicBezTo>
                    <a:pt x="487" y="80"/>
                    <a:pt x="489" y="81"/>
                    <a:pt x="490" y="81"/>
                  </a:cubicBezTo>
                  <a:close/>
                  <a:moveTo>
                    <a:pt x="475" y="81"/>
                  </a:moveTo>
                  <a:cubicBezTo>
                    <a:pt x="475" y="81"/>
                    <a:pt x="475" y="81"/>
                    <a:pt x="475" y="81"/>
                  </a:cubicBezTo>
                  <a:cubicBezTo>
                    <a:pt x="475" y="81"/>
                    <a:pt x="475" y="81"/>
                    <a:pt x="475" y="82"/>
                  </a:cubicBezTo>
                  <a:lnTo>
                    <a:pt x="475" y="81"/>
                  </a:lnTo>
                  <a:close/>
                  <a:moveTo>
                    <a:pt x="478" y="75"/>
                  </a:moveTo>
                  <a:cubicBezTo>
                    <a:pt x="478" y="75"/>
                    <a:pt x="478" y="75"/>
                    <a:pt x="477" y="75"/>
                  </a:cubicBezTo>
                  <a:cubicBezTo>
                    <a:pt x="478" y="75"/>
                    <a:pt x="478" y="75"/>
                    <a:pt x="478" y="75"/>
                  </a:cubicBezTo>
                  <a:close/>
                  <a:moveTo>
                    <a:pt x="474" y="78"/>
                  </a:moveTo>
                  <a:cubicBezTo>
                    <a:pt x="475" y="79"/>
                    <a:pt x="476" y="78"/>
                    <a:pt x="477" y="78"/>
                  </a:cubicBezTo>
                  <a:cubicBezTo>
                    <a:pt x="480" y="78"/>
                    <a:pt x="481" y="78"/>
                    <a:pt x="483" y="78"/>
                  </a:cubicBezTo>
                  <a:cubicBezTo>
                    <a:pt x="484" y="78"/>
                    <a:pt x="484" y="78"/>
                    <a:pt x="484" y="78"/>
                  </a:cubicBezTo>
                  <a:cubicBezTo>
                    <a:pt x="483" y="79"/>
                    <a:pt x="481" y="79"/>
                    <a:pt x="479" y="79"/>
                  </a:cubicBezTo>
                  <a:cubicBezTo>
                    <a:pt x="479" y="79"/>
                    <a:pt x="479" y="78"/>
                    <a:pt x="479" y="78"/>
                  </a:cubicBezTo>
                  <a:cubicBezTo>
                    <a:pt x="478" y="79"/>
                    <a:pt x="476" y="80"/>
                    <a:pt x="474" y="79"/>
                  </a:cubicBezTo>
                  <a:cubicBezTo>
                    <a:pt x="474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4" y="78"/>
                  </a:cubicBezTo>
                  <a:close/>
                  <a:moveTo>
                    <a:pt x="470" y="79"/>
                  </a:moveTo>
                  <a:cubicBezTo>
                    <a:pt x="472" y="78"/>
                    <a:pt x="472" y="78"/>
                    <a:pt x="472" y="78"/>
                  </a:cubicBezTo>
                  <a:cubicBezTo>
                    <a:pt x="472" y="79"/>
                    <a:pt x="472" y="79"/>
                    <a:pt x="472" y="79"/>
                  </a:cubicBezTo>
                  <a:cubicBezTo>
                    <a:pt x="470" y="79"/>
                    <a:pt x="468" y="79"/>
                    <a:pt x="467" y="79"/>
                  </a:cubicBezTo>
                  <a:cubicBezTo>
                    <a:pt x="468" y="79"/>
                    <a:pt x="469" y="78"/>
                    <a:pt x="470" y="79"/>
                  </a:cubicBezTo>
                  <a:close/>
                  <a:moveTo>
                    <a:pt x="459" y="79"/>
                  </a:moveTo>
                  <a:cubicBezTo>
                    <a:pt x="462" y="79"/>
                    <a:pt x="462" y="78"/>
                    <a:pt x="464" y="79"/>
                  </a:cubicBezTo>
                  <a:cubicBezTo>
                    <a:pt x="465" y="79"/>
                    <a:pt x="465" y="78"/>
                    <a:pt x="466" y="79"/>
                  </a:cubicBezTo>
                  <a:cubicBezTo>
                    <a:pt x="466" y="80"/>
                    <a:pt x="464" y="78"/>
                    <a:pt x="463" y="79"/>
                  </a:cubicBezTo>
                  <a:cubicBezTo>
                    <a:pt x="461" y="78"/>
                    <a:pt x="458" y="80"/>
                    <a:pt x="456" y="79"/>
                  </a:cubicBezTo>
                  <a:cubicBezTo>
                    <a:pt x="457" y="79"/>
                    <a:pt x="458" y="79"/>
                    <a:pt x="459" y="79"/>
                  </a:cubicBezTo>
                  <a:close/>
                  <a:moveTo>
                    <a:pt x="488" y="67"/>
                  </a:moveTo>
                  <a:cubicBezTo>
                    <a:pt x="487" y="67"/>
                    <a:pt x="487" y="68"/>
                    <a:pt x="486" y="68"/>
                  </a:cubicBezTo>
                  <a:cubicBezTo>
                    <a:pt x="486" y="67"/>
                    <a:pt x="485" y="68"/>
                    <a:pt x="485" y="67"/>
                  </a:cubicBezTo>
                  <a:cubicBezTo>
                    <a:pt x="485" y="66"/>
                    <a:pt x="487" y="67"/>
                    <a:pt x="488" y="67"/>
                  </a:cubicBezTo>
                  <a:close/>
                  <a:moveTo>
                    <a:pt x="478" y="61"/>
                  </a:moveTo>
                  <a:cubicBezTo>
                    <a:pt x="478" y="61"/>
                    <a:pt x="478" y="61"/>
                    <a:pt x="478" y="61"/>
                  </a:cubicBezTo>
                  <a:cubicBezTo>
                    <a:pt x="477" y="61"/>
                    <a:pt x="477" y="61"/>
                    <a:pt x="477" y="61"/>
                  </a:cubicBezTo>
                  <a:lnTo>
                    <a:pt x="478" y="61"/>
                  </a:lnTo>
                  <a:close/>
                  <a:moveTo>
                    <a:pt x="471" y="63"/>
                  </a:moveTo>
                  <a:cubicBezTo>
                    <a:pt x="472" y="63"/>
                    <a:pt x="472" y="63"/>
                    <a:pt x="472" y="63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3"/>
                    <a:pt x="471" y="63"/>
                    <a:pt x="471" y="63"/>
                  </a:cubicBezTo>
                  <a:close/>
                  <a:moveTo>
                    <a:pt x="470" y="64"/>
                  </a:moveTo>
                  <a:cubicBezTo>
                    <a:pt x="470" y="64"/>
                    <a:pt x="469" y="63"/>
                    <a:pt x="469" y="64"/>
                  </a:cubicBezTo>
                  <a:cubicBezTo>
                    <a:pt x="469" y="64"/>
                    <a:pt x="469" y="64"/>
                    <a:pt x="469" y="64"/>
                  </a:cubicBezTo>
                  <a:cubicBezTo>
                    <a:pt x="468" y="64"/>
                    <a:pt x="468" y="64"/>
                    <a:pt x="468" y="64"/>
                  </a:cubicBezTo>
                  <a:cubicBezTo>
                    <a:pt x="469" y="63"/>
                    <a:pt x="470" y="63"/>
                    <a:pt x="470" y="64"/>
                  </a:cubicBezTo>
                  <a:close/>
                  <a:moveTo>
                    <a:pt x="496" y="55"/>
                  </a:moveTo>
                  <a:cubicBezTo>
                    <a:pt x="495" y="56"/>
                    <a:pt x="495" y="56"/>
                    <a:pt x="495" y="56"/>
                  </a:cubicBezTo>
                  <a:cubicBezTo>
                    <a:pt x="495" y="55"/>
                    <a:pt x="495" y="55"/>
                    <a:pt x="495" y="55"/>
                  </a:cubicBezTo>
                  <a:lnTo>
                    <a:pt x="496" y="55"/>
                  </a:lnTo>
                  <a:close/>
                  <a:moveTo>
                    <a:pt x="495" y="54"/>
                  </a:moveTo>
                  <a:cubicBezTo>
                    <a:pt x="494" y="54"/>
                    <a:pt x="494" y="54"/>
                    <a:pt x="494" y="54"/>
                  </a:cubicBezTo>
                  <a:cubicBezTo>
                    <a:pt x="494" y="54"/>
                    <a:pt x="494" y="54"/>
                    <a:pt x="494" y="54"/>
                  </a:cubicBezTo>
                  <a:lnTo>
                    <a:pt x="495" y="54"/>
                  </a:lnTo>
                  <a:close/>
                  <a:moveTo>
                    <a:pt x="504" y="54"/>
                  </a:moveTo>
                  <a:cubicBezTo>
                    <a:pt x="503" y="55"/>
                    <a:pt x="503" y="55"/>
                    <a:pt x="503" y="55"/>
                  </a:cubicBezTo>
                  <a:cubicBezTo>
                    <a:pt x="503" y="54"/>
                    <a:pt x="503" y="54"/>
                    <a:pt x="503" y="54"/>
                  </a:cubicBezTo>
                  <a:lnTo>
                    <a:pt x="504" y="54"/>
                  </a:lnTo>
                  <a:close/>
                  <a:moveTo>
                    <a:pt x="494" y="53"/>
                  </a:moveTo>
                  <a:cubicBezTo>
                    <a:pt x="493" y="54"/>
                    <a:pt x="493" y="54"/>
                    <a:pt x="492" y="54"/>
                  </a:cubicBezTo>
                  <a:lnTo>
                    <a:pt x="494" y="53"/>
                  </a:lnTo>
                  <a:close/>
                  <a:moveTo>
                    <a:pt x="490" y="53"/>
                  </a:moveTo>
                  <a:cubicBezTo>
                    <a:pt x="490" y="53"/>
                    <a:pt x="490" y="53"/>
                    <a:pt x="490" y="54"/>
                  </a:cubicBezTo>
                  <a:cubicBezTo>
                    <a:pt x="490" y="53"/>
                    <a:pt x="490" y="53"/>
                    <a:pt x="490" y="53"/>
                  </a:cubicBezTo>
                  <a:close/>
                  <a:moveTo>
                    <a:pt x="489" y="55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5"/>
                  </a:cubicBezTo>
                  <a:cubicBezTo>
                    <a:pt x="488" y="55"/>
                    <a:pt x="488" y="55"/>
                    <a:pt x="488" y="55"/>
                  </a:cubicBezTo>
                  <a:lnTo>
                    <a:pt x="489" y="55"/>
                  </a:lnTo>
                  <a:close/>
                  <a:moveTo>
                    <a:pt x="487" y="56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7" y="56"/>
                    <a:pt x="487" y="56"/>
                    <a:pt x="487" y="56"/>
                  </a:cubicBezTo>
                  <a:close/>
                  <a:moveTo>
                    <a:pt x="485" y="56"/>
                  </a:move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lnTo>
                    <a:pt x="485" y="56"/>
                  </a:lnTo>
                  <a:close/>
                  <a:moveTo>
                    <a:pt x="519" y="44"/>
                  </a:moveTo>
                  <a:cubicBezTo>
                    <a:pt x="519" y="45"/>
                    <a:pt x="519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cubicBezTo>
                    <a:pt x="520" y="45"/>
                    <a:pt x="519" y="44"/>
                    <a:pt x="520" y="44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0" y="45"/>
                    <a:pt x="520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lnTo>
                    <a:pt x="519" y="44"/>
                  </a:lnTo>
                  <a:close/>
                  <a:moveTo>
                    <a:pt x="518" y="45"/>
                  </a:moveTo>
                  <a:cubicBezTo>
                    <a:pt x="518" y="45"/>
                    <a:pt x="518" y="45"/>
                    <a:pt x="518" y="45"/>
                  </a:cubicBezTo>
                  <a:cubicBezTo>
                    <a:pt x="517" y="45"/>
                    <a:pt x="517" y="45"/>
                    <a:pt x="517" y="45"/>
                  </a:cubicBezTo>
                  <a:lnTo>
                    <a:pt x="518" y="45"/>
                  </a:lnTo>
                  <a:close/>
                  <a:moveTo>
                    <a:pt x="473" y="56"/>
                  </a:moveTo>
                  <a:cubicBezTo>
                    <a:pt x="473" y="56"/>
                    <a:pt x="473" y="56"/>
                    <a:pt x="473" y="56"/>
                  </a:cubicBezTo>
                  <a:cubicBezTo>
                    <a:pt x="473" y="56"/>
                    <a:pt x="473" y="57"/>
                    <a:pt x="474" y="57"/>
                  </a:cubicBezTo>
                  <a:cubicBezTo>
                    <a:pt x="473" y="57"/>
                    <a:pt x="472" y="57"/>
                    <a:pt x="473" y="56"/>
                  </a:cubicBezTo>
                  <a:close/>
                  <a:moveTo>
                    <a:pt x="475" y="56"/>
                  </a:moveTo>
                  <a:cubicBezTo>
                    <a:pt x="475" y="56"/>
                    <a:pt x="475" y="56"/>
                    <a:pt x="475" y="56"/>
                  </a:cubicBezTo>
                  <a:cubicBezTo>
                    <a:pt x="476" y="55"/>
                    <a:pt x="476" y="55"/>
                    <a:pt x="476" y="55"/>
                  </a:cubicBezTo>
                  <a:cubicBezTo>
                    <a:pt x="476" y="56"/>
                    <a:pt x="476" y="56"/>
                    <a:pt x="475" y="56"/>
                  </a:cubicBezTo>
                  <a:close/>
                  <a:moveTo>
                    <a:pt x="479" y="50"/>
                  </a:moveTo>
                  <a:cubicBezTo>
                    <a:pt x="479" y="49"/>
                    <a:pt x="479" y="49"/>
                    <a:pt x="479" y="49"/>
                  </a:cubicBezTo>
                  <a:cubicBezTo>
                    <a:pt x="479" y="49"/>
                    <a:pt x="478" y="49"/>
                    <a:pt x="478" y="50"/>
                  </a:cubicBezTo>
                  <a:cubicBezTo>
                    <a:pt x="478" y="50"/>
                    <a:pt x="478" y="50"/>
                    <a:pt x="478" y="50"/>
                  </a:cubicBezTo>
                  <a:cubicBezTo>
                    <a:pt x="477" y="49"/>
                    <a:pt x="476" y="51"/>
                    <a:pt x="476" y="50"/>
                  </a:cubicBezTo>
                  <a:cubicBezTo>
                    <a:pt x="476" y="50"/>
                    <a:pt x="477" y="50"/>
                    <a:pt x="476" y="49"/>
                  </a:cubicBezTo>
                  <a:cubicBezTo>
                    <a:pt x="477" y="49"/>
                    <a:pt x="477" y="49"/>
                    <a:pt x="478" y="49"/>
                  </a:cubicBezTo>
                  <a:cubicBezTo>
                    <a:pt x="478" y="49"/>
                    <a:pt x="478" y="49"/>
                    <a:pt x="478" y="49"/>
                  </a:cubicBezTo>
                  <a:cubicBezTo>
                    <a:pt x="478" y="49"/>
                    <a:pt x="479" y="49"/>
                    <a:pt x="480" y="49"/>
                  </a:cubicBezTo>
                  <a:cubicBezTo>
                    <a:pt x="480" y="49"/>
                    <a:pt x="480" y="49"/>
                    <a:pt x="481" y="49"/>
                  </a:cubicBezTo>
                  <a:cubicBezTo>
                    <a:pt x="480" y="50"/>
                    <a:pt x="482" y="50"/>
                    <a:pt x="482" y="51"/>
                  </a:cubicBezTo>
                  <a:cubicBezTo>
                    <a:pt x="482" y="50"/>
                    <a:pt x="480" y="50"/>
                    <a:pt x="479" y="50"/>
                  </a:cubicBezTo>
                  <a:close/>
                  <a:moveTo>
                    <a:pt x="482" y="43"/>
                  </a:moveTo>
                  <a:cubicBezTo>
                    <a:pt x="482" y="43"/>
                    <a:pt x="482" y="43"/>
                    <a:pt x="482" y="43"/>
                  </a:cubicBezTo>
                  <a:cubicBezTo>
                    <a:pt x="482" y="43"/>
                    <a:pt x="483" y="42"/>
                    <a:pt x="483" y="42"/>
                  </a:cubicBezTo>
                  <a:cubicBezTo>
                    <a:pt x="483" y="43"/>
                    <a:pt x="483" y="43"/>
                    <a:pt x="482" y="43"/>
                  </a:cubicBezTo>
                  <a:cubicBezTo>
                    <a:pt x="482" y="43"/>
                    <a:pt x="482" y="43"/>
                    <a:pt x="482" y="43"/>
                  </a:cubicBezTo>
                  <a:close/>
                  <a:moveTo>
                    <a:pt x="478" y="56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9" y="56"/>
                    <a:pt x="480" y="55"/>
                    <a:pt x="481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79" y="58"/>
                    <a:pt x="479" y="56"/>
                    <a:pt x="478" y="56"/>
                  </a:cubicBezTo>
                  <a:close/>
                  <a:moveTo>
                    <a:pt x="479" y="59"/>
                  </a:moveTo>
                  <a:cubicBezTo>
                    <a:pt x="479" y="58"/>
                    <a:pt x="479" y="58"/>
                    <a:pt x="479" y="58"/>
                  </a:cubicBezTo>
                  <a:cubicBezTo>
                    <a:pt x="480" y="58"/>
                    <a:pt x="480" y="58"/>
                    <a:pt x="480" y="58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9" y="58"/>
                    <a:pt x="479" y="59"/>
                    <a:pt x="479" y="59"/>
                  </a:cubicBezTo>
                  <a:close/>
                  <a:moveTo>
                    <a:pt x="485" y="50"/>
                  </a:moveTo>
                  <a:cubicBezTo>
                    <a:pt x="485" y="50"/>
                    <a:pt x="485" y="50"/>
                    <a:pt x="485" y="50"/>
                  </a:cubicBezTo>
                  <a:cubicBezTo>
                    <a:pt x="485" y="50"/>
                    <a:pt x="485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5" y="49"/>
                    <a:pt x="486" y="50"/>
                    <a:pt x="486" y="49"/>
                  </a:cubicBezTo>
                  <a:cubicBezTo>
                    <a:pt x="486" y="49"/>
                    <a:pt x="485" y="50"/>
                    <a:pt x="485" y="50"/>
                  </a:cubicBezTo>
                  <a:close/>
                  <a:moveTo>
                    <a:pt x="488" y="48"/>
                  </a:moveTo>
                  <a:cubicBezTo>
                    <a:pt x="488" y="47"/>
                    <a:pt x="488" y="47"/>
                    <a:pt x="488" y="47"/>
                  </a:cubicBezTo>
                  <a:cubicBezTo>
                    <a:pt x="488" y="47"/>
                    <a:pt x="488" y="47"/>
                    <a:pt x="488" y="47"/>
                  </a:cubicBezTo>
                  <a:lnTo>
                    <a:pt x="488" y="48"/>
                  </a:lnTo>
                  <a:close/>
                  <a:moveTo>
                    <a:pt x="492" y="43"/>
                  </a:moveTo>
                  <a:cubicBezTo>
                    <a:pt x="492" y="43"/>
                    <a:pt x="492" y="43"/>
                    <a:pt x="491" y="43"/>
                  </a:cubicBezTo>
                  <a:cubicBezTo>
                    <a:pt x="491" y="43"/>
                    <a:pt x="490" y="43"/>
                    <a:pt x="489" y="43"/>
                  </a:cubicBezTo>
                  <a:cubicBezTo>
                    <a:pt x="490" y="43"/>
                    <a:pt x="491" y="42"/>
                    <a:pt x="492" y="42"/>
                  </a:cubicBezTo>
                  <a:cubicBezTo>
                    <a:pt x="492" y="43"/>
                    <a:pt x="491" y="43"/>
                    <a:pt x="491" y="43"/>
                  </a:cubicBezTo>
                  <a:cubicBezTo>
                    <a:pt x="492" y="43"/>
                    <a:pt x="492" y="43"/>
                    <a:pt x="492" y="43"/>
                  </a:cubicBezTo>
                  <a:close/>
                  <a:moveTo>
                    <a:pt x="492" y="47"/>
                  </a:moveTo>
                  <a:cubicBezTo>
                    <a:pt x="493" y="47"/>
                    <a:pt x="495" y="46"/>
                    <a:pt x="496" y="47"/>
                  </a:cubicBezTo>
                  <a:cubicBezTo>
                    <a:pt x="495" y="46"/>
                    <a:pt x="493" y="47"/>
                    <a:pt x="492" y="47"/>
                  </a:cubicBezTo>
                  <a:close/>
                  <a:moveTo>
                    <a:pt x="495" y="43"/>
                  </a:moveTo>
                  <a:cubicBezTo>
                    <a:pt x="495" y="43"/>
                    <a:pt x="495" y="43"/>
                    <a:pt x="495" y="43"/>
                  </a:cubicBezTo>
                  <a:cubicBezTo>
                    <a:pt x="495" y="44"/>
                    <a:pt x="495" y="44"/>
                    <a:pt x="495" y="44"/>
                  </a:cubicBezTo>
                  <a:lnTo>
                    <a:pt x="495" y="43"/>
                  </a:lnTo>
                  <a:close/>
                  <a:moveTo>
                    <a:pt x="496" y="43"/>
                  </a:move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lose/>
                  <a:moveTo>
                    <a:pt x="496" y="45"/>
                  </a:moveTo>
                  <a:cubicBezTo>
                    <a:pt x="496" y="45"/>
                    <a:pt x="496" y="45"/>
                    <a:pt x="496" y="45"/>
                  </a:cubicBezTo>
                  <a:cubicBezTo>
                    <a:pt x="497" y="45"/>
                    <a:pt x="497" y="45"/>
                    <a:pt x="497" y="45"/>
                  </a:cubicBezTo>
                  <a:lnTo>
                    <a:pt x="496" y="45"/>
                  </a:lnTo>
                  <a:close/>
                  <a:moveTo>
                    <a:pt x="502" y="45"/>
                  </a:move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3" y="44"/>
                    <a:pt x="504" y="45"/>
                  </a:cubicBezTo>
                  <a:cubicBezTo>
                    <a:pt x="503" y="45"/>
                    <a:pt x="503" y="45"/>
                    <a:pt x="502" y="45"/>
                  </a:cubicBezTo>
                  <a:close/>
                  <a:moveTo>
                    <a:pt x="506" y="45"/>
                  </a:moveTo>
                  <a:cubicBezTo>
                    <a:pt x="505" y="45"/>
                    <a:pt x="505" y="45"/>
                    <a:pt x="505" y="45"/>
                  </a:cubicBezTo>
                  <a:cubicBezTo>
                    <a:pt x="504" y="44"/>
                    <a:pt x="505" y="45"/>
                    <a:pt x="506" y="45"/>
                  </a:cubicBezTo>
                  <a:cubicBezTo>
                    <a:pt x="506" y="45"/>
                    <a:pt x="506" y="44"/>
                    <a:pt x="506" y="44"/>
                  </a:cubicBezTo>
                  <a:cubicBezTo>
                    <a:pt x="506" y="45"/>
                    <a:pt x="506" y="45"/>
                    <a:pt x="506" y="45"/>
                  </a:cubicBezTo>
                  <a:close/>
                  <a:moveTo>
                    <a:pt x="507" y="45"/>
                  </a:moveTo>
                  <a:cubicBezTo>
                    <a:pt x="507" y="45"/>
                    <a:pt x="507" y="45"/>
                    <a:pt x="507" y="45"/>
                  </a:cubicBezTo>
                  <a:cubicBezTo>
                    <a:pt x="508" y="45"/>
                    <a:pt x="508" y="45"/>
                    <a:pt x="508" y="45"/>
                  </a:cubicBezTo>
                  <a:lnTo>
                    <a:pt x="507" y="45"/>
                  </a:lnTo>
                  <a:close/>
                  <a:moveTo>
                    <a:pt x="509" y="45"/>
                  </a:move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10" y="45"/>
                    <a:pt x="509" y="45"/>
                    <a:pt x="510" y="44"/>
                  </a:cubicBezTo>
                  <a:cubicBezTo>
                    <a:pt x="510" y="45"/>
                    <a:pt x="510" y="45"/>
                    <a:pt x="510" y="45"/>
                  </a:cubicBezTo>
                  <a:cubicBezTo>
                    <a:pt x="511" y="46"/>
                    <a:pt x="509" y="45"/>
                    <a:pt x="509" y="45"/>
                  </a:cubicBezTo>
                  <a:close/>
                  <a:moveTo>
                    <a:pt x="512" y="46"/>
                  </a:moveTo>
                  <a:cubicBezTo>
                    <a:pt x="512" y="47"/>
                    <a:pt x="512" y="47"/>
                    <a:pt x="512" y="47"/>
                  </a:cubicBezTo>
                  <a:cubicBezTo>
                    <a:pt x="511" y="46"/>
                    <a:pt x="511" y="46"/>
                    <a:pt x="511" y="46"/>
                  </a:cubicBezTo>
                  <a:lnTo>
                    <a:pt x="512" y="46"/>
                  </a:lnTo>
                  <a:close/>
                  <a:moveTo>
                    <a:pt x="494" y="38"/>
                  </a:moveTo>
                  <a:cubicBezTo>
                    <a:pt x="492" y="38"/>
                    <a:pt x="491" y="39"/>
                    <a:pt x="490" y="39"/>
                  </a:cubicBezTo>
                  <a:cubicBezTo>
                    <a:pt x="490" y="38"/>
                    <a:pt x="490" y="38"/>
                    <a:pt x="490" y="38"/>
                  </a:cubicBezTo>
                  <a:cubicBezTo>
                    <a:pt x="491" y="39"/>
                    <a:pt x="493" y="38"/>
                    <a:pt x="494" y="38"/>
                  </a:cubicBezTo>
                  <a:close/>
                  <a:moveTo>
                    <a:pt x="490" y="41"/>
                  </a:moveTo>
                  <a:cubicBezTo>
                    <a:pt x="490" y="40"/>
                    <a:pt x="491" y="39"/>
                    <a:pt x="492" y="40"/>
                  </a:cubicBezTo>
                  <a:cubicBezTo>
                    <a:pt x="493" y="40"/>
                    <a:pt x="492" y="41"/>
                    <a:pt x="493" y="41"/>
                  </a:cubicBezTo>
                  <a:cubicBezTo>
                    <a:pt x="493" y="40"/>
                    <a:pt x="495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7" y="41"/>
                    <a:pt x="497" y="41"/>
                    <a:pt x="497" y="41"/>
                  </a:cubicBezTo>
                  <a:cubicBezTo>
                    <a:pt x="497" y="41"/>
                    <a:pt x="496" y="41"/>
                    <a:pt x="496" y="41"/>
                  </a:cubicBezTo>
                  <a:cubicBezTo>
                    <a:pt x="497" y="41"/>
                    <a:pt x="498" y="41"/>
                    <a:pt x="498" y="41"/>
                  </a:cubicBezTo>
                  <a:cubicBezTo>
                    <a:pt x="498" y="40"/>
                    <a:pt x="498" y="40"/>
                    <a:pt x="498" y="40"/>
                  </a:cubicBezTo>
                  <a:cubicBezTo>
                    <a:pt x="499" y="40"/>
                    <a:pt x="499" y="40"/>
                    <a:pt x="500" y="40"/>
                  </a:cubicBezTo>
                  <a:cubicBezTo>
                    <a:pt x="500" y="40"/>
                    <a:pt x="500" y="40"/>
                    <a:pt x="500" y="40"/>
                  </a:cubicBezTo>
                  <a:cubicBezTo>
                    <a:pt x="501" y="40"/>
                    <a:pt x="501" y="40"/>
                    <a:pt x="501" y="40"/>
                  </a:cubicBezTo>
                  <a:cubicBezTo>
                    <a:pt x="501" y="39"/>
                    <a:pt x="501" y="39"/>
                    <a:pt x="501" y="39"/>
                  </a:cubicBezTo>
                  <a:cubicBezTo>
                    <a:pt x="501" y="39"/>
                    <a:pt x="502" y="40"/>
                    <a:pt x="502" y="39"/>
                  </a:cubicBezTo>
                  <a:cubicBezTo>
                    <a:pt x="503" y="41"/>
                    <a:pt x="504" y="40"/>
                    <a:pt x="505" y="40"/>
                  </a:cubicBezTo>
                  <a:cubicBezTo>
                    <a:pt x="505" y="40"/>
                    <a:pt x="506" y="40"/>
                    <a:pt x="505" y="40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7" y="40"/>
                    <a:pt x="509" y="38"/>
                    <a:pt x="512" y="39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1" y="40"/>
                    <a:pt x="511" y="40"/>
                    <a:pt x="511" y="40"/>
                  </a:cubicBezTo>
                  <a:cubicBezTo>
                    <a:pt x="511" y="40"/>
                    <a:pt x="511" y="41"/>
                    <a:pt x="511" y="41"/>
                  </a:cubicBezTo>
                  <a:cubicBezTo>
                    <a:pt x="512" y="41"/>
                    <a:pt x="512" y="41"/>
                    <a:pt x="512" y="42"/>
                  </a:cubicBezTo>
                  <a:cubicBezTo>
                    <a:pt x="513" y="42"/>
                    <a:pt x="511" y="43"/>
                    <a:pt x="512" y="43"/>
                  </a:cubicBezTo>
                  <a:cubicBezTo>
                    <a:pt x="512" y="43"/>
                    <a:pt x="511" y="44"/>
                    <a:pt x="511" y="44"/>
                  </a:cubicBezTo>
                  <a:cubicBezTo>
                    <a:pt x="511" y="44"/>
                    <a:pt x="511" y="45"/>
                    <a:pt x="511" y="45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0" y="44"/>
                    <a:pt x="510" y="44"/>
                    <a:pt x="509" y="44"/>
                  </a:cubicBezTo>
                  <a:cubicBezTo>
                    <a:pt x="509" y="42"/>
                    <a:pt x="509" y="42"/>
                    <a:pt x="509" y="42"/>
                  </a:cubicBezTo>
                  <a:cubicBezTo>
                    <a:pt x="509" y="41"/>
                    <a:pt x="508" y="42"/>
                    <a:pt x="508" y="42"/>
                  </a:cubicBezTo>
                  <a:cubicBezTo>
                    <a:pt x="509" y="43"/>
                    <a:pt x="506" y="41"/>
                    <a:pt x="507" y="43"/>
                  </a:cubicBezTo>
                  <a:cubicBezTo>
                    <a:pt x="507" y="44"/>
                    <a:pt x="505" y="44"/>
                    <a:pt x="504" y="43"/>
                  </a:cubicBezTo>
                  <a:cubicBezTo>
                    <a:pt x="500" y="43"/>
                    <a:pt x="500" y="43"/>
                    <a:pt x="500" y="43"/>
                  </a:cubicBezTo>
                  <a:cubicBezTo>
                    <a:pt x="502" y="42"/>
                    <a:pt x="504" y="43"/>
                    <a:pt x="506" y="42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4" y="41"/>
                    <a:pt x="503" y="41"/>
                  </a:cubicBezTo>
                  <a:cubicBezTo>
                    <a:pt x="503" y="41"/>
                    <a:pt x="503" y="41"/>
                    <a:pt x="503" y="41"/>
                  </a:cubicBezTo>
                  <a:cubicBezTo>
                    <a:pt x="504" y="42"/>
                    <a:pt x="504" y="42"/>
                    <a:pt x="504" y="42"/>
                  </a:cubicBezTo>
                  <a:cubicBezTo>
                    <a:pt x="502" y="42"/>
                    <a:pt x="502" y="42"/>
                    <a:pt x="500" y="42"/>
                  </a:cubicBezTo>
                  <a:cubicBezTo>
                    <a:pt x="500" y="42"/>
                    <a:pt x="497" y="42"/>
                    <a:pt x="499" y="43"/>
                  </a:cubicBezTo>
                  <a:cubicBezTo>
                    <a:pt x="498" y="43"/>
                    <a:pt x="498" y="43"/>
                    <a:pt x="498" y="43"/>
                  </a:cubicBezTo>
                  <a:cubicBezTo>
                    <a:pt x="498" y="43"/>
                    <a:pt x="499" y="42"/>
                    <a:pt x="499" y="42"/>
                  </a:cubicBezTo>
                  <a:cubicBezTo>
                    <a:pt x="499" y="41"/>
                    <a:pt x="498" y="42"/>
                    <a:pt x="497" y="41"/>
                  </a:cubicBezTo>
                  <a:cubicBezTo>
                    <a:pt x="497" y="42"/>
                    <a:pt x="496" y="42"/>
                    <a:pt x="495" y="42"/>
                  </a:cubicBezTo>
                  <a:cubicBezTo>
                    <a:pt x="496" y="41"/>
                    <a:pt x="496" y="41"/>
                    <a:pt x="496" y="41"/>
                  </a:cubicBezTo>
                  <a:cubicBezTo>
                    <a:pt x="495" y="41"/>
                    <a:pt x="495" y="41"/>
                    <a:pt x="495" y="41"/>
                  </a:cubicBezTo>
                  <a:cubicBezTo>
                    <a:pt x="494" y="43"/>
                    <a:pt x="494" y="43"/>
                    <a:pt x="494" y="43"/>
                  </a:cubicBezTo>
                  <a:cubicBezTo>
                    <a:pt x="494" y="43"/>
                    <a:pt x="494" y="41"/>
                    <a:pt x="493" y="42"/>
                  </a:cubicBezTo>
                  <a:cubicBezTo>
                    <a:pt x="493" y="42"/>
                    <a:pt x="492" y="42"/>
                    <a:pt x="493" y="42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2" y="42"/>
                    <a:pt x="492" y="42"/>
                  </a:cubicBezTo>
                  <a:cubicBezTo>
                    <a:pt x="491" y="41"/>
                    <a:pt x="490" y="42"/>
                    <a:pt x="489" y="42"/>
                  </a:cubicBezTo>
                  <a:cubicBezTo>
                    <a:pt x="489" y="41"/>
                    <a:pt x="489" y="41"/>
                    <a:pt x="489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7" y="41"/>
                    <a:pt x="487" y="41"/>
                    <a:pt x="487" y="41"/>
                  </a:cubicBezTo>
                  <a:cubicBezTo>
                    <a:pt x="488" y="41"/>
                    <a:pt x="489" y="40"/>
                    <a:pt x="490" y="41"/>
                  </a:cubicBezTo>
                  <a:close/>
                  <a:moveTo>
                    <a:pt x="489" y="38"/>
                  </a:moveTo>
                  <a:cubicBezTo>
                    <a:pt x="488" y="38"/>
                    <a:pt x="488" y="38"/>
                    <a:pt x="488" y="38"/>
                  </a:cubicBezTo>
                  <a:cubicBezTo>
                    <a:pt x="488" y="38"/>
                    <a:pt x="488" y="38"/>
                    <a:pt x="488" y="38"/>
                  </a:cubicBezTo>
                  <a:lnTo>
                    <a:pt x="489" y="38"/>
                  </a:lnTo>
                  <a:close/>
                  <a:moveTo>
                    <a:pt x="484" y="49"/>
                  </a:moveTo>
                  <a:cubicBezTo>
                    <a:pt x="483" y="49"/>
                    <a:pt x="483" y="51"/>
                    <a:pt x="482" y="50"/>
                  </a:cubicBezTo>
                  <a:cubicBezTo>
                    <a:pt x="482" y="49"/>
                    <a:pt x="483" y="49"/>
                    <a:pt x="484" y="49"/>
                  </a:cubicBezTo>
                  <a:close/>
                  <a:moveTo>
                    <a:pt x="486" y="41"/>
                  </a:moveTo>
                  <a:cubicBezTo>
                    <a:pt x="486" y="40"/>
                    <a:pt x="485" y="41"/>
                    <a:pt x="485" y="41"/>
                  </a:cubicBezTo>
                  <a:cubicBezTo>
                    <a:pt x="485" y="40"/>
                    <a:pt x="485" y="40"/>
                    <a:pt x="485" y="40"/>
                  </a:cubicBezTo>
                  <a:cubicBezTo>
                    <a:pt x="485" y="40"/>
                    <a:pt x="486" y="40"/>
                    <a:pt x="486" y="41"/>
                  </a:cubicBezTo>
                  <a:close/>
                  <a:moveTo>
                    <a:pt x="482" y="41"/>
                  </a:moveTo>
                  <a:cubicBezTo>
                    <a:pt x="481" y="40"/>
                    <a:pt x="481" y="40"/>
                    <a:pt x="481" y="40"/>
                  </a:cubicBezTo>
                  <a:cubicBezTo>
                    <a:pt x="482" y="40"/>
                    <a:pt x="482" y="40"/>
                    <a:pt x="482" y="41"/>
                  </a:cubicBezTo>
                  <a:close/>
                  <a:moveTo>
                    <a:pt x="485" y="42"/>
                  </a:moveTo>
                  <a:cubicBezTo>
                    <a:pt x="483" y="41"/>
                    <a:pt x="481" y="42"/>
                    <a:pt x="479" y="41"/>
                  </a:cubicBezTo>
                  <a:cubicBezTo>
                    <a:pt x="479" y="42"/>
                    <a:pt x="479" y="42"/>
                    <a:pt x="479" y="42"/>
                  </a:cubicBezTo>
                  <a:cubicBezTo>
                    <a:pt x="478" y="41"/>
                    <a:pt x="478" y="41"/>
                    <a:pt x="478" y="41"/>
                  </a:cubicBezTo>
                  <a:cubicBezTo>
                    <a:pt x="480" y="42"/>
                    <a:pt x="483" y="41"/>
                    <a:pt x="485" y="42"/>
                  </a:cubicBezTo>
                  <a:close/>
                  <a:moveTo>
                    <a:pt x="476" y="49"/>
                  </a:moveTo>
                  <a:cubicBezTo>
                    <a:pt x="476" y="49"/>
                    <a:pt x="476" y="49"/>
                    <a:pt x="476" y="49"/>
                  </a:cubicBezTo>
                  <a:cubicBezTo>
                    <a:pt x="476" y="49"/>
                    <a:pt x="476" y="49"/>
                    <a:pt x="476" y="49"/>
                  </a:cubicBezTo>
                  <a:cubicBezTo>
                    <a:pt x="475" y="49"/>
                    <a:pt x="475" y="49"/>
                    <a:pt x="474" y="49"/>
                  </a:cubicBezTo>
                  <a:cubicBezTo>
                    <a:pt x="474" y="48"/>
                    <a:pt x="475" y="49"/>
                    <a:pt x="476" y="49"/>
                  </a:cubicBezTo>
                  <a:close/>
                  <a:moveTo>
                    <a:pt x="470" y="55"/>
                  </a:moveTo>
                  <a:cubicBezTo>
                    <a:pt x="470" y="56"/>
                    <a:pt x="470" y="56"/>
                    <a:pt x="470" y="56"/>
                  </a:cubicBezTo>
                  <a:cubicBezTo>
                    <a:pt x="470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5"/>
                    <a:pt x="470" y="55"/>
                  </a:cubicBezTo>
                  <a:close/>
                  <a:moveTo>
                    <a:pt x="471" y="50"/>
                  </a:moveTo>
                  <a:cubicBezTo>
                    <a:pt x="470" y="50"/>
                    <a:pt x="470" y="50"/>
                    <a:pt x="470" y="50"/>
                  </a:cubicBezTo>
                  <a:cubicBezTo>
                    <a:pt x="472" y="50"/>
                    <a:pt x="472" y="50"/>
                    <a:pt x="472" y="50"/>
                  </a:cubicBezTo>
                  <a:lnTo>
                    <a:pt x="471" y="50"/>
                  </a:lnTo>
                  <a:close/>
                  <a:moveTo>
                    <a:pt x="474" y="42"/>
                  </a:move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2"/>
                    <a:pt x="474" y="42"/>
                    <a:pt x="474" y="42"/>
                  </a:cubicBezTo>
                  <a:close/>
                  <a:moveTo>
                    <a:pt x="468" y="56"/>
                  </a:moveTo>
                  <a:cubicBezTo>
                    <a:pt x="468" y="56"/>
                    <a:pt x="468" y="56"/>
                    <a:pt x="468" y="56"/>
                  </a:cubicBezTo>
                  <a:cubicBezTo>
                    <a:pt x="467" y="56"/>
                    <a:pt x="467" y="56"/>
                    <a:pt x="467" y="56"/>
                  </a:cubicBezTo>
                  <a:lnTo>
                    <a:pt x="468" y="56"/>
                  </a:lnTo>
                  <a:close/>
                  <a:moveTo>
                    <a:pt x="467" y="56"/>
                  </a:moveTo>
                  <a:cubicBezTo>
                    <a:pt x="466" y="56"/>
                    <a:pt x="466" y="56"/>
                    <a:pt x="465" y="56"/>
                  </a:cubicBezTo>
                  <a:cubicBezTo>
                    <a:pt x="465" y="56"/>
                    <a:pt x="465" y="56"/>
                    <a:pt x="465" y="56"/>
                  </a:cubicBezTo>
                  <a:cubicBezTo>
                    <a:pt x="465" y="55"/>
                    <a:pt x="466" y="56"/>
                    <a:pt x="467" y="56"/>
                  </a:cubicBezTo>
                  <a:close/>
                  <a:moveTo>
                    <a:pt x="462" y="64"/>
                  </a:move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2" y="64"/>
                    <a:pt x="462" y="64"/>
                  </a:cubicBezTo>
                  <a:close/>
                  <a:moveTo>
                    <a:pt x="463" y="59"/>
                  </a:moveTo>
                  <a:cubicBezTo>
                    <a:pt x="463" y="60"/>
                    <a:pt x="463" y="60"/>
                    <a:pt x="463" y="60"/>
                  </a:cubicBezTo>
                  <a:cubicBezTo>
                    <a:pt x="463" y="59"/>
                    <a:pt x="463" y="59"/>
                    <a:pt x="463" y="59"/>
                  </a:cubicBezTo>
                  <a:close/>
                  <a:moveTo>
                    <a:pt x="464" y="56"/>
                  </a:moveTo>
                  <a:cubicBezTo>
                    <a:pt x="464" y="57"/>
                    <a:pt x="463" y="56"/>
                    <a:pt x="463" y="56"/>
                  </a:cubicBezTo>
                  <a:cubicBezTo>
                    <a:pt x="463" y="56"/>
                    <a:pt x="464" y="56"/>
                    <a:pt x="464" y="56"/>
                  </a:cubicBezTo>
                  <a:close/>
                  <a:moveTo>
                    <a:pt x="461" y="56"/>
                  </a:moveTo>
                  <a:cubicBezTo>
                    <a:pt x="461" y="56"/>
                    <a:pt x="459" y="56"/>
                    <a:pt x="458" y="56"/>
                  </a:cubicBezTo>
                  <a:cubicBezTo>
                    <a:pt x="457" y="56"/>
                    <a:pt x="457" y="55"/>
                    <a:pt x="456" y="56"/>
                  </a:cubicBezTo>
                  <a:cubicBezTo>
                    <a:pt x="458" y="55"/>
                    <a:pt x="460" y="56"/>
                    <a:pt x="461" y="56"/>
                  </a:cubicBezTo>
                  <a:close/>
                  <a:moveTo>
                    <a:pt x="455" y="55"/>
                  </a:moveTo>
                  <a:cubicBezTo>
                    <a:pt x="455" y="55"/>
                    <a:pt x="455" y="55"/>
                    <a:pt x="455" y="56"/>
                  </a:cubicBezTo>
                  <a:cubicBezTo>
                    <a:pt x="454" y="56"/>
                    <a:pt x="454" y="56"/>
                    <a:pt x="454" y="56"/>
                  </a:cubicBezTo>
                  <a:lnTo>
                    <a:pt x="455" y="55"/>
                  </a:lnTo>
                  <a:close/>
                  <a:moveTo>
                    <a:pt x="453" y="56"/>
                  </a:moveTo>
                  <a:cubicBezTo>
                    <a:pt x="453" y="56"/>
                    <a:pt x="453" y="56"/>
                    <a:pt x="453" y="56"/>
                  </a:cubicBezTo>
                  <a:cubicBezTo>
                    <a:pt x="453" y="55"/>
                    <a:pt x="453" y="55"/>
                    <a:pt x="453" y="55"/>
                  </a:cubicBezTo>
                  <a:lnTo>
                    <a:pt x="453" y="56"/>
                  </a:lnTo>
                  <a:close/>
                  <a:moveTo>
                    <a:pt x="451" y="55"/>
                  </a:moveTo>
                  <a:cubicBezTo>
                    <a:pt x="451" y="56"/>
                    <a:pt x="451" y="56"/>
                    <a:pt x="451" y="56"/>
                  </a:cubicBezTo>
                  <a:cubicBezTo>
                    <a:pt x="450" y="55"/>
                    <a:pt x="450" y="56"/>
                    <a:pt x="449" y="56"/>
                  </a:cubicBezTo>
                  <a:cubicBezTo>
                    <a:pt x="449" y="55"/>
                    <a:pt x="450" y="56"/>
                    <a:pt x="451" y="55"/>
                  </a:cubicBezTo>
                  <a:close/>
                  <a:moveTo>
                    <a:pt x="477" y="33"/>
                  </a:moveTo>
                  <a:cubicBezTo>
                    <a:pt x="477" y="34"/>
                    <a:pt x="477" y="34"/>
                    <a:pt x="476" y="34"/>
                  </a:cubicBezTo>
                  <a:cubicBezTo>
                    <a:pt x="476" y="33"/>
                    <a:pt x="477" y="34"/>
                    <a:pt x="477" y="33"/>
                  </a:cubicBezTo>
                  <a:close/>
                  <a:moveTo>
                    <a:pt x="469" y="34"/>
                  </a:moveTo>
                  <a:cubicBezTo>
                    <a:pt x="469" y="34"/>
                    <a:pt x="469" y="34"/>
                    <a:pt x="470" y="34"/>
                  </a:cubicBezTo>
                  <a:cubicBezTo>
                    <a:pt x="470" y="35"/>
                    <a:pt x="469" y="34"/>
                    <a:pt x="469" y="34"/>
                  </a:cubicBezTo>
                  <a:close/>
                  <a:moveTo>
                    <a:pt x="472" y="32"/>
                  </a:moveTo>
                  <a:cubicBezTo>
                    <a:pt x="471" y="32"/>
                    <a:pt x="471" y="32"/>
                    <a:pt x="471" y="31"/>
                  </a:cubicBezTo>
                  <a:cubicBezTo>
                    <a:pt x="471" y="31"/>
                    <a:pt x="472" y="32"/>
                    <a:pt x="472" y="32"/>
                  </a:cubicBezTo>
                  <a:close/>
                  <a:moveTo>
                    <a:pt x="473" y="29"/>
                  </a:moveTo>
                  <a:cubicBezTo>
                    <a:pt x="473" y="30"/>
                    <a:pt x="473" y="30"/>
                    <a:pt x="473" y="30"/>
                  </a:cubicBezTo>
                  <a:cubicBezTo>
                    <a:pt x="473" y="30"/>
                    <a:pt x="470" y="30"/>
                    <a:pt x="470" y="30"/>
                  </a:cubicBezTo>
                  <a:lnTo>
                    <a:pt x="473" y="29"/>
                  </a:lnTo>
                  <a:close/>
                  <a:moveTo>
                    <a:pt x="468" y="29"/>
                  </a:moveTo>
                  <a:cubicBezTo>
                    <a:pt x="468" y="30"/>
                    <a:pt x="468" y="30"/>
                    <a:pt x="468" y="30"/>
                  </a:cubicBezTo>
                  <a:cubicBezTo>
                    <a:pt x="468" y="30"/>
                    <a:pt x="467" y="30"/>
                    <a:pt x="467" y="30"/>
                  </a:cubicBezTo>
                  <a:lnTo>
                    <a:pt x="468" y="29"/>
                  </a:lnTo>
                  <a:close/>
                  <a:moveTo>
                    <a:pt x="467" y="31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6" y="33"/>
                    <a:pt x="467" y="31"/>
                    <a:pt x="466" y="32"/>
                  </a:cubicBezTo>
                  <a:cubicBezTo>
                    <a:pt x="466" y="33"/>
                    <a:pt x="466" y="33"/>
                    <a:pt x="466" y="33"/>
                  </a:cubicBezTo>
                  <a:cubicBezTo>
                    <a:pt x="466" y="32"/>
                    <a:pt x="466" y="32"/>
                    <a:pt x="466" y="32"/>
                  </a:cubicBezTo>
                  <a:lnTo>
                    <a:pt x="467" y="31"/>
                  </a:lnTo>
                  <a:close/>
                  <a:moveTo>
                    <a:pt x="465" y="32"/>
                  </a:moveTo>
                  <a:cubicBezTo>
                    <a:pt x="465" y="32"/>
                    <a:pt x="464" y="32"/>
                    <a:pt x="464" y="32"/>
                  </a:cubicBezTo>
                  <a:cubicBezTo>
                    <a:pt x="464" y="31"/>
                    <a:pt x="465" y="32"/>
                    <a:pt x="465" y="32"/>
                  </a:cubicBezTo>
                  <a:close/>
                  <a:moveTo>
                    <a:pt x="461" y="29"/>
                  </a:moveTo>
                  <a:cubicBezTo>
                    <a:pt x="461" y="29"/>
                    <a:pt x="460" y="30"/>
                    <a:pt x="460" y="30"/>
                  </a:cubicBezTo>
                  <a:cubicBezTo>
                    <a:pt x="459" y="29"/>
                    <a:pt x="459" y="29"/>
                    <a:pt x="459" y="29"/>
                  </a:cubicBezTo>
                  <a:lnTo>
                    <a:pt x="461" y="29"/>
                  </a:lnTo>
                  <a:close/>
                  <a:moveTo>
                    <a:pt x="517" y="25"/>
                  </a:moveTo>
                  <a:cubicBezTo>
                    <a:pt x="517" y="25"/>
                    <a:pt x="517" y="25"/>
                    <a:pt x="517" y="25"/>
                  </a:cubicBezTo>
                  <a:cubicBezTo>
                    <a:pt x="517" y="25"/>
                    <a:pt x="517" y="25"/>
                    <a:pt x="516" y="24"/>
                  </a:cubicBezTo>
                  <a:cubicBezTo>
                    <a:pt x="516" y="24"/>
                    <a:pt x="517" y="24"/>
                    <a:pt x="517" y="25"/>
                  </a:cubicBezTo>
                  <a:close/>
                  <a:moveTo>
                    <a:pt x="512" y="25"/>
                  </a:moveTo>
                  <a:cubicBezTo>
                    <a:pt x="512" y="25"/>
                    <a:pt x="512" y="25"/>
                    <a:pt x="512" y="25"/>
                  </a:cubicBezTo>
                  <a:cubicBezTo>
                    <a:pt x="511" y="25"/>
                    <a:pt x="511" y="25"/>
                    <a:pt x="511" y="25"/>
                  </a:cubicBezTo>
                  <a:lnTo>
                    <a:pt x="512" y="25"/>
                  </a:lnTo>
                  <a:close/>
                  <a:moveTo>
                    <a:pt x="463" y="23"/>
                  </a:move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5" y="23"/>
                    <a:pt x="464" y="23"/>
                    <a:pt x="464" y="24"/>
                  </a:cubicBezTo>
                  <a:cubicBezTo>
                    <a:pt x="465" y="24"/>
                    <a:pt x="465" y="24"/>
                    <a:pt x="465" y="24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4"/>
                    <a:pt x="463" y="24"/>
                    <a:pt x="463" y="23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3"/>
                    <a:pt x="463" y="23"/>
                    <a:pt x="463" y="23"/>
                  </a:cubicBezTo>
                  <a:close/>
                  <a:moveTo>
                    <a:pt x="449" y="19"/>
                  </a:moveTo>
                  <a:cubicBezTo>
                    <a:pt x="449" y="19"/>
                    <a:pt x="450" y="19"/>
                    <a:pt x="450" y="20"/>
                  </a:cubicBezTo>
                  <a:lnTo>
                    <a:pt x="449" y="19"/>
                  </a:lnTo>
                  <a:close/>
                  <a:moveTo>
                    <a:pt x="454" y="17"/>
                  </a:moveTo>
                  <a:cubicBezTo>
                    <a:pt x="454" y="17"/>
                    <a:pt x="454" y="17"/>
                    <a:pt x="454" y="17"/>
                  </a:cubicBezTo>
                  <a:cubicBezTo>
                    <a:pt x="454" y="17"/>
                    <a:pt x="454" y="17"/>
                    <a:pt x="454" y="17"/>
                  </a:cubicBezTo>
                  <a:close/>
                  <a:moveTo>
                    <a:pt x="438" y="55"/>
                  </a:moveTo>
                  <a:cubicBezTo>
                    <a:pt x="438" y="55"/>
                    <a:pt x="439" y="55"/>
                    <a:pt x="439" y="55"/>
                  </a:cubicBezTo>
                  <a:lnTo>
                    <a:pt x="438" y="55"/>
                  </a:lnTo>
                  <a:close/>
                  <a:moveTo>
                    <a:pt x="432" y="73"/>
                  </a:moveTo>
                  <a:cubicBezTo>
                    <a:pt x="433" y="72"/>
                    <a:pt x="435" y="73"/>
                    <a:pt x="436" y="73"/>
                  </a:cubicBezTo>
                  <a:cubicBezTo>
                    <a:pt x="435" y="73"/>
                    <a:pt x="433" y="73"/>
                    <a:pt x="432" y="73"/>
                  </a:cubicBezTo>
                  <a:close/>
                  <a:moveTo>
                    <a:pt x="459" y="23"/>
                  </a:moveTo>
                  <a:cubicBezTo>
                    <a:pt x="460" y="23"/>
                    <a:pt x="461" y="22"/>
                    <a:pt x="461" y="23"/>
                  </a:cubicBezTo>
                  <a:cubicBezTo>
                    <a:pt x="460" y="23"/>
                    <a:pt x="460" y="23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59" y="24"/>
                    <a:pt x="459" y="24"/>
                    <a:pt x="459" y="24"/>
                  </a:cubicBezTo>
                  <a:cubicBezTo>
                    <a:pt x="459" y="24"/>
                    <a:pt x="459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lnTo>
                    <a:pt x="459" y="23"/>
                  </a:lnTo>
                  <a:close/>
                  <a:moveTo>
                    <a:pt x="458" y="24"/>
                  </a:moveTo>
                  <a:cubicBezTo>
                    <a:pt x="458" y="24"/>
                    <a:pt x="458" y="24"/>
                    <a:pt x="458" y="24"/>
                  </a:cubicBezTo>
                  <a:cubicBezTo>
                    <a:pt x="457" y="24"/>
                    <a:pt x="457" y="24"/>
                    <a:pt x="457" y="24"/>
                  </a:cubicBezTo>
                  <a:lnTo>
                    <a:pt x="458" y="24"/>
                  </a:lnTo>
                  <a:close/>
                  <a:moveTo>
                    <a:pt x="454" y="36"/>
                  </a:move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2" y="35"/>
                    <a:pt x="452" y="35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53" y="35"/>
                    <a:pt x="454" y="34"/>
                    <a:pt x="454" y="36"/>
                  </a:cubicBezTo>
                  <a:close/>
                  <a:moveTo>
                    <a:pt x="443" y="55"/>
                  </a:moveTo>
                  <a:cubicBezTo>
                    <a:pt x="444" y="55"/>
                    <a:pt x="445" y="55"/>
                    <a:pt x="446" y="56"/>
                  </a:cubicBezTo>
                  <a:cubicBezTo>
                    <a:pt x="441" y="56"/>
                    <a:pt x="441" y="56"/>
                    <a:pt x="441" y="56"/>
                  </a:cubicBezTo>
                  <a:cubicBezTo>
                    <a:pt x="442" y="55"/>
                    <a:pt x="443" y="56"/>
                    <a:pt x="443" y="55"/>
                  </a:cubicBezTo>
                  <a:close/>
                  <a:moveTo>
                    <a:pt x="449" y="35"/>
                  </a:moveTo>
                  <a:cubicBezTo>
                    <a:pt x="449" y="34"/>
                    <a:pt x="449" y="34"/>
                    <a:pt x="449" y="34"/>
                  </a:cubicBezTo>
                  <a:cubicBezTo>
                    <a:pt x="450" y="35"/>
                    <a:pt x="450" y="35"/>
                    <a:pt x="450" y="35"/>
                  </a:cubicBezTo>
                  <a:lnTo>
                    <a:pt x="449" y="35"/>
                  </a:lnTo>
                  <a:close/>
                  <a:moveTo>
                    <a:pt x="453" y="26"/>
                  </a:moveTo>
                  <a:cubicBezTo>
                    <a:pt x="454" y="25"/>
                    <a:pt x="454" y="25"/>
                    <a:pt x="454" y="25"/>
                  </a:cubicBezTo>
                  <a:cubicBezTo>
                    <a:pt x="454" y="26"/>
                    <a:pt x="454" y="26"/>
                    <a:pt x="454" y="26"/>
                  </a:cubicBezTo>
                  <a:lnTo>
                    <a:pt x="453" y="26"/>
                  </a:lnTo>
                  <a:close/>
                  <a:moveTo>
                    <a:pt x="456" y="26"/>
                  </a:moveTo>
                  <a:cubicBezTo>
                    <a:pt x="455" y="26"/>
                    <a:pt x="455" y="26"/>
                    <a:pt x="455" y="26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5" y="25"/>
                    <a:pt x="455" y="26"/>
                    <a:pt x="456" y="26"/>
                  </a:cubicBezTo>
                  <a:close/>
                  <a:moveTo>
                    <a:pt x="455" y="23"/>
                  </a:move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2"/>
                  </a:cubicBezTo>
                  <a:cubicBezTo>
                    <a:pt x="455" y="22"/>
                    <a:pt x="456" y="22"/>
                    <a:pt x="455" y="23"/>
                  </a:cubicBezTo>
                  <a:close/>
                  <a:moveTo>
                    <a:pt x="456" y="17"/>
                  </a:moveTo>
                  <a:cubicBezTo>
                    <a:pt x="457" y="18"/>
                    <a:pt x="458" y="16"/>
                    <a:pt x="459" y="17"/>
                  </a:cubicBezTo>
                  <a:cubicBezTo>
                    <a:pt x="461" y="17"/>
                    <a:pt x="461" y="17"/>
                    <a:pt x="461" y="17"/>
                  </a:cubicBezTo>
                  <a:cubicBezTo>
                    <a:pt x="461" y="17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59" y="18"/>
                    <a:pt x="459" y="18"/>
                  </a:cubicBezTo>
                  <a:cubicBezTo>
                    <a:pt x="458" y="19"/>
                    <a:pt x="456" y="17"/>
                    <a:pt x="456" y="17"/>
                  </a:cubicBezTo>
                  <a:cubicBezTo>
                    <a:pt x="455" y="18"/>
                    <a:pt x="455" y="18"/>
                    <a:pt x="455" y="18"/>
                  </a:cubicBezTo>
                  <a:cubicBezTo>
                    <a:pt x="455" y="18"/>
                    <a:pt x="455" y="16"/>
                    <a:pt x="456" y="17"/>
                  </a:cubicBezTo>
                  <a:close/>
                  <a:moveTo>
                    <a:pt x="455" y="20"/>
                  </a:moveTo>
                  <a:cubicBezTo>
                    <a:pt x="454" y="20"/>
                    <a:pt x="454" y="20"/>
                    <a:pt x="454" y="20"/>
                  </a:cubicBezTo>
                  <a:cubicBezTo>
                    <a:pt x="455" y="20"/>
                    <a:pt x="455" y="20"/>
                    <a:pt x="455" y="20"/>
                  </a:cubicBezTo>
                  <a:close/>
                  <a:moveTo>
                    <a:pt x="451" y="25"/>
                  </a:moveTo>
                  <a:cubicBezTo>
                    <a:pt x="452" y="25"/>
                    <a:pt x="452" y="25"/>
                    <a:pt x="452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3" y="26"/>
                    <a:pt x="452" y="25"/>
                    <a:pt x="453" y="25"/>
                  </a:cubicBezTo>
                  <a:cubicBezTo>
                    <a:pt x="453" y="25"/>
                    <a:pt x="452" y="26"/>
                    <a:pt x="453" y="26"/>
                  </a:cubicBezTo>
                  <a:cubicBezTo>
                    <a:pt x="453" y="26"/>
                    <a:pt x="453" y="26"/>
                    <a:pt x="453" y="26"/>
                  </a:cubicBezTo>
                  <a:cubicBezTo>
                    <a:pt x="454" y="26"/>
                    <a:pt x="454" y="26"/>
                    <a:pt x="454" y="26"/>
                  </a:cubicBezTo>
                  <a:cubicBezTo>
                    <a:pt x="453" y="26"/>
                    <a:pt x="453" y="27"/>
                    <a:pt x="452" y="27"/>
                  </a:cubicBezTo>
                  <a:cubicBezTo>
                    <a:pt x="452" y="27"/>
                    <a:pt x="452" y="27"/>
                    <a:pt x="452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5"/>
                    <a:pt x="451" y="26"/>
                    <a:pt x="450" y="26"/>
                  </a:cubicBezTo>
                  <a:lnTo>
                    <a:pt x="451" y="25"/>
                  </a:lnTo>
                  <a:close/>
                  <a:moveTo>
                    <a:pt x="446" y="34"/>
                  </a:moveTo>
                  <a:cubicBezTo>
                    <a:pt x="447" y="33"/>
                    <a:pt x="447" y="35"/>
                    <a:pt x="447" y="35"/>
                  </a:cubicBezTo>
                  <a:cubicBezTo>
                    <a:pt x="446" y="35"/>
                    <a:pt x="446" y="35"/>
                    <a:pt x="446" y="35"/>
                  </a:cubicBezTo>
                  <a:cubicBezTo>
                    <a:pt x="447" y="35"/>
                    <a:pt x="446" y="34"/>
                    <a:pt x="446" y="34"/>
                  </a:cubicBezTo>
                  <a:close/>
                  <a:moveTo>
                    <a:pt x="442" y="35"/>
                  </a:moveTo>
                  <a:cubicBezTo>
                    <a:pt x="442" y="35"/>
                    <a:pt x="442" y="35"/>
                    <a:pt x="442" y="34"/>
                  </a:cubicBezTo>
                  <a:cubicBezTo>
                    <a:pt x="443" y="34"/>
                    <a:pt x="443" y="35"/>
                    <a:pt x="443" y="35"/>
                  </a:cubicBezTo>
                  <a:cubicBezTo>
                    <a:pt x="442" y="35"/>
                    <a:pt x="442" y="35"/>
                    <a:pt x="442" y="35"/>
                  </a:cubicBezTo>
                  <a:cubicBezTo>
                    <a:pt x="442" y="35"/>
                    <a:pt x="442" y="35"/>
                    <a:pt x="442" y="35"/>
                  </a:cubicBezTo>
                  <a:close/>
                  <a:moveTo>
                    <a:pt x="446" y="25"/>
                  </a:moveTo>
                  <a:cubicBezTo>
                    <a:pt x="446" y="25"/>
                    <a:pt x="447" y="25"/>
                    <a:pt x="447" y="25"/>
                  </a:cubicBezTo>
                  <a:cubicBezTo>
                    <a:pt x="447" y="25"/>
                    <a:pt x="447" y="25"/>
                    <a:pt x="447" y="25"/>
                  </a:cubicBezTo>
                  <a:cubicBezTo>
                    <a:pt x="447" y="26"/>
                    <a:pt x="447" y="26"/>
                    <a:pt x="447" y="26"/>
                  </a:cubicBezTo>
                  <a:cubicBezTo>
                    <a:pt x="447" y="25"/>
                    <a:pt x="448" y="25"/>
                    <a:pt x="449" y="25"/>
                  </a:cubicBezTo>
                  <a:cubicBezTo>
                    <a:pt x="448" y="25"/>
                    <a:pt x="448" y="27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5"/>
                    <a:pt x="446" y="25"/>
                    <a:pt x="446" y="25"/>
                  </a:cubicBezTo>
                  <a:close/>
                  <a:moveTo>
                    <a:pt x="408" y="19"/>
                  </a:moveTo>
                  <a:cubicBezTo>
                    <a:pt x="409" y="18"/>
                    <a:pt x="409" y="18"/>
                    <a:pt x="409" y="18"/>
                  </a:cubicBezTo>
                  <a:cubicBezTo>
                    <a:pt x="409" y="19"/>
                    <a:pt x="409" y="19"/>
                    <a:pt x="409" y="19"/>
                  </a:cubicBezTo>
                  <a:lnTo>
                    <a:pt x="408" y="19"/>
                  </a:lnTo>
                  <a:close/>
                  <a:moveTo>
                    <a:pt x="414" y="23"/>
                  </a:move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lnTo>
                    <a:pt x="414" y="23"/>
                  </a:lnTo>
                  <a:close/>
                  <a:moveTo>
                    <a:pt x="420" y="22"/>
                  </a:moveTo>
                  <a:cubicBezTo>
                    <a:pt x="420" y="22"/>
                    <a:pt x="420" y="22"/>
                    <a:pt x="420" y="22"/>
                  </a:cubicBezTo>
                  <a:cubicBezTo>
                    <a:pt x="421" y="22"/>
                    <a:pt x="421" y="22"/>
                    <a:pt x="421" y="22"/>
                  </a:cubicBezTo>
                  <a:lnTo>
                    <a:pt x="420" y="22"/>
                  </a:lnTo>
                  <a:close/>
                  <a:moveTo>
                    <a:pt x="426" y="22"/>
                  </a:moveTo>
                  <a:cubicBezTo>
                    <a:pt x="425" y="22"/>
                    <a:pt x="425" y="22"/>
                    <a:pt x="425" y="22"/>
                  </a:cubicBezTo>
                  <a:cubicBezTo>
                    <a:pt x="425" y="22"/>
                    <a:pt x="425" y="22"/>
                    <a:pt x="425" y="22"/>
                  </a:cubicBezTo>
                  <a:cubicBezTo>
                    <a:pt x="426" y="22"/>
                    <a:pt x="426" y="22"/>
                    <a:pt x="426" y="22"/>
                  </a:cubicBezTo>
                  <a:close/>
                  <a:moveTo>
                    <a:pt x="437" y="23"/>
                  </a:moveTo>
                  <a:cubicBezTo>
                    <a:pt x="438" y="22"/>
                    <a:pt x="437" y="22"/>
                    <a:pt x="438" y="22"/>
                  </a:cubicBezTo>
                  <a:cubicBezTo>
                    <a:pt x="438" y="22"/>
                    <a:pt x="438" y="22"/>
                    <a:pt x="438" y="22"/>
                  </a:cubicBezTo>
                  <a:cubicBezTo>
                    <a:pt x="438" y="23"/>
                    <a:pt x="438" y="23"/>
                    <a:pt x="437" y="23"/>
                  </a:cubicBezTo>
                  <a:close/>
                  <a:moveTo>
                    <a:pt x="440" y="22"/>
                  </a:move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40" y="22"/>
                    <a:pt x="440" y="22"/>
                  </a:cubicBezTo>
                  <a:close/>
                  <a:moveTo>
                    <a:pt x="442" y="35"/>
                  </a:moveTo>
                  <a:cubicBezTo>
                    <a:pt x="441" y="35"/>
                    <a:pt x="441" y="35"/>
                    <a:pt x="441" y="35"/>
                  </a:cubicBezTo>
                  <a:cubicBezTo>
                    <a:pt x="441" y="35"/>
                    <a:pt x="441" y="35"/>
                    <a:pt x="441" y="35"/>
                  </a:cubicBezTo>
                  <a:lnTo>
                    <a:pt x="442" y="35"/>
                  </a:lnTo>
                  <a:close/>
                  <a:moveTo>
                    <a:pt x="443" y="25"/>
                  </a:moveTo>
                  <a:cubicBezTo>
                    <a:pt x="445" y="25"/>
                    <a:pt x="445" y="25"/>
                    <a:pt x="445" y="25"/>
                  </a:cubicBezTo>
                  <a:cubicBezTo>
                    <a:pt x="445" y="26"/>
                    <a:pt x="445" y="26"/>
                    <a:pt x="445" y="26"/>
                  </a:cubicBezTo>
                  <a:cubicBezTo>
                    <a:pt x="444" y="25"/>
                    <a:pt x="443" y="26"/>
                    <a:pt x="443" y="25"/>
                  </a:cubicBezTo>
                  <a:cubicBezTo>
                    <a:pt x="443" y="25"/>
                    <a:pt x="443" y="25"/>
                    <a:pt x="443" y="25"/>
                  </a:cubicBezTo>
                  <a:close/>
                  <a:moveTo>
                    <a:pt x="439" y="34"/>
                  </a:moveTo>
                  <a:cubicBezTo>
                    <a:pt x="439" y="34"/>
                    <a:pt x="439" y="34"/>
                    <a:pt x="439" y="34"/>
                  </a:cubicBezTo>
                  <a:cubicBezTo>
                    <a:pt x="439" y="34"/>
                    <a:pt x="439" y="34"/>
                    <a:pt x="439" y="34"/>
                  </a:cubicBezTo>
                  <a:cubicBezTo>
                    <a:pt x="438" y="35"/>
                    <a:pt x="440" y="34"/>
                    <a:pt x="440" y="34"/>
                  </a:cubicBezTo>
                  <a:cubicBezTo>
                    <a:pt x="441" y="34"/>
                    <a:pt x="441" y="34"/>
                    <a:pt x="441" y="34"/>
                  </a:cubicBezTo>
                  <a:cubicBezTo>
                    <a:pt x="441" y="35"/>
                    <a:pt x="439" y="35"/>
                    <a:pt x="438" y="35"/>
                  </a:cubicBezTo>
                  <a:cubicBezTo>
                    <a:pt x="438" y="34"/>
                    <a:pt x="438" y="35"/>
                    <a:pt x="439" y="34"/>
                  </a:cubicBezTo>
                  <a:close/>
                  <a:moveTo>
                    <a:pt x="436" y="35"/>
                  </a:moveTo>
                  <a:cubicBezTo>
                    <a:pt x="437" y="34"/>
                    <a:pt x="437" y="34"/>
                    <a:pt x="437" y="34"/>
                  </a:cubicBezTo>
                  <a:cubicBezTo>
                    <a:pt x="437" y="34"/>
                    <a:pt x="437" y="34"/>
                    <a:pt x="437" y="34"/>
                  </a:cubicBezTo>
                  <a:lnTo>
                    <a:pt x="436" y="35"/>
                  </a:lnTo>
                  <a:close/>
                  <a:moveTo>
                    <a:pt x="440" y="26"/>
                  </a:moveTo>
                  <a:cubicBezTo>
                    <a:pt x="440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40" y="26"/>
                    <a:pt x="440" y="25"/>
                    <a:pt x="440" y="26"/>
                  </a:cubicBezTo>
                  <a:close/>
                  <a:moveTo>
                    <a:pt x="379" y="25"/>
                  </a:moveTo>
                  <a:cubicBezTo>
                    <a:pt x="379" y="24"/>
                    <a:pt x="379" y="25"/>
                    <a:pt x="379" y="25"/>
                  </a:cubicBezTo>
                  <a:cubicBezTo>
                    <a:pt x="379" y="24"/>
                    <a:pt x="379" y="24"/>
                    <a:pt x="379" y="24"/>
                  </a:cubicBezTo>
                  <a:cubicBezTo>
                    <a:pt x="379" y="24"/>
                    <a:pt x="379" y="24"/>
                    <a:pt x="379" y="25"/>
                  </a:cubicBezTo>
                  <a:close/>
                  <a:moveTo>
                    <a:pt x="281" y="8"/>
                  </a:move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0" y="9"/>
                    <a:pt x="280" y="9"/>
                  </a:cubicBezTo>
                  <a:cubicBezTo>
                    <a:pt x="280" y="9"/>
                    <a:pt x="280" y="9"/>
                    <a:pt x="281" y="8"/>
                  </a:cubicBezTo>
                  <a:close/>
                  <a:moveTo>
                    <a:pt x="280" y="9"/>
                  </a:moveTo>
                  <a:cubicBezTo>
                    <a:pt x="279" y="10"/>
                    <a:pt x="279" y="10"/>
                    <a:pt x="279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77" y="8"/>
                    <a:pt x="279" y="9"/>
                    <a:pt x="280" y="9"/>
                  </a:cubicBezTo>
                  <a:close/>
                  <a:moveTo>
                    <a:pt x="270" y="7"/>
                  </a:moveTo>
                  <a:cubicBezTo>
                    <a:pt x="270" y="7"/>
                    <a:pt x="271" y="6"/>
                    <a:pt x="271" y="6"/>
                  </a:cubicBezTo>
                  <a:cubicBezTo>
                    <a:pt x="271" y="6"/>
                    <a:pt x="271" y="6"/>
                    <a:pt x="271" y="7"/>
                  </a:cubicBezTo>
                  <a:cubicBezTo>
                    <a:pt x="271" y="6"/>
                    <a:pt x="271" y="7"/>
                    <a:pt x="270" y="7"/>
                  </a:cubicBezTo>
                  <a:close/>
                  <a:moveTo>
                    <a:pt x="266" y="9"/>
                  </a:moveTo>
                  <a:cubicBezTo>
                    <a:pt x="265" y="9"/>
                    <a:pt x="265" y="9"/>
                    <a:pt x="265" y="9"/>
                  </a:cubicBezTo>
                  <a:cubicBezTo>
                    <a:pt x="265" y="9"/>
                    <a:pt x="265" y="9"/>
                    <a:pt x="265" y="9"/>
                  </a:cubicBezTo>
                  <a:lnTo>
                    <a:pt x="266" y="9"/>
                  </a:lnTo>
                  <a:close/>
                  <a:moveTo>
                    <a:pt x="265" y="12"/>
                  </a:moveTo>
                  <a:cubicBezTo>
                    <a:pt x="265" y="12"/>
                    <a:pt x="265" y="12"/>
                    <a:pt x="265" y="12"/>
                  </a:cubicBezTo>
                  <a:cubicBezTo>
                    <a:pt x="265" y="12"/>
                    <a:pt x="264" y="12"/>
                    <a:pt x="264" y="12"/>
                  </a:cubicBezTo>
                  <a:cubicBezTo>
                    <a:pt x="264" y="12"/>
                    <a:pt x="264" y="12"/>
                    <a:pt x="264" y="11"/>
                  </a:cubicBezTo>
                  <a:cubicBezTo>
                    <a:pt x="265" y="12"/>
                    <a:pt x="265" y="11"/>
                    <a:pt x="267" y="11"/>
                  </a:cubicBezTo>
                  <a:cubicBezTo>
                    <a:pt x="267" y="12"/>
                    <a:pt x="266" y="12"/>
                    <a:pt x="266" y="12"/>
                  </a:cubicBezTo>
                  <a:cubicBezTo>
                    <a:pt x="266" y="13"/>
                    <a:pt x="266" y="13"/>
                    <a:pt x="267" y="13"/>
                  </a:cubicBezTo>
                  <a:cubicBezTo>
                    <a:pt x="266" y="13"/>
                    <a:pt x="266" y="13"/>
                    <a:pt x="266" y="12"/>
                  </a:cubicBezTo>
                  <a:cubicBezTo>
                    <a:pt x="266" y="12"/>
                    <a:pt x="265" y="13"/>
                    <a:pt x="265" y="12"/>
                  </a:cubicBezTo>
                  <a:close/>
                  <a:moveTo>
                    <a:pt x="246" y="11"/>
                  </a:move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246" y="11"/>
                    <a:pt x="246" y="11"/>
                  </a:cubicBezTo>
                  <a:close/>
                  <a:moveTo>
                    <a:pt x="243" y="10"/>
                  </a:moveTo>
                  <a:cubicBezTo>
                    <a:pt x="242" y="8"/>
                    <a:pt x="244" y="10"/>
                    <a:pt x="244" y="9"/>
                  </a:cubicBezTo>
                  <a:cubicBezTo>
                    <a:pt x="244" y="9"/>
                    <a:pt x="244" y="9"/>
                    <a:pt x="245" y="10"/>
                  </a:cubicBezTo>
                  <a:cubicBezTo>
                    <a:pt x="243" y="8"/>
                    <a:pt x="243" y="11"/>
                    <a:pt x="242" y="10"/>
                  </a:cubicBezTo>
                  <a:cubicBezTo>
                    <a:pt x="241" y="10"/>
                    <a:pt x="241" y="10"/>
                    <a:pt x="241" y="10"/>
                  </a:cubicBezTo>
                  <a:cubicBezTo>
                    <a:pt x="240" y="9"/>
                    <a:pt x="240" y="9"/>
                    <a:pt x="240" y="9"/>
                  </a:cubicBezTo>
                  <a:cubicBezTo>
                    <a:pt x="242" y="9"/>
                    <a:pt x="241" y="9"/>
                    <a:pt x="243" y="10"/>
                  </a:cubicBezTo>
                  <a:close/>
                  <a:moveTo>
                    <a:pt x="199" y="2"/>
                  </a:move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3"/>
                    <a:pt x="200" y="3"/>
                  </a:cubicBezTo>
                  <a:cubicBezTo>
                    <a:pt x="199" y="3"/>
                    <a:pt x="200" y="2"/>
                    <a:pt x="199" y="2"/>
                  </a:cubicBezTo>
                  <a:close/>
                  <a:moveTo>
                    <a:pt x="7" y="35"/>
                  </a:moveTo>
                  <a:cubicBezTo>
                    <a:pt x="6" y="35"/>
                    <a:pt x="5" y="35"/>
                    <a:pt x="5" y="35"/>
                  </a:cubicBezTo>
                  <a:cubicBezTo>
                    <a:pt x="5" y="35"/>
                    <a:pt x="6" y="34"/>
                    <a:pt x="8" y="34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12" y="34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2" y="34"/>
                    <a:pt x="12" y="34"/>
                  </a:cubicBezTo>
                  <a:close/>
                  <a:moveTo>
                    <a:pt x="7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8" y="54"/>
                    <a:pt x="8" y="54"/>
                    <a:pt x="8" y="54"/>
                  </a:cubicBezTo>
                  <a:lnTo>
                    <a:pt x="7" y="54"/>
                  </a:lnTo>
                  <a:close/>
                  <a:moveTo>
                    <a:pt x="21" y="44"/>
                  </a:moveTo>
                  <a:cubicBezTo>
                    <a:pt x="22" y="44"/>
                    <a:pt x="23" y="41"/>
                    <a:pt x="23" y="43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2" y="44"/>
                    <a:pt x="22" y="44"/>
                    <a:pt x="21" y="44"/>
                  </a:cubicBezTo>
                  <a:close/>
                  <a:moveTo>
                    <a:pt x="19" y="57"/>
                  </a:moveTo>
                  <a:cubicBezTo>
                    <a:pt x="18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1" y="56"/>
                    <a:pt x="21" y="56"/>
                  </a:cubicBezTo>
                  <a:cubicBezTo>
                    <a:pt x="21" y="57"/>
                    <a:pt x="20" y="57"/>
                    <a:pt x="19" y="57"/>
                  </a:cubicBezTo>
                  <a:close/>
                  <a:moveTo>
                    <a:pt x="21" y="49"/>
                  </a:moveTo>
                  <a:cubicBezTo>
                    <a:pt x="22" y="48"/>
                    <a:pt x="21" y="48"/>
                    <a:pt x="21" y="47"/>
                  </a:cubicBezTo>
                  <a:cubicBezTo>
                    <a:pt x="21" y="46"/>
                    <a:pt x="22" y="45"/>
                    <a:pt x="24" y="45"/>
                  </a:cubicBezTo>
                  <a:cubicBezTo>
                    <a:pt x="26" y="46"/>
                    <a:pt x="24" y="49"/>
                    <a:pt x="27" y="51"/>
                  </a:cubicBezTo>
                  <a:cubicBezTo>
                    <a:pt x="28" y="53"/>
                    <a:pt x="24" y="53"/>
                    <a:pt x="24" y="53"/>
                  </a:cubicBezTo>
                  <a:cubicBezTo>
                    <a:pt x="23" y="52"/>
                    <a:pt x="22" y="51"/>
                    <a:pt x="21" y="49"/>
                  </a:cubicBezTo>
                  <a:close/>
                  <a:moveTo>
                    <a:pt x="23" y="60"/>
                  </a:moveTo>
                  <a:cubicBezTo>
                    <a:pt x="22" y="59"/>
                    <a:pt x="21" y="58"/>
                    <a:pt x="22" y="58"/>
                  </a:cubicBezTo>
                  <a:cubicBezTo>
                    <a:pt x="23" y="58"/>
                    <a:pt x="25" y="58"/>
                    <a:pt x="25" y="59"/>
                  </a:cubicBezTo>
                  <a:cubicBezTo>
                    <a:pt x="24" y="60"/>
                    <a:pt x="24" y="59"/>
                    <a:pt x="23" y="60"/>
                  </a:cubicBezTo>
                  <a:close/>
                  <a:moveTo>
                    <a:pt x="61" y="4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5"/>
                  </a:cubicBezTo>
                  <a:lnTo>
                    <a:pt x="61" y="4"/>
                  </a:lnTo>
                  <a:close/>
                  <a:moveTo>
                    <a:pt x="26" y="67"/>
                  </a:moveTo>
                  <a:cubicBezTo>
                    <a:pt x="26" y="67"/>
                    <a:pt x="26" y="67"/>
                    <a:pt x="26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lnTo>
                    <a:pt x="26" y="67"/>
                  </a:lnTo>
                  <a:close/>
                  <a:moveTo>
                    <a:pt x="25" y="64"/>
                  </a:moveTo>
                  <a:cubicBezTo>
                    <a:pt x="26" y="64"/>
                    <a:pt x="26" y="65"/>
                    <a:pt x="26" y="66"/>
                  </a:cubicBezTo>
                  <a:cubicBezTo>
                    <a:pt x="26" y="66"/>
                    <a:pt x="25" y="66"/>
                    <a:pt x="25" y="67"/>
                  </a:cubicBezTo>
                  <a:cubicBezTo>
                    <a:pt x="23" y="66"/>
                    <a:pt x="27" y="65"/>
                    <a:pt x="25" y="64"/>
                  </a:cubicBezTo>
                  <a:close/>
                  <a:moveTo>
                    <a:pt x="26" y="69"/>
                  </a:moveTo>
                  <a:cubicBezTo>
                    <a:pt x="26" y="69"/>
                    <a:pt x="25" y="69"/>
                    <a:pt x="25" y="69"/>
                  </a:cubicBezTo>
                  <a:cubicBezTo>
                    <a:pt x="25" y="69"/>
                    <a:pt x="25" y="69"/>
                    <a:pt x="25" y="7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8"/>
                    <a:pt x="25" y="68"/>
                  </a:cubicBezTo>
                  <a:cubicBezTo>
                    <a:pt x="25" y="68"/>
                    <a:pt x="25" y="68"/>
                    <a:pt x="25" y="69"/>
                  </a:cubicBezTo>
                  <a:cubicBezTo>
                    <a:pt x="26" y="68"/>
                    <a:pt x="27" y="68"/>
                    <a:pt x="27" y="67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7" y="69"/>
                    <a:pt x="27" y="68"/>
                    <a:pt x="26" y="69"/>
                  </a:cubicBezTo>
                  <a:close/>
                  <a:moveTo>
                    <a:pt x="32" y="75"/>
                  </a:moveTo>
                  <a:cubicBezTo>
                    <a:pt x="31" y="76"/>
                    <a:pt x="31" y="76"/>
                    <a:pt x="30" y="77"/>
                  </a:cubicBezTo>
                  <a:cubicBezTo>
                    <a:pt x="30" y="76"/>
                    <a:pt x="31" y="74"/>
                    <a:pt x="29" y="74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2"/>
                    <a:pt x="31" y="72"/>
                    <a:pt x="30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27" y="72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0"/>
                    <a:pt x="27" y="70"/>
                  </a:cubicBezTo>
                  <a:cubicBezTo>
                    <a:pt x="28" y="70"/>
                    <a:pt x="29" y="68"/>
                    <a:pt x="30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30" y="71"/>
                    <a:pt x="31" y="70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3" y="73"/>
                    <a:pt x="33" y="74"/>
                    <a:pt x="34" y="76"/>
                  </a:cubicBezTo>
                  <a:cubicBezTo>
                    <a:pt x="33" y="77"/>
                    <a:pt x="35" y="76"/>
                    <a:pt x="34" y="77"/>
                  </a:cubicBezTo>
                  <a:cubicBezTo>
                    <a:pt x="33" y="77"/>
                    <a:pt x="33" y="75"/>
                    <a:pt x="32" y="75"/>
                  </a:cubicBezTo>
                  <a:close/>
                  <a:moveTo>
                    <a:pt x="71" y="95"/>
                  </a:moveTo>
                  <a:cubicBezTo>
                    <a:pt x="71" y="95"/>
                    <a:pt x="71" y="95"/>
                    <a:pt x="71" y="95"/>
                  </a:cubicBezTo>
                  <a:cubicBezTo>
                    <a:pt x="70" y="95"/>
                    <a:pt x="70" y="95"/>
                    <a:pt x="70" y="95"/>
                  </a:cubicBezTo>
                  <a:lnTo>
                    <a:pt x="71" y="95"/>
                  </a:lnTo>
                  <a:close/>
                  <a:moveTo>
                    <a:pt x="69" y="97"/>
                  </a:move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9" y="97"/>
                    <a:pt x="69" y="97"/>
                  </a:cubicBezTo>
                  <a:close/>
                  <a:moveTo>
                    <a:pt x="68" y="96"/>
                  </a:move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8" y="95"/>
                    <a:pt x="68" y="96"/>
                  </a:cubicBezTo>
                  <a:close/>
                  <a:moveTo>
                    <a:pt x="66" y="95"/>
                  </a:moveTo>
                  <a:cubicBezTo>
                    <a:pt x="66" y="96"/>
                    <a:pt x="66" y="96"/>
                    <a:pt x="66" y="96"/>
                  </a:cubicBezTo>
                  <a:cubicBezTo>
                    <a:pt x="66" y="97"/>
                    <a:pt x="65" y="96"/>
                    <a:pt x="64" y="96"/>
                  </a:cubicBezTo>
                  <a:cubicBezTo>
                    <a:pt x="64" y="96"/>
                    <a:pt x="65" y="96"/>
                    <a:pt x="64" y="95"/>
                  </a:cubicBezTo>
                  <a:lnTo>
                    <a:pt x="66" y="95"/>
                  </a:lnTo>
                  <a:close/>
                  <a:moveTo>
                    <a:pt x="45" y="87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6" y="88"/>
                    <a:pt x="46" y="88"/>
                    <a:pt x="46" y="88"/>
                  </a:cubicBezTo>
                  <a:lnTo>
                    <a:pt x="45" y="87"/>
                  </a:lnTo>
                  <a:close/>
                  <a:moveTo>
                    <a:pt x="45" y="86"/>
                  </a:moveTo>
                  <a:cubicBezTo>
                    <a:pt x="45" y="85"/>
                    <a:pt x="46" y="86"/>
                    <a:pt x="46" y="85"/>
                  </a:cubicBezTo>
                  <a:cubicBezTo>
                    <a:pt x="47" y="85"/>
                    <a:pt x="46" y="86"/>
                    <a:pt x="47" y="86"/>
                  </a:cubicBezTo>
                  <a:cubicBezTo>
                    <a:pt x="46" y="86"/>
                    <a:pt x="45" y="86"/>
                    <a:pt x="45" y="86"/>
                  </a:cubicBezTo>
                  <a:close/>
                  <a:moveTo>
                    <a:pt x="50" y="82"/>
                  </a:moveTo>
                  <a:cubicBezTo>
                    <a:pt x="49" y="82"/>
                    <a:pt x="49" y="82"/>
                    <a:pt x="49" y="81"/>
                  </a:cubicBezTo>
                  <a:cubicBezTo>
                    <a:pt x="50" y="82"/>
                    <a:pt x="50" y="82"/>
                    <a:pt x="50" y="82"/>
                  </a:cubicBezTo>
                  <a:close/>
                  <a:moveTo>
                    <a:pt x="53" y="83"/>
                  </a:moveTo>
                  <a:cubicBezTo>
                    <a:pt x="53" y="82"/>
                    <a:pt x="53" y="82"/>
                    <a:pt x="52" y="82"/>
                  </a:cubicBezTo>
                  <a:cubicBezTo>
                    <a:pt x="52" y="82"/>
                    <a:pt x="54" y="82"/>
                    <a:pt x="54" y="81"/>
                  </a:cubicBezTo>
                  <a:cubicBezTo>
                    <a:pt x="54" y="82"/>
                    <a:pt x="53" y="82"/>
                    <a:pt x="54" y="83"/>
                  </a:cubicBezTo>
                  <a:cubicBezTo>
                    <a:pt x="54" y="83"/>
                    <a:pt x="54" y="83"/>
                    <a:pt x="53" y="83"/>
                  </a:cubicBezTo>
                  <a:close/>
                  <a:moveTo>
                    <a:pt x="55" y="81"/>
                  </a:moveTo>
                  <a:cubicBezTo>
                    <a:pt x="54" y="81"/>
                    <a:pt x="54" y="81"/>
                    <a:pt x="54" y="81"/>
                  </a:cubicBezTo>
                  <a:cubicBezTo>
                    <a:pt x="54" y="80"/>
                    <a:pt x="55" y="80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lose/>
                  <a:moveTo>
                    <a:pt x="57" y="83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3"/>
                  </a:cubicBezTo>
                  <a:close/>
                  <a:moveTo>
                    <a:pt x="59" y="81"/>
                  </a:moveTo>
                  <a:cubicBezTo>
                    <a:pt x="58" y="80"/>
                    <a:pt x="58" y="80"/>
                    <a:pt x="58" y="80"/>
                  </a:cubicBezTo>
                  <a:cubicBezTo>
                    <a:pt x="59" y="80"/>
                    <a:pt x="59" y="80"/>
                    <a:pt x="59" y="80"/>
                  </a:cubicBezTo>
                  <a:lnTo>
                    <a:pt x="59" y="81"/>
                  </a:lnTo>
                  <a:close/>
                  <a:moveTo>
                    <a:pt x="69" y="80"/>
                  </a:moveTo>
                  <a:cubicBezTo>
                    <a:pt x="69" y="80"/>
                    <a:pt x="69" y="79"/>
                    <a:pt x="69" y="79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0"/>
                    <a:pt x="69" y="80"/>
                    <a:pt x="69" y="80"/>
                  </a:cubicBezTo>
                  <a:close/>
                  <a:moveTo>
                    <a:pt x="70" y="82"/>
                  </a:move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0" y="82"/>
                    <a:pt x="70" y="82"/>
                  </a:cubicBezTo>
                  <a:close/>
                  <a:moveTo>
                    <a:pt x="72" y="79"/>
                  </a:move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lnTo>
                    <a:pt x="72" y="79"/>
                  </a:lnTo>
                  <a:close/>
                  <a:moveTo>
                    <a:pt x="79" y="81"/>
                  </a:moveTo>
                  <a:cubicBezTo>
                    <a:pt x="79" y="80"/>
                    <a:pt x="79" y="80"/>
                    <a:pt x="79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79" y="81"/>
                  </a:lnTo>
                  <a:close/>
                  <a:moveTo>
                    <a:pt x="80" y="79"/>
                  </a:move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1" y="79"/>
                  </a:cubicBezTo>
                  <a:cubicBezTo>
                    <a:pt x="81" y="79"/>
                    <a:pt x="81" y="79"/>
                    <a:pt x="80" y="79"/>
                  </a:cubicBezTo>
                  <a:close/>
                  <a:moveTo>
                    <a:pt x="86" y="82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2"/>
                    <a:pt x="88" y="81"/>
                    <a:pt x="88" y="83"/>
                  </a:cubicBezTo>
                  <a:cubicBezTo>
                    <a:pt x="87" y="83"/>
                    <a:pt x="86" y="81"/>
                    <a:pt x="86" y="82"/>
                  </a:cubicBezTo>
                  <a:close/>
                  <a:moveTo>
                    <a:pt x="89" y="86"/>
                  </a:moveTo>
                  <a:cubicBezTo>
                    <a:pt x="89" y="85"/>
                    <a:pt x="89" y="85"/>
                    <a:pt x="89" y="85"/>
                  </a:cubicBezTo>
                  <a:cubicBezTo>
                    <a:pt x="89" y="85"/>
                    <a:pt x="89" y="85"/>
                    <a:pt x="89" y="85"/>
                  </a:cubicBezTo>
                  <a:lnTo>
                    <a:pt x="89" y="86"/>
                  </a:lnTo>
                  <a:close/>
                  <a:moveTo>
                    <a:pt x="131" y="6"/>
                  </a:moveTo>
                  <a:cubicBezTo>
                    <a:pt x="131" y="6"/>
                    <a:pt x="131" y="6"/>
                    <a:pt x="131" y="6"/>
                  </a:cubicBezTo>
                  <a:cubicBezTo>
                    <a:pt x="132" y="5"/>
                    <a:pt x="132" y="5"/>
                    <a:pt x="132" y="5"/>
                  </a:cubicBezTo>
                  <a:lnTo>
                    <a:pt x="131" y="6"/>
                  </a:lnTo>
                  <a:close/>
                  <a:moveTo>
                    <a:pt x="133" y="6"/>
                  </a:moveTo>
                  <a:cubicBezTo>
                    <a:pt x="132" y="6"/>
                    <a:pt x="132" y="6"/>
                    <a:pt x="132" y="6"/>
                  </a:cubicBezTo>
                  <a:cubicBezTo>
                    <a:pt x="132" y="6"/>
                    <a:pt x="132" y="6"/>
                    <a:pt x="133" y="6"/>
                  </a:cubicBezTo>
                  <a:cubicBezTo>
                    <a:pt x="133" y="6"/>
                    <a:pt x="134" y="5"/>
                    <a:pt x="135" y="5"/>
                  </a:cubicBezTo>
                  <a:cubicBezTo>
                    <a:pt x="135" y="6"/>
                    <a:pt x="134" y="6"/>
                    <a:pt x="133" y="6"/>
                  </a:cubicBezTo>
                  <a:close/>
                  <a:moveTo>
                    <a:pt x="136" y="6"/>
                  </a:moveTo>
                  <a:cubicBezTo>
                    <a:pt x="136" y="5"/>
                    <a:pt x="137" y="5"/>
                    <a:pt x="138" y="5"/>
                  </a:cubicBezTo>
                  <a:lnTo>
                    <a:pt x="136" y="6"/>
                  </a:lnTo>
                  <a:close/>
                  <a:moveTo>
                    <a:pt x="147" y="9"/>
                  </a:moveTo>
                  <a:cubicBezTo>
                    <a:pt x="146" y="10"/>
                    <a:pt x="146" y="9"/>
                    <a:pt x="145" y="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8" y="8"/>
                    <a:pt x="148" y="10"/>
                    <a:pt x="147" y="9"/>
                  </a:cubicBezTo>
                  <a:close/>
                  <a:moveTo>
                    <a:pt x="154" y="9"/>
                  </a:moveTo>
                  <a:cubicBezTo>
                    <a:pt x="154" y="10"/>
                    <a:pt x="155" y="10"/>
                    <a:pt x="155" y="11"/>
                  </a:cubicBezTo>
                  <a:cubicBezTo>
                    <a:pt x="153" y="10"/>
                    <a:pt x="153" y="10"/>
                    <a:pt x="153" y="10"/>
                  </a:cubicBezTo>
                  <a:lnTo>
                    <a:pt x="154" y="9"/>
                  </a:lnTo>
                  <a:close/>
                  <a:moveTo>
                    <a:pt x="153" y="13"/>
                  </a:moveTo>
                  <a:cubicBezTo>
                    <a:pt x="152" y="12"/>
                    <a:pt x="152" y="12"/>
                    <a:pt x="152" y="12"/>
                  </a:cubicBezTo>
                  <a:cubicBezTo>
                    <a:pt x="153" y="12"/>
                    <a:pt x="154" y="10"/>
                    <a:pt x="155" y="12"/>
                  </a:cubicBezTo>
                  <a:cubicBezTo>
                    <a:pt x="154" y="12"/>
                    <a:pt x="154" y="12"/>
                    <a:pt x="155" y="13"/>
                  </a:cubicBezTo>
                  <a:cubicBezTo>
                    <a:pt x="155" y="14"/>
                    <a:pt x="153" y="12"/>
                    <a:pt x="153" y="13"/>
                  </a:cubicBezTo>
                  <a:close/>
                  <a:moveTo>
                    <a:pt x="134" y="85"/>
                  </a:moveTo>
                  <a:cubicBezTo>
                    <a:pt x="134" y="84"/>
                    <a:pt x="134" y="84"/>
                    <a:pt x="134" y="84"/>
                  </a:cubicBezTo>
                  <a:cubicBezTo>
                    <a:pt x="134" y="84"/>
                    <a:pt x="134" y="84"/>
                    <a:pt x="134" y="84"/>
                  </a:cubicBezTo>
                  <a:lnTo>
                    <a:pt x="134" y="85"/>
                  </a:lnTo>
                  <a:close/>
                  <a:moveTo>
                    <a:pt x="165" y="11"/>
                  </a:moveTo>
                  <a:cubicBezTo>
                    <a:pt x="165" y="10"/>
                    <a:pt x="166" y="10"/>
                    <a:pt x="167" y="9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67" y="10"/>
                    <a:pt x="165" y="10"/>
                    <a:pt x="165" y="11"/>
                  </a:cubicBezTo>
                  <a:close/>
                  <a:moveTo>
                    <a:pt x="133" y="89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33" y="90"/>
                    <a:pt x="133" y="90"/>
                    <a:pt x="133" y="90"/>
                  </a:cubicBezTo>
                  <a:lnTo>
                    <a:pt x="133" y="89"/>
                  </a:lnTo>
                  <a:close/>
                  <a:moveTo>
                    <a:pt x="138" y="85"/>
                  </a:moveTo>
                  <a:cubicBezTo>
                    <a:pt x="138" y="84"/>
                    <a:pt x="137" y="85"/>
                    <a:pt x="137" y="84"/>
                  </a:cubicBezTo>
                  <a:cubicBezTo>
                    <a:pt x="138" y="84"/>
                    <a:pt x="139" y="84"/>
                    <a:pt x="139" y="85"/>
                  </a:cubicBezTo>
                  <a:cubicBezTo>
                    <a:pt x="139" y="85"/>
                    <a:pt x="138" y="85"/>
                    <a:pt x="138" y="85"/>
                  </a:cubicBezTo>
                  <a:close/>
                  <a:moveTo>
                    <a:pt x="175" y="4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5" y="4"/>
                  </a:lnTo>
                  <a:close/>
                  <a:moveTo>
                    <a:pt x="141" y="84"/>
                  </a:moveTo>
                  <a:cubicBezTo>
                    <a:pt x="140" y="84"/>
                    <a:pt x="140" y="84"/>
                    <a:pt x="140" y="84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2" y="83"/>
                    <a:pt x="141" y="84"/>
                    <a:pt x="141" y="84"/>
                  </a:cubicBezTo>
                  <a:close/>
                  <a:moveTo>
                    <a:pt x="144" y="84"/>
                  </a:move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lnTo>
                    <a:pt x="144" y="84"/>
                  </a:lnTo>
                  <a:close/>
                  <a:moveTo>
                    <a:pt x="145" y="83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46" y="83"/>
                    <a:pt x="146" y="83"/>
                    <a:pt x="146" y="83"/>
                  </a:cubicBezTo>
                  <a:lnTo>
                    <a:pt x="145" y="83"/>
                  </a:lnTo>
                  <a:close/>
                  <a:moveTo>
                    <a:pt x="183" y="4"/>
                  </a:moveTo>
                  <a:cubicBezTo>
                    <a:pt x="183" y="4"/>
                    <a:pt x="183" y="4"/>
                    <a:pt x="183" y="4"/>
                  </a:cubicBezTo>
                  <a:cubicBezTo>
                    <a:pt x="182" y="4"/>
                    <a:pt x="182" y="4"/>
                    <a:pt x="182" y="4"/>
                  </a:cubicBezTo>
                  <a:lnTo>
                    <a:pt x="183" y="4"/>
                  </a:lnTo>
                  <a:close/>
                  <a:moveTo>
                    <a:pt x="152" y="81"/>
                  </a:moveTo>
                  <a:cubicBezTo>
                    <a:pt x="151" y="81"/>
                    <a:pt x="151" y="81"/>
                    <a:pt x="151" y="81"/>
                  </a:cubicBezTo>
                  <a:cubicBezTo>
                    <a:pt x="151" y="81"/>
                    <a:pt x="151" y="81"/>
                    <a:pt x="151" y="82"/>
                  </a:cubicBezTo>
                  <a:cubicBezTo>
                    <a:pt x="151" y="81"/>
                    <a:pt x="149" y="81"/>
                    <a:pt x="150" y="80"/>
                  </a:cubicBezTo>
                  <a:cubicBezTo>
                    <a:pt x="151" y="80"/>
                    <a:pt x="151" y="81"/>
                    <a:pt x="151" y="81"/>
                  </a:cubicBezTo>
                  <a:cubicBezTo>
                    <a:pt x="151" y="81"/>
                    <a:pt x="151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lose/>
                  <a:moveTo>
                    <a:pt x="184" y="4"/>
                  </a:moveTo>
                  <a:cubicBezTo>
                    <a:pt x="184" y="5"/>
                    <a:pt x="184" y="4"/>
                    <a:pt x="184" y="4"/>
                  </a:cubicBezTo>
                  <a:cubicBezTo>
                    <a:pt x="185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5"/>
                    <a:pt x="184" y="4"/>
                  </a:cubicBezTo>
                  <a:close/>
                  <a:moveTo>
                    <a:pt x="158" y="80"/>
                  </a:moveTo>
                  <a:cubicBezTo>
                    <a:pt x="157" y="80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58" y="80"/>
                    <a:pt x="158" y="80"/>
                    <a:pt x="158" y="80"/>
                  </a:cubicBezTo>
                  <a:close/>
                  <a:moveTo>
                    <a:pt x="161" y="79"/>
                  </a:moveTo>
                  <a:cubicBezTo>
                    <a:pt x="161" y="79"/>
                    <a:pt x="161" y="79"/>
                    <a:pt x="161" y="79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1" y="79"/>
                  </a:ln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4" y="4"/>
                    <a:pt x="194" y="4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4"/>
                    <a:pt x="195" y="4"/>
                    <a:pt x="195" y="5"/>
                  </a:cubicBezTo>
                  <a:close/>
                  <a:moveTo>
                    <a:pt x="195" y="7"/>
                  </a:moveTo>
                  <a:cubicBezTo>
                    <a:pt x="195" y="6"/>
                    <a:pt x="197" y="7"/>
                    <a:pt x="198" y="7"/>
                  </a:cubicBezTo>
                  <a:cubicBezTo>
                    <a:pt x="197" y="8"/>
                    <a:pt x="195" y="7"/>
                    <a:pt x="195" y="7"/>
                  </a:cubicBezTo>
                  <a:close/>
                  <a:moveTo>
                    <a:pt x="167" y="78"/>
                  </a:moveTo>
                  <a:cubicBezTo>
                    <a:pt x="167" y="77"/>
                    <a:pt x="168" y="77"/>
                    <a:pt x="168" y="78"/>
                  </a:cubicBezTo>
                  <a:cubicBezTo>
                    <a:pt x="168" y="78"/>
                    <a:pt x="168" y="78"/>
                    <a:pt x="167" y="78"/>
                  </a:cubicBezTo>
                  <a:close/>
                  <a:moveTo>
                    <a:pt x="198" y="7"/>
                  </a:moveTo>
                  <a:cubicBezTo>
                    <a:pt x="198" y="7"/>
                    <a:pt x="199" y="7"/>
                    <a:pt x="199" y="6"/>
                  </a:cubicBezTo>
                  <a:cubicBezTo>
                    <a:pt x="200" y="8"/>
                    <a:pt x="201" y="7"/>
                    <a:pt x="202" y="7"/>
                  </a:cubicBezTo>
                  <a:cubicBezTo>
                    <a:pt x="201" y="7"/>
                    <a:pt x="199" y="8"/>
                    <a:pt x="198" y="7"/>
                  </a:cubicBezTo>
                  <a:close/>
                  <a:moveTo>
                    <a:pt x="185" y="84"/>
                  </a:moveTo>
                  <a:cubicBezTo>
                    <a:pt x="185" y="85"/>
                    <a:pt x="184" y="84"/>
                    <a:pt x="184" y="84"/>
                  </a:cubicBezTo>
                  <a:cubicBezTo>
                    <a:pt x="185" y="84"/>
                    <a:pt x="185" y="84"/>
                    <a:pt x="185" y="84"/>
                  </a:cubicBezTo>
                  <a:close/>
                  <a:moveTo>
                    <a:pt x="239" y="8"/>
                  </a:moveTo>
                  <a:cubicBezTo>
                    <a:pt x="239" y="8"/>
                    <a:pt x="239" y="8"/>
                    <a:pt x="239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8" y="8"/>
                    <a:pt x="239" y="8"/>
                  </a:cubicBezTo>
                  <a:close/>
                  <a:moveTo>
                    <a:pt x="238" y="8"/>
                  </a:moveTo>
                  <a:cubicBezTo>
                    <a:pt x="238" y="8"/>
                    <a:pt x="237" y="8"/>
                    <a:pt x="237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8"/>
                    <a:pt x="236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9"/>
                    <a:pt x="236" y="8"/>
                  </a:cubicBezTo>
                  <a:cubicBezTo>
                    <a:pt x="236" y="8"/>
                    <a:pt x="237" y="8"/>
                    <a:pt x="238" y="8"/>
                  </a:cubicBezTo>
                  <a:close/>
                  <a:moveTo>
                    <a:pt x="237" y="6"/>
                  </a:moveTo>
                  <a:cubicBezTo>
                    <a:pt x="237" y="6"/>
                    <a:pt x="237" y="6"/>
                    <a:pt x="238" y="6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36" y="5"/>
                    <a:pt x="236" y="6"/>
                    <a:pt x="237" y="6"/>
                  </a:cubicBezTo>
                  <a:close/>
                  <a:moveTo>
                    <a:pt x="236" y="7"/>
                  </a:moveTo>
                  <a:cubicBezTo>
                    <a:pt x="234" y="7"/>
                    <a:pt x="234" y="7"/>
                    <a:pt x="234" y="7"/>
                  </a:cubicBezTo>
                  <a:cubicBezTo>
                    <a:pt x="234" y="7"/>
                    <a:pt x="235" y="7"/>
                    <a:pt x="236" y="7"/>
                  </a:cubicBezTo>
                  <a:close/>
                  <a:moveTo>
                    <a:pt x="210" y="5"/>
                  </a:moveTo>
                  <a:cubicBezTo>
                    <a:pt x="209" y="5"/>
                    <a:pt x="209" y="5"/>
                    <a:pt x="209" y="5"/>
                  </a:cubicBezTo>
                  <a:cubicBezTo>
                    <a:pt x="208" y="5"/>
                    <a:pt x="207" y="5"/>
                    <a:pt x="205" y="5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06" y="5"/>
                    <a:pt x="208" y="4"/>
                    <a:pt x="210" y="5"/>
                  </a:cubicBezTo>
                  <a:close/>
                  <a:moveTo>
                    <a:pt x="175" y="81"/>
                  </a:moveTo>
                  <a:cubicBezTo>
                    <a:pt x="175" y="81"/>
                    <a:pt x="174" y="82"/>
                    <a:pt x="174" y="82"/>
                  </a:cubicBezTo>
                  <a:cubicBezTo>
                    <a:pt x="174" y="82"/>
                    <a:pt x="174" y="81"/>
                    <a:pt x="175" y="81"/>
                  </a:cubicBezTo>
                  <a:close/>
                  <a:moveTo>
                    <a:pt x="173" y="86"/>
                  </a:move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3" y="85"/>
                    <a:pt x="173" y="86"/>
                  </a:cubicBezTo>
                  <a:close/>
                  <a:moveTo>
                    <a:pt x="213" y="7"/>
                  </a:moveTo>
                  <a:cubicBezTo>
                    <a:pt x="212" y="8"/>
                    <a:pt x="212" y="8"/>
                    <a:pt x="211" y="8"/>
                  </a:cubicBezTo>
                  <a:cubicBezTo>
                    <a:pt x="211" y="8"/>
                    <a:pt x="210" y="8"/>
                    <a:pt x="210" y="8"/>
                  </a:cubicBezTo>
                  <a:cubicBezTo>
                    <a:pt x="210" y="6"/>
                    <a:pt x="208" y="8"/>
                    <a:pt x="208" y="7"/>
                  </a:cubicBezTo>
                  <a:cubicBezTo>
                    <a:pt x="206" y="9"/>
                    <a:pt x="205" y="7"/>
                    <a:pt x="203" y="8"/>
                  </a:cubicBezTo>
                  <a:cubicBezTo>
                    <a:pt x="204" y="8"/>
                    <a:pt x="202" y="8"/>
                    <a:pt x="203" y="7"/>
                  </a:cubicBezTo>
                  <a:cubicBezTo>
                    <a:pt x="205" y="7"/>
                    <a:pt x="208" y="8"/>
                    <a:pt x="210" y="7"/>
                  </a:cubicBezTo>
                  <a:cubicBezTo>
                    <a:pt x="209" y="7"/>
                    <a:pt x="210" y="7"/>
                    <a:pt x="210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2" y="6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lose/>
                  <a:moveTo>
                    <a:pt x="214" y="5"/>
                  </a:moveTo>
                  <a:cubicBezTo>
                    <a:pt x="215" y="5"/>
                    <a:pt x="215" y="4"/>
                    <a:pt x="216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4" y="6"/>
                    <a:pt x="214" y="5"/>
                    <a:pt x="214" y="5"/>
                  </a:cubicBezTo>
                  <a:close/>
                  <a:moveTo>
                    <a:pt x="183" y="80"/>
                  </a:moveTo>
                  <a:cubicBezTo>
                    <a:pt x="182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lose/>
                  <a:moveTo>
                    <a:pt x="214" y="8"/>
                  </a:moveTo>
                  <a:cubicBezTo>
                    <a:pt x="215" y="7"/>
                    <a:pt x="215" y="7"/>
                    <a:pt x="216" y="8"/>
                  </a:cubicBezTo>
                  <a:cubicBezTo>
                    <a:pt x="215" y="8"/>
                    <a:pt x="215" y="8"/>
                    <a:pt x="214" y="8"/>
                  </a:cubicBezTo>
                  <a:close/>
                  <a:moveTo>
                    <a:pt x="217" y="5"/>
                  </a:moveTo>
                  <a:cubicBezTo>
                    <a:pt x="219" y="5"/>
                    <a:pt x="219" y="5"/>
                    <a:pt x="219" y="5"/>
                  </a:cubicBezTo>
                  <a:cubicBezTo>
                    <a:pt x="219" y="5"/>
                    <a:pt x="217" y="5"/>
                    <a:pt x="218" y="6"/>
                  </a:cubicBezTo>
                  <a:cubicBezTo>
                    <a:pt x="218" y="6"/>
                    <a:pt x="218" y="6"/>
                    <a:pt x="218" y="6"/>
                  </a:cubicBezTo>
                  <a:cubicBezTo>
                    <a:pt x="217" y="6"/>
                    <a:pt x="217" y="5"/>
                    <a:pt x="217" y="5"/>
                  </a:cubicBezTo>
                  <a:close/>
                  <a:moveTo>
                    <a:pt x="218" y="9"/>
                  </a:moveTo>
                  <a:cubicBezTo>
                    <a:pt x="218" y="9"/>
                    <a:pt x="218" y="9"/>
                    <a:pt x="218" y="9"/>
                  </a:cubicBezTo>
                  <a:cubicBezTo>
                    <a:pt x="219" y="10"/>
                    <a:pt x="219" y="10"/>
                    <a:pt x="219" y="10"/>
                  </a:cubicBezTo>
                  <a:lnTo>
                    <a:pt x="218" y="9"/>
                  </a:lnTo>
                  <a:close/>
                  <a:moveTo>
                    <a:pt x="190" y="80"/>
                  </a:moveTo>
                  <a:cubicBezTo>
                    <a:pt x="189" y="80"/>
                    <a:pt x="189" y="80"/>
                    <a:pt x="189" y="80"/>
                  </a:cubicBezTo>
                  <a:cubicBezTo>
                    <a:pt x="189" y="80"/>
                    <a:pt x="190" y="79"/>
                    <a:pt x="189" y="80"/>
                  </a:cubicBezTo>
                  <a:cubicBezTo>
                    <a:pt x="189" y="80"/>
                    <a:pt x="188" y="80"/>
                    <a:pt x="188" y="80"/>
                  </a:cubicBezTo>
                  <a:cubicBezTo>
                    <a:pt x="189" y="79"/>
                    <a:pt x="189" y="79"/>
                    <a:pt x="189" y="79"/>
                  </a:cubicBezTo>
                  <a:cubicBezTo>
                    <a:pt x="189" y="79"/>
                    <a:pt x="189" y="80"/>
                    <a:pt x="190" y="79"/>
                  </a:cubicBezTo>
                  <a:cubicBezTo>
                    <a:pt x="190" y="81"/>
                    <a:pt x="190" y="81"/>
                    <a:pt x="190" y="81"/>
                  </a:cubicBezTo>
                  <a:cubicBezTo>
                    <a:pt x="190" y="81"/>
                    <a:pt x="190" y="80"/>
                    <a:pt x="190" y="80"/>
                  </a:cubicBezTo>
                  <a:close/>
                  <a:moveTo>
                    <a:pt x="190" y="78"/>
                  </a:moveTo>
                  <a:cubicBezTo>
                    <a:pt x="190" y="78"/>
                    <a:pt x="190" y="78"/>
                    <a:pt x="190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79"/>
                    <a:pt x="190" y="79"/>
                    <a:pt x="190" y="79"/>
                  </a:cubicBezTo>
                  <a:lnTo>
                    <a:pt x="190" y="78"/>
                  </a:lnTo>
                  <a:close/>
                  <a:moveTo>
                    <a:pt x="219" y="10"/>
                  </a:moveTo>
                  <a:cubicBezTo>
                    <a:pt x="220" y="9"/>
                    <a:pt x="220" y="8"/>
                    <a:pt x="219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7"/>
                    <a:pt x="219" y="7"/>
                    <a:pt x="219" y="6"/>
                  </a:cubicBezTo>
                  <a:cubicBezTo>
                    <a:pt x="219" y="6"/>
                    <a:pt x="220" y="6"/>
                    <a:pt x="221" y="6"/>
                  </a:cubicBezTo>
                  <a:cubicBezTo>
                    <a:pt x="221" y="6"/>
                    <a:pt x="221" y="6"/>
                    <a:pt x="222" y="6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0" y="6"/>
                    <a:pt x="221" y="7"/>
                    <a:pt x="221" y="8"/>
                  </a:cubicBezTo>
                  <a:cubicBezTo>
                    <a:pt x="221" y="7"/>
                    <a:pt x="223" y="7"/>
                    <a:pt x="224" y="7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8"/>
                    <a:pt x="224" y="8"/>
                    <a:pt x="223" y="8"/>
                  </a:cubicBezTo>
                  <a:cubicBezTo>
                    <a:pt x="223" y="9"/>
                    <a:pt x="221" y="8"/>
                    <a:pt x="222" y="9"/>
                  </a:cubicBezTo>
                  <a:cubicBezTo>
                    <a:pt x="222" y="9"/>
                    <a:pt x="221" y="9"/>
                    <a:pt x="221" y="9"/>
                  </a:cubicBezTo>
                  <a:cubicBezTo>
                    <a:pt x="221" y="10"/>
                    <a:pt x="220" y="9"/>
                    <a:pt x="219" y="10"/>
                  </a:cubicBezTo>
                  <a:close/>
                  <a:moveTo>
                    <a:pt x="191" y="80"/>
                  </a:moveTo>
                  <a:cubicBezTo>
                    <a:pt x="192" y="78"/>
                    <a:pt x="192" y="78"/>
                    <a:pt x="192" y="78"/>
                  </a:cubicBezTo>
                  <a:cubicBezTo>
                    <a:pt x="192" y="80"/>
                    <a:pt x="192" y="80"/>
                    <a:pt x="192" y="80"/>
                  </a:cubicBezTo>
                  <a:lnTo>
                    <a:pt x="191" y="80"/>
                  </a:lnTo>
                  <a:close/>
                  <a:moveTo>
                    <a:pt x="222" y="12"/>
                  </a:moveTo>
                  <a:cubicBezTo>
                    <a:pt x="222" y="12"/>
                    <a:pt x="222" y="12"/>
                    <a:pt x="222" y="12"/>
                  </a:cubicBezTo>
                  <a:cubicBezTo>
                    <a:pt x="222" y="12"/>
                    <a:pt x="221" y="12"/>
                    <a:pt x="220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1" y="11"/>
                    <a:pt x="221" y="10"/>
                    <a:pt x="221" y="10"/>
                  </a:cubicBezTo>
                  <a:cubicBezTo>
                    <a:pt x="221" y="10"/>
                    <a:pt x="221" y="11"/>
                    <a:pt x="221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2" y="11"/>
                    <a:pt x="222" y="11"/>
                    <a:pt x="222" y="11"/>
                  </a:cubicBezTo>
                  <a:cubicBezTo>
                    <a:pt x="222" y="11"/>
                    <a:pt x="222" y="11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3" y="10"/>
                    <a:pt x="223" y="11"/>
                    <a:pt x="223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1"/>
                    <a:pt x="223" y="11"/>
                    <a:pt x="223" y="11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3" y="12"/>
                    <a:pt x="223" y="12"/>
                    <a:pt x="223" y="12"/>
                  </a:cubicBezTo>
                  <a:lnTo>
                    <a:pt x="222" y="12"/>
                  </a:lnTo>
                  <a:close/>
                  <a:moveTo>
                    <a:pt x="195" y="80"/>
                  </a:moveTo>
                  <a:cubicBezTo>
                    <a:pt x="195" y="79"/>
                    <a:pt x="195" y="79"/>
                    <a:pt x="195" y="79"/>
                  </a:cubicBezTo>
                  <a:cubicBezTo>
                    <a:pt x="195" y="79"/>
                    <a:pt x="195" y="79"/>
                    <a:pt x="195" y="80"/>
                  </a:cubicBezTo>
                  <a:close/>
                  <a:moveTo>
                    <a:pt x="198" y="82"/>
                  </a:moveTo>
                  <a:cubicBezTo>
                    <a:pt x="198" y="82"/>
                    <a:pt x="198" y="82"/>
                    <a:pt x="198" y="82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198" y="82"/>
                    <a:pt x="198" y="82"/>
                    <a:pt x="198" y="82"/>
                  </a:cubicBezTo>
                  <a:close/>
                  <a:moveTo>
                    <a:pt x="229" y="13"/>
                  </a:moveTo>
                  <a:cubicBezTo>
                    <a:pt x="228" y="13"/>
                    <a:pt x="227" y="12"/>
                    <a:pt x="227" y="13"/>
                  </a:cubicBezTo>
                  <a:cubicBezTo>
                    <a:pt x="226" y="12"/>
                    <a:pt x="225" y="13"/>
                    <a:pt x="224" y="13"/>
                  </a:cubicBezTo>
                  <a:cubicBezTo>
                    <a:pt x="223" y="11"/>
                    <a:pt x="225" y="11"/>
                    <a:pt x="225" y="10"/>
                  </a:cubicBezTo>
                  <a:cubicBezTo>
                    <a:pt x="225" y="11"/>
                    <a:pt x="226" y="10"/>
                    <a:pt x="226" y="11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28" y="12"/>
                    <a:pt x="227" y="10"/>
                    <a:pt x="229" y="11"/>
                  </a:cubicBezTo>
                  <a:cubicBezTo>
                    <a:pt x="229" y="11"/>
                    <a:pt x="229" y="13"/>
                    <a:pt x="229" y="13"/>
                  </a:cubicBezTo>
                  <a:close/>
                  <a:moveTo>
                    <a:pt x="229" y="10"/>
                  </a:moveTo>
                  <a:cubicBezTo>
                    <a:pt x="229" y="9"/>
                    <a:pt x="230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8" y="9"/>
                    <a:pt x="228" y="8"/>
                  </a:cubicBezTo>
                  <a:cubicBezTo>
                    <a:pt x="228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8" y="9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9"/>
                    <a:pt x="230" y="8"/>
                    <a:pt x="230" y="9"/>
                  </a:cubicBezTo>
                  <a:cubicBezTo>
                    <a:pt x="230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9"/>
                  </a:cubicBezTo>
                  <a:cubicBezTo>
                    <a:pt x="233" y="8"/>
                    <a:pt x="234" y="8"/>
                    <a:pt x="235" y="8"/>
                  </a:cubicBezTo>
                  <a:cubicBezTo>
                    <a:pt x="235" y="8"/>
                    <a:pt x="235" y="9"/>
                    <a:pt x="235" y="9"/>
                  </a:cubicBezTo>
                  <a:cubicBezTo>
                    <a:pt x="235" y="9"/>
                    <a:pt x="234" y="9"/>
                    <a:pt x="234" y="9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3" y="9"/>
                    <a:pt x="232" y="10"/>
                    <a:pt x="231" y="9"/>
                  </a:cubicBezTo>
                  <a:cubicBezTo>
                    <a:pt x="231" y="9"/>
                    <a:pt x="231" y="9"/>
                    <a:pt x="231" y="9"/>
                  </a:cubicBezTo>
                  <a:cubicBezTo>
                    <a:pt x="231" y="10"/>
                    <a:pt x="229" y="10"/>
                    <a:pt x="229" y="10"/>
                  </a:cubicBezTo>
                  <a:close/>
                  <a:moveTo>
                    <a:pt x="232" y="13"/>
                  </a:moveTo>
                  <a:cubicBezTo>
                    <a:pt x="231" y="13"/>
                    <a:pt x="231" y="13"/>
                    <a:pt x="231" y="13"/>
                  </a:cubicBezTo>
                  <a:cubicBezTo>
                    <a:pt x="232" y="12"/>
                    <a:pt x="232" y="12"/>
                    <a:pt x="232" y="12"/>
                  </a:cubicBezTo>
                  <a:lnTo>
                    <a:pt x="232" y="13"/>
                  </a:lnTo>
                  <a:close/>
                  <a:moveTo>
                    <a:pt x="233" y="13"/>
                  </a:moveTo>
                  <a:cubicBezTo>
                    <a:pt x="233" y="12"/>
                    <a:pt x="233" y="13"/>
                    <a:pt x="233" y="12"/>
                  </a:cubicBezTo>
                  <a:cubicBezTo>
                    <a:pt x="232" y="11"/>
                    <a:pt x="231" y="12"/>
                    <a:pt x="230" y="12"/>
                  </a:cubicBezTo>
                  <a:cubicBezTo>
                    <a:pt x="230" y="11"/>
                    <a:pt x="230" y="11"/>
                    <a:pt x="230" y="11"/>
                  </a:cubicBezTo>
                  <a:cubicBezTo>
                    <a:pt x="231" y="11"/>
                    <a:pt x="232" y="12"/>
                    <a:pt x="233" y="11"/>
                  </a:cubicBezTo>
                  <a:cubicBezTo>
                    <a:pt x="234" y="12"/>
                    <a:pt x="233" y="12"/>
                    <a:pt x="234" y="13"/>
                  </a:cubicBezTo>
                  <a:cubicBezTo>
                    <a:pt x="234" y="12"/>
                    <a:pt x="235" y="12"/>
                    <a:pt x="236" y="12"/>
                  </a:cubicBezTo>
                  <a:cubicBezTo>
                    <a:pt x="235" y="12"/>
                    <a:pt x="235" y="14"/>
                    <a:pt x="233" y="13"/>
                  </a:cubicBezTo>
                  <a:close/>
                  <a:moveTo>
                    <a:pt x="236" y="10"/>
                  </a:moveTo>
                  <a:cubicBezTo>
                    <a:pt x="237" y="9"/>
                    <a:pt x="238" y="9"/>
                    <a:pt x="239" y="9"/>
                  </a:cubicBezTo>
                  <a:cubicBezTo>
                    <a:pt x="239" y="10"/>
                    <a:pt x="237" y="9"/>
                    <a:pt x="236" y="10"/>
                  </a:cubicBezTo>
                  <a:close/>
                  <a:moveTo>
                    <a:pt x="220" y="78"/>
                  </a:moveTo>
                  <a:cubicBezTo>
                    <a:pt x="220" y="78"/>
                    <a:pt x="220" y="78"/>
                    <a:pt x="220" y="78"/>
                  </a:cubicBezTo>
                  <a:cubicBezTo>
                    <a:pt x="221" y="77"/>
                    <a:pt x="221" y="77"/>
                    <a:pt x="221" y="77"/>
                  </a:cubicBezTo>
                  <a:cubicBezTo>
                    <a:pt x="221" y="77"/>
                    <a:pt x="221" y="77"/>
                    <a:pt x="221" y="77"/>
                  </a:cubicBezTo>
                  <a:lnTo>
                    <a:pt x="220" y="78"/>
                  </a:lnTo>
                  <a:close/>
                  <a:moveTo>
                    <a:pt x="226" y="78"/>
                  </a:moveTo>
                  <a:cubicBezTo>
                    <a:pt x="226" y="77"/>
                    <a:pt x="226" y="77"/>
                    <a:pt x="226" y="77"/>
                  </a:cubicBezTo>
                  <a:cubicBezTo>
                    <a:pt x="227" y="78"/>
                    <a:pt x="227" y="78"/>
                    <a:pt x="227" y="78"/>
                  </a:cubicBezTo>
                  <a:lnTo>
                    <a:pt x="226" y="78"/>
                  </a:lnTo>
                  <a:close/>
                  <a:moveTo>
                    <a:pt x="253" y="15"/>
                  </a:moveTo>
                  <a:cubicBezTo>
                    <a:pt x="254" y="15"/>
                    <a:pt x="254" y="15"/>
                    <a:pt x="254" y="15"/>
                  </a:cubicBezTo>
                  <a:cubicBezTo>
                    <a:pt x="253" y="14"/>
                    <a:pt x="253" y="15"/>
                    <a:pt x="252" y="15"/>
                  </a:cubicBezTo>
                  <a:cubicBezTo>
                    <a:pt x="252" y="15"/>
                    <a:pt x="252" y="14"/>
                    <a:pt x="252" y="14"/>
                  </a:cubicBezTo>
                  <a:cubicBezTo>
                    <a:pt x="251" y="14"/>
                    <a:pt x="251" y="14"/>
                    <a:pt x="251" y="14"/>
                  </a:cubicBezTo>
                  <a:cubicBezTo>
                    <a:pt x="254" y="14"/>
                    <a:pt x="254" y="14"/>
                    <a:pt x="254" y="14"/>
                  </a:cubicBezTo>
                  <a:cubicBezTo>
                    <a:pt x="254" y="14"/>
                    <a:pt x="254" y="15"/>
                    <a:pt x="253" y="15"/>
                  </a:cubicBezTo>
                  <a:close/>
                  <a:moveTo>
                    <a:pt x="230" y="79"/>
                  </a:moveTo>
                  <a:cubicBezTo>
                    <a:pt x="230" y="78"/>
                    <a:pt x="229" y="78"/>
                    <a:pt x="230" y="77"/>
                  </a:cubicBezTo>
                  <a:cubicBezTo>
                    <a:pt x="230" y="78"/>
                    <a:pt x="231" y="78"/>
                    <a:pt x="230" y="79"/>
                  </a:cubicBezTo>
                  <a:close/>
                  <a:moveTo>
                    <a:pt x="232" y="78"/>
                  </a:moveTo>
                  <a:cubicBezTo>
                    <a:pt x="232" y="78"/>
                    <a:pt x="232" y="78"/>
                    <a:pt x="231" y="77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2" y="78"/>
                  </a:cubicBezTo>
                  <a:close/>
                  <a:moveTo>
                    <a:pt x="237" y="79"/>
                  </a:moveTo>
                  <a:cubicBezTo>
                    <a:pt x="237" y="79"/>
                    <a:pt x="237" y="79"/>
                    <a:pt x="237" y="79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7" y="79"/>
                  </a:cubicBezTo>
                  <a:close/>
                  <a:moveTo>
                    <a:pt x="240" y="78"/>
                  </a:moveTo>
                  <a:cubicBezTo>
                    <a:pt x="241" y="78"/>
                    <a:pt x="241" y="78"/>
                    <a:pt x="241" y="78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1" y="79"/>
                    <a:pt x="241" y="78"/>
                    <a:pt x="240" y="78"/>
                  </a:cubicBezTo>
                  <a:close/>
                  <a:moveTo>
                    <a:pt x="273" y="9"/>
                  </a:move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2" y="9"/>
                    <a:pt x="272" y="9"/>
                  </a:cubicBezTo>
                  <a:cubicBezTo>
                    <a:pt x="272" y="8"/>
                    <a:pt x="272" y="8"/>
                    <a:pt x="272" y="8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3" y="9"/>
                    <a:pt x="273" y="9"/>
                  </a:cubicBezTo>
                  <a:close/>
                  <a:moveTo>
                    <a:pt x="271" y="12"/>
                  </a:move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69" y="13"/>
                    <a:pt x="268" y="14"/>
                    <a:pt x="267" y="12"/>
                  </a:cubicBezTo>
                  <a:cubicBezTo>
                    <a:pt x="268" y="12"/>
                    <a:pt x="267" y="10"/>
                    <a:pt x="268" y="10"/>
                  </a:cubicBezTo>
                  <a:cubicBezTo>
                    <a:pt x="268" y="9"/>
                    <a:pt x="269" y="10"/>
                    <a:pt x="270" y="10"/>
                  </a:cubicBezTo>
                  <a:cubicBezTo>
                    <a:pt x="271" y="10"/>
                    <a:pt x="271" y="10"/>
                    <a:pt x="271" y="11"/>
                  </a:cubicBezTo>
                  <a:cubicBezTo>
                    <a:pt x="270" y="11"/>
                    <a:pt x="270" y="11"/>
                    <a:pt x="269" y="11"/>
                  </a:cubicBezTo>
                  <a:cubicBezTo>
                    <a:pt x="269" y="12"/>
                    <a:pt x="270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1"/>
                    <a:pt x="272" y="11"/>
                  </a:cubicBezTo>
                  <a:cubicBezTo>
                    <a:pt x="272" y="12"/>
                    <a:pt x="273" y="12"/>
                    <a:pt x="273" y="12"/>
                  </a:cubicBezTo>
                  <a:cubicBezTo>
                    <a:pt x="272" y="12"/>
                    <a:pt x="272" y="12"/>
                    <a:pt x="271" y="12"/>
                  </a:cubicBezTo>
                  <a:close/>
                  <a:moveTo>
                    <a:pt x="245" y="79"/>
                  </a:moveTo>
                  <a:cubicBezTo>
                    <a:pt x="245" y="78"/>
                    <a:pt x="245" y="78"/>
                    <a:pt x="245" y="78"/>
                  </a:cubicBezTo>
                  <a:cubicBezTo>
                    <a:pt x="246" y="79"/>
                    <a:pt x="245" y="79"/>
                    <a:pt x="245" y="79"/>
                  </a:cubicBezTo>
                  <a:close/>
                  <a:moveTo>
                    <a:pt x="250" y="78"/>
                  </a:moveTo>
                  <a:cubicBezTo>
                    <a:pt x="249" y="77"/>
                    <a:pt x="249" y="77"/>
                    <a:pt x="249" y="77"/>
                  </a:cubicBezTo>
                  <a:cubicBezTo>
                    <a:pt x="250" y="78"/>
                    <a:pt x="250" y="78"/>
                    <a:pt x="250" y="78"/>
                  </a:cubicBezTo>
                  <a:close/>
                  <a:moveTo>
                    <a:pt x="277" y="17"/>
                  </a:move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6"/>
                    <a:pt x="276" y="16"/>
                  </a:cubicBezTo>
                  <a:cubicBezTo>
                    <a:pt x="277" y="16"/>
                    <a:pt x="277" y="16"/>
                    <a:pt x="277" y="15"/>
                  </a:cubicBezTo>
                  <a:cubicBezTo>
                    <a:pt x="276" y="15"/>
                    <a:pt x="275" y="15"/>
                    <a:pt x="275" y="15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4" y="17"/>
                    <a:pt x="273" y="15"/>
                    <a:pt x="272" y="16"/>
                  </a:cubicBezTo>
                  <a:cubicBezTo>
                    <a:pt x="271" y="16"/>
                    <a:pt x="271" y="17"/>
                    <a:pt x="271" y="17"/>
                  </a:cubicBezTo>
                  <a:cubicBezTo>
                    <a:pt x="270" y="17"/>
                    <a:pt x="270" y="16"/>
                    <a:pt x="270" y="15"/>
                  </a:cubicBezTo>
                  <a:cubicBezTo>
                    <a:pt x="270" y="15"/>
                    <a:pt x="273" y="16"/>
                    <a:pt x="272" y="14"/>
                  </a:cubicBezTo>
                  <a:cubicBezTo>
                    <a:pt x="272" y="14"/>
                    <a:pt x="275" y="15"/>
                    <a:pt x="275" y="14"/>
                  </a:cubicBezTo>
                  <a:cubicBezTo>
                    <a:pt x="275" y="14"/>
                    <a:pt x="276" y="15"/>
                    <a:pt x="277" y="15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7" y="16"/>
                    <a:pt x="279" y="16"/>
                    <a:pt x="277" y="17"/>
                  </a:cubicBezTo>
                  <a:close/>
                  <a:moveTo>
                    <a:pt x="252" y="79"/>
                  </a:moveTo>
                  <a:cubicBezTo>
                    <a:pt x="252" y="79"/>
                    <a:pt x="252" y="79"/>
                    <a:pt x="252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79"/>
                    <a:pt x="252" y="79"/>
                    <a:pt x="252" y="79"/>
                  </a:cubicBezTo>
                  <a:cubicBezTo>
                    <a:pt x="252" y="79"/>
                    <a:pt x="252" y="79"/>
                    <a:pt x="252" y="79"/>
                  </a:cubicBezTo>
                  <a:close/>
                  <a:moveTo>
                    <a:pt x="252" y="78"/>
                  </a:moveTo>
                  <a:cubicBezTo>
                    <a:pt x="252" y="78"/>
                    <a:pt x="252" y="78"/>
                    <a:pt x="252" y="78"/>
                  </a:cubicBezTo>
                  <a:cubicBezTo>
                    <a:pt x="252" y="78"/>
                    <a:pt x="253" y="78"/>
                    <a:pt x="253" y="78"/>
                  </a:cubicBezTo>
                  <a:lnTo>
                    <a:pt x="252" y="78"/>
                  </a:lnTo>
                  <a:close/>
                  <a:moveTo>
                    <a:pt x="279" y="17"/>
                  </a:moveTo>
                  <a:cubicBezTo>
                    <a:pt x="279" y="17"/>
                    <a:pt x="279" y="17"/>
                    <a:pt x="280" y="17"/>
                  </a:cubicBezTo>
                  <a:cubicBezTo>
                    <a:pt x="280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0" y="17"/>
                    <a:pt x="279" y="17"/>
                    <a:pt x="279" y="17"/>
                  </a:cubicBezTo>
                  <a:close/>
                  <a:moveTo>
                    <a:pt x="254" y="79"/>
                  </a:moveTo>
                  <a:cubicBezTo>
                    <a:pt x="253" y="79"/>
                    <a:pt x="253" y="79"/>
                    <a:pt x="253" y="79"/>
                  </a:cubicBezTo>
                  <a:cubicBezTo>
                    <a:pt x="254" y="79"/>
                    <a:pt x="254" y="78"/>
                    <a:pt x="254" y="78"/>
                  </a:cubicBezTo>
                  <a:cubicBezTo>
                    <a:pt x="254" y="78"/>
                    <a:pt x="254" y="79"/>
                    <a:pt x="254" y="79"/>
                  </a:cubicBezTo>
                  <a:close/>
                  <a:moveTo>
                    <a:pt x="259" y="79"/>
                  </a:move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8"/>
                    <a:pt x="259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59" y="78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60" y="79"/>
                    <a:pt x="260" y="79"/>
                    <a:pt x="260" y="80"/>
                  </a:cubicBezTo>
                  <a:cubicBezTo>
                    <a:pt x="260" y="80"/>
                    <a:pt x="259" y="80"/>
                    <a:pt x="259" y="79"/>
                  </a:cubicBezTo>
                  <a:close/>
                  <a:moveTo>
                    <a:pt x="262" y="79"/>
                  </a:moveTo>
                  <a:cubicBezTo>
                    <a:pt x="262" y="78"/>
                    <a:pt x="262" y="78"/>
                    <a:pt x="262" y="78"/>
                  </a:cubicBezTo>
                  <a:cubicBezTo>
                    <a:pt x="262" y="79"/>
                    <a:pt x="262" y="79"/>
                    <a:pt x="262" y="79"/>
                  </a:cubicBezTo>
                  <a:close/>
                  <a:moveTo>
                    <a:pt x="283" y="22"/>
                  </a:moveTo>
                  <a:cubicBezTo>
                    <a:pt x="284" y="21"/>
                    <a:pt x="286" y="23"/>
                    <a:pt x="286" y="21"/>
                  </a:cubicBezTo>
                  <a:cubicBezTo>
                    <a:pt x="286" y="22"/>
                    <a:pt x="288" y="21"/>
                    <a:pt x="288" y="22"/>
                  </a:cubicBezTo>
                  <a:cubicBezTo>
                    <a:pt x="286" y="22"/>
                    <a:pt x="285" y="22"/>
                    <a:pt x="283" y="22"/>
                  </a:cubicBezTo>
                  <a:close/>
                  <a:moveTo>
                    <a:pt x="287" y="21"/>
                  </a:moveTo>
                  <a:cubicBezTo>
                    <a:pt x="288" y="21"/>
                    <a:pt x="288" y="21"/>
                    <a:pt x="288" y="21"/>
                  </a:cubicBezTo>
                  <a:cubicBezTo>
                    <a:pt x="288" y="21"/>
                    <a:pt x="288" y="21"/>
                    <a:pt x="287" y="21"/>
                  </a:cubicBezTo>
                  <a:close/>
                  <a:moveTo>
                    <a:pt x="264" y="80"/>
                  </a:moveTo>
                  <a:cubicBezTo>
                    <a:pt x="265" y="79"/>
                    <a:pt x="265" y="79"/>
                    <a:pt x="265" y="79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65" y="80"/>
                    <a:pt x="265" y="80"/>
                    <a:pt x="264" y="80"/>
                  </a:cubicBezTo>
                  <a:close/>
                  <a:moveTo>
                    <a:pt x="290" y="24"/>
                  </a:move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90" y="23"/>
                    <a:pt x="290" y="23"/>
                  </a:cubicBezTo>
                  <a:lnTo>
                    <a:pt x="290" y="24"/>
                  </a:lnTo>
                  <a:close/>
                  <a:moveTo>
                    <a:pt x="267" y="80"/>
                  </a:moveTo>
                  <a:cubicBezTo>
                    <a:pt x="266" y="80"/>
                    <a:pt x="266" y="80"/>
                    <a:pt x="266" y="80"/>
                  </a:cubicBezTo>
                  <a:cubicBezTo>
                    <a:pt x="267" y="79"/>
                    <a:pt x="267" y="79"/>
                    <a:pt x="267" y="79"/>
                  </a:cubicBezTo>
                  <a:cubicBezTo>
                    <a:pt x="267" y="79"/>
                    <a:pt x="267" y="80"/>
                    <a:pt x="267" y="80"/>
                  </a:cubicBezTo>
                  <a:close/>
                  <a:moveTo>
                    <a:pt x="291" y="24"/>
                  </a:moveTo>
                  <a:cubicBezTo>
                    <a:pt x="291" y="24"/>
                    <a:pt x="291" y="24"/>
                    <a:pt x="291" y="23"/>
                  </a:cubicBezTo>
                  <a:cubicBezTo>
                    <a:pt x="291" y="24"/>
                    <a:pt x="292" y="23"/>
                    <a:pt x="292" y="23"/>
                  </a:cubicBezTo>
                  <a:cubicBezTo>
                    <a:pt x="292" y="24"/>
                    <a:pt x="292" y="24"/>
                    <a:pt x="291" y="24"/>
                  </a:cubicBezTo>
                  <a:close/>
                  <a:moveTo>
                    <a:pt x="294" y="21"/>
                  </a:move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lose/>
                  <a:moveTo>
                    <a:pt x="298" y="23"/>
                  </a:moveTo>
                  <a:cubicBezTo>
                    <a:pt x="297" y="24"/>
                    <a:pt x="297" y="23"/>
                    <a:pt x="296" y="23"/>
                  </a:cubicBezTo>
                  <a:cubicBezTo>
                    <a:pt x="296" y="22"/>
                    <a:pt x="297" y="21"/>
                    <a:pt x="298" y="21"/>
                  </a:cubicBezTo>
                  <a:cubicBezTo>
                    <a:pt x="299" y="22"/>
                    <a:pt x="298" y="22"/>
                    <a:pt x="298" y="23"/>
                  </a:cubicBezTo>
                  <a:close/>
                  <a:moveTo>
                    <a:pt x="301" y="23"/>
                  </a:moveTo>
                  <a:cubicBezTo>
                    <a:pt x="301" y="22"/>
                    <a:pt x="301" y="22"/>
                    <a:pt x="301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302" y="22"/>
                    <a:pt x="302" y="22"/>
                    <a:pt x="301" y="23"/>
                  </a:cubicBezTo>
                  <a:close/>
                  <a:moveTo>
                    <a:pt x="303" y="24"/>
                  </a:moveTo>
                  <a:cubicBezTo>
                    <a:pt x="303" y="24"/>
                    <a:pt x="303" y="24"/>
                    <a:pt x="303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4" y="24"/>
                    <a:pt x="303" y="24"/>
                    <a:pt x="303" y="24"/>
                  </a:cubicBezTo>
                  <a:cubicBezTo>
                    <a:pt x="303" y="24"/>
                    <a:pt x="303" y="24"/>
                    <a:pt x="303" y="24"/>
                  </a:cubicBezTo>
                  <a:cubicBezTo>
                    <a:pt x="303" y="24"/>
                    <a:pt x="302" y="23"/>
                    <a:pt x="303" y="22"/>
                  </a:cubicBezTo>
                  <a:cubicBezTo>
                    <a:pt x="304" y="22"/>
                    <a:pt x="304" y="21"/>
                    <a:pt x="305" y="22"/>
                  </a:cubicBezTo>
                  <a:cubicBezTo>
                    <a:pt x="305" y="22"/>
                    <a:pt x="305" y="23"/>
                    <a:pt x="305" y="23"/>
                  </a:cubicBezTo>
                  <a:cubicBezTo>
                    <a:pt x="304" y="23"/>
                    <a:pt x="303" y="23"/>
                    <a:pt x="303" y="24"/>
                  </a:cubicBezTo>
                  <a:close/>
                  <a:moveTo>
                    <a:pt x="282" y="82"/>
                  </a:moveTo>
                  <a:cubicBezTo>
                    <a:pt x="282" y="81"/>
                    <a:pt x="281" y="81"/>
                    <a:pt x="282" y="80"/>
                  </a:cubicBezTo>
                  <a:cubicBezTo>
                    <a:pt x="282" y="80"/>
                    <a:pt x="283" y="81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1"/>
                    <a:pt x="283" y="81"/>
                  </a:cubicBezTo>
                  <a:cubicBezTo>
                    <a:pt x="283" y="80"/>
                    <a:pt x="282" y="82"/>
                    <a:pt x="282" y="82"/>
                  </a:cubicBezTo>
                  <a:close/>
                  <a:moveTo>
                    <a:pt x="309" y="25"/>
                  </a:moveTo>
                  <a:cubicBezTo>
                    <a:pt x="309" y="24"/>
                    <a:pt x="308" y="24"/>
                    <a:pt x="308" y="24"/>
                  </a:cubicBezTo>
                  <a:cubicBezTo>
                    <a:pt x="308" y="23"/>
                    <a:pt x="309" y="24"/>
                    <a:pt x="310" y="24"/>
                  </a:cubicBezTo>
                  <a:lnTo>
                    <a:pt x="309" y="25"/>
                  </a:lnTo>
                  <a:close/>
                  <a:moveTo>
                    <a:pt x="310" y="23"/>
                  </a:move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0" y="23"/>
                    <a:pt x="310" y="23"/>
                  </a:cubicBezTo>
                  <a:close/>
                  <a:moveTo>
                    <a:pt x="287" y="81"/>
                  </a:moveTo>
                  <a:cubicBezTo>
                    <a:pt x="287" y="80"/>
                    <a:pt x="287" y="80"/>
                    <a:pt x="287" y="80"/>
                  </a:cubicBezTo>
                  <a:cubicBezTo>
                    <a:pt x="288" y="80"/>
                    <a:pt x="287" y="81"/>
                    <a:pt x="287" y="81"/>
                  </a:cubicBezTo>
                  <a:cubicBezTo>
                    <a:pt x="287" y="81"/>
                    <a:pt x="287" y="81"/>
                    <a:pt x="287" y="81"/>
                  </a:cubicBezTo>
                  <a:close/>
                  <a:moveTo>
                    <a:pt x="313" y="24"/>
                  </a:moveTo>
                  <a:cubicBezTo>
                    <a:pt x="312" y="24"/>
                    <a:pt x="312" y="25"/>
                    <a:pt x="311" y="25"/>
                  </a:cubicBezTo>
                  <a:cubicBezTo>
                    <a:pt x="311" y="24"/>
                    <a:pt x="312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lose/>
                  <a:moveTo>
                    <a:pt x="314" y="24"/>
                  </a:moveTo>
                  <a:cubicBezTo>
                    <a:pt x="314" y="24"/>
                    <a:pt x="314" y="24"/>
                    <a:pt x="314" y="24"/>
                  </a:cubicBezTo>
                  <a:cubicBezTo>
                    <a:pt x="315" y="24"/>
                    <a:pt x="315" y="24"/>
                    <a:pt x="315" y="24"/>
                  </a:cubicBezTo>
                  <a:lnTo>
                    <a:pt x="314" y="24"/>
                  </a:lnTo>
                  <a:close/>
                  <a:moveTo>
                    <a:pt x="315" y="23"/>
                  </a:moveTo>
                  <a:cubicBezTo>
                    <a:pt x="314" y="23"/>
                    <a:pt x="314" y="23"/>
                    <a:pt x="314" y="23"/>
                  </a:cubicBezTo>
                  <a:cubicBezTo>
                    <a:pt x="316" y="22"/>
                    <a:pt x="316" y="22"/>
                    <a:pt x="316" y="22"/>
                  </a:cubicBezTo>
                  <a:lnTo>
                    <a:pt x="315" y="23"/>
                  </a:lnTo>
                  <a:close/>
                  <a:moveTo>
                    <a:pt x="316" y="23"/>
                  </a:moveTo>
                  <a:cubicBezTo>
                    <a:pt x="317" y="22"/>
                    <a:pt x="317" y="22"/>
                    <a:pt x="31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8" y="22"/>
                    <a:pt x="318" y="22"/>
                    <a:pt x="318" y="22"/>
                  </a:cubicBezTo>
                  <a:cubicBezTo>
                    <a:pt x="318" y="23"/>
                    <a:pt x="318" y="23"/>
                    <a:pt x="318" y="23"/>
                  </a:cubicBezTo>
                  <a:lnTo>
                    <a:pt x="316" y="23"/>
                  </a:lnTo>
                  <a:close/>
                  <a:moveTo>
                    <a:pt x="318" y="25"/>
                  </a:moveTo>
                  <a:cubicBezTo>
                    <a:pt x="318" y="25"/>
                    <a:pt x="318" y="25"/>
                    <a:pt x="318" y="25"/>
                  </a:cubicBezTo>
                  <a:cubicBezTo>
                    <a:pt x="318" y="24"/>
                    <a:pt x="320" y="25"/>
                    <a:pt x="320" y="24"/>
                  </a:cubicBezTo>
                  <a:cubicBezTo>
                    <a:pt x="320" y="25"/>
                    <a:pt x="319" y="25"/>
                    <a:pt x="318" y="25"/>
                  </a:cubicBezTo>
                  <a:close/>
                  <a:moveTo>
                    <a:pt x="325" y="25"/>
                  </a:moveTo>
                  <a:cubicBezTo>
                    <a:pt x="326" y="24"/>
                    <a:pt x="327" y="24"/>
                    <a:pt x="328" y="25"/>
                  </a:cubicBezTo>
                  <a:cubicBezTo>
                    <a:pt x="327" y="25"/>
                    <a:pt x="326" y="25"/>
                    <a:pt x="325" y="25"/>
                  </a:cubicBezTo>
                  <a:close/>
                  <a:moveTo>
                    <a:pt x="328" y="24"/>
                  </a:moveTo>
                  <a:cubicBezTo>
                    <a:pt x="327" y="24"/>
                    <a:pt x="327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5" y="24"/>
                    <a:pt x="325" y="24"/>
                    <a:pt x="324" y="24"/>
                  </a:cubicBezTo>
                  <a:cubicBezTo>
                    <a:pt x="324" y="24"/>
                    <a:pt x="324" y="24"/>
                    <a:pt x="324" y="24"/>
                  </a:cubicBezTo>
                  <a:cubicBezTo>
                    <a:pt x="324" y="25"/>
                    <a:pt x="323" y="24"/>
                    <a:pt x="322" y="25"/>
                  </a:cubicBezTo>
                  <a:cubicBezTo>
                    <a:pt x="322" y="24"/>
                    <a:pt x="322" y="24"/>
                    <a:pt x="322" y="24"/>
                  </a:cubicBezTo>
                  <a:cubicBezTo>
                    <a:pt x="322" y="24"/>
                    <a:pt x="324" y="23"/>
                    <a:pt x="323" y="23"/>
                  </a:cubicBezTo>
                  <a:cubicBezTo>
                    <a:pt x="324" y="24"/>
                    <a:pt x="325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3"/>
                    <a:pt x="328" y="23"/>
                    <a:pt x="327" y="23"/>
                  </a:cubicBezTo>
                  <a:cubicBezTo>
                    <a:pt x="328" y="23"/>
                    <a:pt x="329" y="22"/>
                    <a:pt x="330" y="23"/>
                  </a:cubicBezTo>
                  <a:cubicBezTo>
                    <a:pt x="329" y="22"/>
                    <a:pt x="328" y="24"/>
                    <a:pt x="328" y="24"/>
                  </a:cubicBezTo>
                  <a:close/>
                  <a:moveTo>
                    <a:pt x="333" y="25"/>
                  </a:moveTo>
                  <a:cubicBezTo>
                    <a:pt x="333" y="25"/>
                    <a:pt x="333" y="25"/>
                    <a:pt x="332" y="24"/>
                  </a:cubicBezTo>
                  <a:cubicBezTo>
                    <a:pt x="332" y="25"/>
                    <a:pt x="332" y="23"/>
                    <a:pt x="331" y="24"/>
                  </a:cubicBezTo>
                  <a:cubicBezTo>
                    <a:pt x="331" y="24"/>
                    <a:pt x="331" y="25"/>
                    <a:pt x="331" y="25"/>
                  </a:cubicBezTo>
                  <a:cubicBezTo>
                    <a:pt x="331" y="25"/>
                    <a:pt x="331" y="25"/>
                    <a:pt x="332" y="25"/>
                  </a:cubicBezTo>
                  <a:cubicBezTo>
                    <a:pt x="332" y="26"/>
                    <a:pt x="332" y="26"/>
                    <a:pt x="332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2" y="25"/>
                    <a:pt x="331" y="25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30" y="24"/>
                    <a:pt x="331" y="24"/>
                  </a:cubicBezTo>
                  <a:cubicBezTo>
                    <a:pt x="331" y="24"/>
                    <a:pt x="330" y="23"/>
                    <a:pt x="332" y="23"/>
                  </a:cubicBezTo>
                  <a:cubicBezTo>
                    <a:pt x="332" y="23"/>
                    <a:pt x="334" y="24"/>
                    <a:pt x="334" y="23"/>
                  </a:cubicBezTo>
                  <a:cubicBezTo>
                    <a:pt x="335" y="24"/>
                    <a:pt x="335" y="24"/>
                    <a:pt x="335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3" y="24"/>
                    <a:pt x="332" y="24"/>
                  </a:cubicBezTo>
                  <a:cubicBezTo>
                    <a:pt x="333" y="25"/>
                    <a:pt x="334" y="25"/>
                    <a:pt x="335" y="25"/>
                  </a:cubicBezTo>
                  <a:cubicBezTo>
                    <a:pt x="334" y="26"/>
                    <a:pt x="334" y="24"/>
                    <a:pt x="333" y="25"/>
                  </a:cubicBezTo>
                  <a:close/>
                  <a:moveTo>
                    <a:pt x="338" y="25"/>
                  </a:moveTo>
                  <a:cubicBezTo>
                    <a:pt x="338" y="25"/>
                    <a:pt x="338" y="25"/>
                    <a:pt x="338" y="25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37" y="26"/>
                    <a:pt x="338" y="25"/>
                    <a:pt x="337" y="25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7" y="26"/>
                    <a:pt x="336" y="26"/>
                    <a:pt x="336" y="26"/>
                  </a:cubicBezTo>
                  <a:cubicBezTo>
                    <a:pt x="337" y="25"/>
                    <a:pt x="335" y="25"/>
                    <a:pt x="336" y="25"/>
                  </a:cubicBezTo>
                  <a:cubicBezTo>
                    <a:pt x="336" y="25"/>
                    <a:pt x="337" y="24"/>
                    <a:pt x="337" y="24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7" y="23"/>
                    <a:pt x="337" y="23"/>
                    <a:pt x="336" y="23"/>
                  </a:cubicBezTo>
                  <a:cubicBezTo>
                    <a:pt x="336" y="23"/>
                    <a:pt x="336" y="24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8" y="23"/>
                    <a:pt x="338" y="23"/>
                    <a:pt x="339" y="23"/>
                  </a:cubicBezTo>
                  <a:cubicBezTo>
                    <a:pt x="340" y="24"/>
                    <a:pt x="340" y="24"/>
                    <a:pt x="340" y="24"/>
                  </a:cubicBezTo>
                  <a:cubicBezTo>
                    <a:pt x="339" y="24"/>
                    <a:pt x="338" y="24"/>
                    <a:pt x="338" y="25"/>
                  </a:cubicBezTo>
                  <a:close/>
                  <a:moveTo>
                    <a:pt x="341" y="24"/>
                  </a:moveTo>
                  <a:cubicBezTo>
                    <a:pt x="340" y="25"/>
                    <a:pt x="340" y="25"/>
                    <a:pt x="339" y="26"/>
                  </a:cubicBezTo>
                  <a:cubicBezTo>
                    <a:pt x="338" y="25"/>
                    <a:pt x="342" y="25"/>
                    <a:pt x="341" y="24"/>
                  </a:cubicBezTo>
                  <a:cubicBezTo>
                    <a:pt x="341" y="24"/>
                    <a:pt x="342" y="24"/>
                    <a:pt x="343" y="24"/>
                  </a:cubicBezTo>
                  <a:cubicBezTo>
                    <a:pt x="343" y="24"/>
                    <a:pt x="342" y="25"/>
                    <a:pt x="343" y="25"/>
                  </a:cubicBezTo>
                  <a:cubicBezTo>
                    <a:pt x="342" y="25"/>
                    <a:pt x="342" y="25"/>
                    <a:pt x="341" y="24"/>
                  </a:cubicBezTo>
                  <a:close/>
                  <a:moveTo>
                    <a:pt x="342" y="26"/>
                  </a:moveTo>
                  <a:cubicBezTo>
                    <a:pt x="341" y="26"/>
                    <a:pt x="341" y="26"/>
                    <a:pt x="341" y="26"/>
                  </a:cubicBezTo>
                  <a:cubicBezTo>
                    <a:pt x="341" y="26"/>
                    <a:pt x="341" y="26"/>
                    <a:pt x="342" y="26"/>
                  </a:cubicBezTo>
                  <a:cubicBezTo>
                    <a:pt x="342" y="26"/>
                    <a:pt x="344" y="26"/>
                    <a:pt x="344" y="26"/>
                  </a:cubicBezTo>
                  <a:cubicBezTo>
                    <a:pt x="344" y="28"/>
                    <a:pt x="342" y="27"/>
                    <a:pt x="342" y="26"/>
                  </a:cubicBezTo>
                  <a:close/>
                  <a:moveTo>
                    <a:pt x="345" y="27"/>
                  </a:moveTo>
                  <a:cubicBezTo>
                    <a:pt x="345" y="27"/>
                    <a:pt x="345" y="27"/>
                    <a:pt x="345" y="27"/>
                  </a:cubicBezTo>
                  <a:cubicBezTo>
                    <a:pt x="345" y="27"/>
                    <a:pt x="345" y="26"/>
                    <a:pt x="345" y="26"/>
                  </a:cubicBezTo>
                  <a:cubicBezTo>
                    <a:pt x="345" y="26"/>
                    <a:pt x="344" y="26"/>
                    <a:pt x="344" y="26"/>
                  </a:cubicBezTo>
                  <a:cubicBezTo>
                    <a:pt x="343" y="26"/>
                    <a:pt x="343" y="26"/>
                    <a:pt x="343" y="26"/>
                  </a:cubicBezTo>
                  <a:cubicBezTo>
                    <a:pt x="344" y="25"/>
                    <a:pt x="345" y="25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7" y="23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6" y="24"/>
                    <a:pt x="345" y="25"/>
                    <a:pt x="345" y="25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7" y="25"/>
                    <a:pt x="347" y="26"/>
                  </a:cubicBezTo>
                  <a:cubicBezTo>
                    <a:pt x="347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5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7"/>
                    <a:pt x="346" y="27"/>
                    <a:pt x="346" y="27"/>
                  </a:cubicBezTo>
                  <a:cubicBezTo>
                    <a:pt x="348" y="27"/>
                    <a:pt x="348" y="27"/>
                    <a:pt x="348" y="27"/>
                  </a:cubicBezTo>
                  <a:cubicBezTo>
                    <a:pt x="348" y="27"/>
                    <a:pt x="346" y="28"/>
                    <a:pt x="345" y="27"/>
                  </a:cubicBezTo>
                  <a:close/>
                  <a:moveTo>
                    <a:pt x="349" y="24"/>
                  </a:move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1" y="24"/>
                    <a:pt x="351" y="24"/>
                  </a:cubicBezTo>
                  <a:cubicBezTo>
                    <a:pt x="352" y="24"/>
                    <a:pt x="351" y="24"/>
                    <a:pt x="351" y="25"/>
                  </a:cubicBezTo>
                  <a:cubicBezTo>
                    <a:pt x="350" y="26"/>
                    <a:pt x="351" y="24"/>
                    <a:pt x="351" y="24"/>
                  </a:cubicBezTo>
                  <a:cubicBezTo>
                    <a:pt x="350" y="24"/>
                    <a:pt x="350" y="24"/>
                    <a:pt x="349" y="24"/>
                  </a:cubicBezTo>
                  <a:close/>
                  <a:moveTo>
                    <a:pt x="349" y="26"/>
                  </a:moveTo>
                  <a:cubicBezTo>
                    <a:pt x="349" y="26"/>
                    <a:pt x="349" y="26"/>
                    <a:pt x="349" y="26"/>
                  </a:cubicBezTo>
                  <a:cubicBezTo>
                    <a:pt x="349" y="26"/>
                    <a:pt x="348" y="26"/>
                    <a:pt x="348" y="26"/>
                  </a:cubicBezTo>
                  <a:cubicBezTo>
                    <a:pt x="348" y="26"/>
                    <a:pt x="349" y="26"/>
                    <a:pt x="349" y="26"/>
                  </a:cubicBezTo>
                  <a:cubicBezTo>
                    <a:pt x="349" y="26"/>
                    <a:pt x="350" y="25"/>
                    <a:pt x="351" y="26"/>
                  </a:cubicBezTo>
                  <a:cubicBezTo>
                    <a:pt x="350" y="26"/>
                    <a:pt x="349" y="27"/>
                    <a:pt x="349" y="26"/>
                  </a:cubicBezTo>
                  <a:close/>
                  <a:moveTo>
                    <a:pt x="354" y="28"/>
                  </a:moveTo>
                  <a:cubicBezTo>
                    <a:pt x="354" y="28"/>
                    <a:pt x="355" y="27"/>
                    <a:pt x="355" y="28"/>
                  </a:cubicBezTo>
                  <a:cubicBezTo>
                    <a:pt x="355" y="28"/>
                    <a:pt x="354" y="28"/>
                    <a:pt x="354" y="28"/>
                  </a:cubicBezTo>
                  <a:close/>
                  <a:moveTo>
                    <a:pt x="361" y="28"/>
                  </a:moveTo>
                  <a:cubicBezTo>
                    <a:pt x="360" y="28"/>
                    <a:pt x="360" y="28"/>
                    <a:pt x="360" y="28"/>
                  </a:cubicBezTo>
                  <a:cubicBezTo>
                    <a:pt x="360" y="28"/>
                    <a:pt x="360" y="28"/>
                    <a:pt x="359" y="28"/>
                  </a:cubicBezTo>
                  <a:cubicBezTo>
                    <a:pt x="359" y="28"/>
                    <a:pt x="359" y="28"/>
                    <a:pt x="358" y="28"/>
                  </a:cubicBezTo>
                  <a:cubicBezTo>
                    <a:pt x="358" y="28"/>
                    <a:pt x="358" y="28"/>
                    <a:pt x="358" y="28"/>
                  </a:cubicBezTo>
                  <a:cubicBezTo>
                    <a:pt x="356" y="27"/>
                    <a:pt x="356" y="27"/>
                    <a:pt x="356" y="27"/>
                  </a:cubicBezTo>
                  <a:cubicBezTo>
                    <a:pt x="357" y="27"/>
                    <a:pt x="358" y="27"/>
                    <a:pt x="358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5"/>
                    <a:pt x="358" y="25"/>
                    <a:pt x="358" y="25"/>
                  </a:cubicBezTo>
                  <a:cubicBezTo>
                    <a:pt x="356" y="26"/>
                    <a:pt x="355" y="27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5"/>
                    <a:pt x="354" y="26"/>
                    <a:pt x="354" y="25"/>
                  </a:cubicBezTo>
                  <a:cubicBezTo>
                    <a:pt x="353" y="24"/>
                    <a:pt x="353" y="25"/>
                    <a:pt x="352" y="25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6" y="24"/>
                    <a:pt x="357" y="25"/>
                    <a:pt x="357" y="24"/>
                  </a:cubicBezTo>
                  <a:cubicBezTo>
                    <a:pt x="358" y="24"/>
                    <a:pt x="359" y="25"/>
                    <a:pt x="360" y="2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25"/>
                    <a:pt x="359" y="25"/>
                    <a:pt x="359" y="26"/>
                  </a:cubicBezTo>
                  <a:cubicBezTo>
                    <a:pt x="359" y="26"/>
                    <a:pt x="359" y="26"/>
                    <a:pt x="359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7"/>
                    <a:pt x="359" y="27"/>
                    <a:pt x="359" y="28"/>
                  </a:cubicBezTo>
                  <a:cubicBezTo>
                    <a:pt x="359" y="27"/>
                    <a:pt x="360" y="28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0" y="27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lose/>
                  <a:moveTo>
                    <a:pt x="362" y="28"/>
                  </a:moveTo>
                  <a:cubicBezTo>
                    <a:pt x="362" y="28"/>
                    <a:pt x="362" y="28"/>
                    <a:pt x="362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2" y="28"/>
                    <a:pt x="362" y="28"/>
                    <a:pt x="362" y="28"/>
                  </a:cubicBezTo>
                  <a:close/>
                  <a:moveTo>
                    <a:pt x="362" y="27"/>
                  </a:moveTo>
                  <a:cubicBezTo>
                    <a:pt x="362" y="27"/>
                    <a:pt x="362" y="27"/>
                    <a:pt x="362" y="27"/>
                  </a:cubicBezTo>
                  <a:cubicBezTo>
                    <a:pt x="363" y="27"/>
                    <a:pt x="363" y="27"/>
                    <a:pt x="363" y="27"/>
                  </a:cubicBezTo>
                  <a:lnTo>
                    <a:pt x="362" y="27"/>
                  </a:lnTo>
                  <a:close/>
                  <a:moveTo>
                    <a:pt x="369" y="24"/>
                  </a:moveTo>
                  <a:cubicBezTo>
                    <a:pt x="369" y="24"/>
                    <a:pt x="369" y="24"/>
                    <a:pt x="369" y="24"/>
                  </a:cubicBezTo>
                  <a:cubicBezTo>
                    <a:pt x="368" y="24"/>
                    <a:pt x="368" y="24"/>
                    <a:pt x="368" y="24"/>
                  </a:cubicBezTo>
                  <a:lnTo>
                    <a:pt x="369" y="24"/>
                  </a:lnTo>
                  <a:close/>
                  <a:moveTo>
                    <a:pt x="363" y="28"/>
                  </a:moveTo>
                  <a:cubicBezTo>
                    <a:pt x="363" y="28"/>
                    <a:pt x="364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4" y="27"/>
                    <a:pt x="366" y="26"/>
                    <a:pt x="365" y="26"/>
                  </a:cubicBezTo>
                  <a:cubicBezTo>
                    <a:pt x="365" y="25"/>
                    <a:pt x="364" y="26"/>
                    <a:pt x="364" y="26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5" y="25"/>
                    <a:pt x="367" y="25"/>
                    <a:pt x="368" y="25"/>
                  </a:cubicBezTo>
                  <a:cubicBezTo>
                    <a:pt x="368" y="25"/>
                    <a:pt x="368" y="25"/>
                    <a:pt x="368" y="25"/>
                  </a:cubicBezTo>
                  <a:cubicBezTo>
                    <a:pt x="368" y="26"/>
                    <a:pt x="366" y="26"/>
                    <a:pt x="365" y="26"/>
                  </a:cubicBezTo>
                  <a:cubicBezTo>
                    <a:pt x="366" y="26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8"/>
                    <a:pt x="365" y="28"/>
                  </a:cubicBezTo>
                  <a:cubicBezTo>
                    <a:pt x="365" y="28"/>
                    <a:pt x="365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5" y="28"/>
                    <a:pt x="365" y="28"/>
                    <a:pt x="365" y="28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5" y="28"/>
                    <a:pt x="364" y="30"/>
                    <a:pt x="363" y="28"/>
                  </a:cubicBezTo>
                  <a:close/>
                  <a:moveTo>
                    <a:pt x="392" y="26"/>
                  </a:moveTo>
                  <a:cubicBezTo>
                    <a:pt x="392" y="26"/>
                    <a:pt x="392" y="26"/>
                    <a:pt x="392" y="26"/>
                  </a:cubicBezTo>
                  <a:cubicBezTo>
                    <a:pt x="393" y="26"/>
                    <a:pt x="393" y="26"/>
                    <a:pt x="393" y="26"/>
                  </a:cubicBezTo>
                  <a:cubicBezTo>
                    <a:pt x="393" y="26"/>
                    <a:pt x="393" y="26"/>
                    <a:pt x="394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394" y="27"/>
                    <a:pt x="394" y="27"/>
                    <a:pt x="394" y="27"/>
                  </a:cubicBezTo>
                  <a:cubicBezTo>
                    <a:pt x="394" y="27"/>
                    <a:pt x="393" y="27"/>
                    <a:pt x="393" y="27"/>
                  </a:cubicBezTo>
                  <a:cubicBezTo>
                    <a:pt x="392" y="27"/>
                    <a:pt x="391" y="27"/>
                    <a:pt x="391" y="28"/>
                  </a:cubicBezTo>
                  <a:cubicBezTo>
                    <a:pt x="390" y="27"/>
                    <a:pt x="392" y="27"/>
                    <a:pt x="390" y="26"/>
                  </a:cubicBezTo>
                  <a:cubicBezTo>
                    <a:pt x="390" y="26"/>
                    <a:pt x="392" y="26"/>
                    <a:pt x="392" y="26"/>
                  </a:cubicBezTo>
                  <a:close/>
                  <a:moveTo>
                    <a:pt x="379" y="26"/>
                  </a:moveTo>
                  <a:cubicBezTo>
                    <a:pt x="379" y="26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1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1" y="26"/>
                    <a:pt x="382" y="26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1" y="26"/>
                    <a:pt x="382" y="26"/>
                  </a:cubicBezTo>
                  <a:cubicBezTo>
                    <a:pt x="383" y="26"/>
                    <a:pt x="385" y="25"/>
                    <a:pt x="386" y="26"/>
                  </a:cubicBezTo>
                  <a:cubicBezTo>
                    <a:pt x="386" y="25"/>
                    <a:pt x="388" y="25"/>
                    <a:pt x="388" y="26"/>
                  </a:cubicBezTo>
                  <a:cubicBezTo>
                    <a:pt x="388" y="25"/>
                    <a:pt x="388" y="25"/>
                    <a:pt x="388" y="25"/>
                  </a:cubicBezTo>
                  <a:cubicBezTo>
                    <a:pt x="388" y="26"/>
                    <a:pt x="389" y="25"/>
                    <a:pt x="390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7"/>
                    <a:pt x="388" y="26"/>
                    <a:pt x="388" y="27"/>
                  </a:cubicBezTo>
                  <a:cubicBezTo>
                    <a:pt x="389" y="27"/>
                    <a:pt x="387" y="27"/>
                    <a:pt x="388" y="28"/>
                  </a:cubicBezTo>
                  <a:cubicBezTo>
                    <a:pt x="389" y="29"/>
                    <a:pt x="390" y="28"/>
                    <a:pt x="391" y="29"/>
                  </a:cubicBezTo>
                  <a:cubicBezTo>
                    <a:pt x="391" y="29"/>
                    <a:pt x="387" y="28"/>
                    <a:pt x="390" y="29"/>
                  </a:cubicBezTo>
                  <a:cubicBezTo>
                    <a:pt x="389" y="30"/>
                    <a:pt x="389" y="30"/>
                    <a:pt x="388" y="30"/>
                  </a:cubicBezTo>
                  <a:cubicBezTo>
                    <a:pt x="388" y="30"/>
                    <a:pt x="388" y="30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8"/>
                    <a:pt x="387" y="29"/>
                    <a:pt x="387" y="28"/>
                  </a:cubicBezTo>
                  <a:cubicBezTo>
                    <a:pt x="388" y="28"/>
                    <a:pt x="388" y="28"/>
                    <a:pt x="388" y="28"/>
                  </a:cubicBezTo>
                  <a:cubicBezTo>
                    <a:pt x="387" y="28"/>
                    <a:pt x="386" y="27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9"/>
                    <a:pt x="385" y="29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5" y="28"/>
                    <a:pt x="384" y="28"/>
                  </a:cubicBezTo>
                  <a:cubicBezTo>
                    <a:pt x="384" y="29"/>
                    <a:pt x="385" y="29"/>
                    <a:pt x="385" y="29"/>
                  </a:cubicBezTo>
                  <a:cubicBezTo>
                    <a:pt x="385" y="29"/>
                    <a:pt x="385" y="29"/>
                    <a:pt x="385" y="30"/>
                  </a:cubicBezTo>
                  <a:cubicBezTo>
                    <a:pt x="385" y="29"/>
                    <a:pt x="385" y="29"/>
                    <a:pt x="386" y="29"/>
                  </a:cubicBezTo>
                  <a:cubicBezTo>
                    <a:pt x="386" y="30"/>
                    <a:pt x="386" y="30"/>
                    <a:pt x="386" y="30"/>
                  </a:cubicBezTo>
                  <a:cubicBezTo>
                    <a:pt x="386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29"/>
                  </a:cubicBezTo>
                  <a:cubicBezTo>
                    <a:pt x="384" y="30"/>
                    <a:pt x="384" y="30"/>
                    <a:pt x="383" y="30"/>
                  </a:cubicBezTo>
                  <a:cubicBezTo>
                    <a:pt x="383" y="29"/>
                    <a:pt x="385" y="29"/>
                    <a:pt x="384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8"/>
                    <a:pt x="381" y="28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6"/>
                    <a:pt x="380" y="27"/>
                    <a:pt x="380" y="27"/>
                  </a:cubicBezTo>
                  <a:cubicBezTo>
                    <a:pt x="380" y="26"/>
                    <a:pt x="379" y="26"/>
                    <a:pt x="379" y="26"/>
                  </a:cubicBezTo>
                  <a:close/>
                  <a:moveTo>
                    <a:pt x="379" y="28"/>
                  </a:moveTo>
                  <a:cubicBezTo>
                    <a:pt x="380" y="28"/>
                    <a:pt x="379" y="27"/>
                    <a:pt x="379" y="27"/>
                  </a:cubicBezTo>
                  <a:cubicBezTo>
                    <a:pt x="379" y="28"/>
                    <a:pt x="380" y="28"/>
                    <a:pt x="380" y="28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9" y="28"/>
                    <a:pt x="379" y="28"/>
                    <a:pt x="378" y="28"/>
                  </a:cubicBezTo>
                  <a:cubicBezTo>
                    <a:pt x="378" y="28"/>
                    <a:pt x="379" y="29"/>
                    <a:pt x="378" y="29"/>
                  </a:cubicBezTo>
                  <a:cubicBezTo>
                    <a:pt x="378" y="29"/>
                    <a:pt x="378" y="28"/>
                    <a:pt x="378" y="28"/>
                  </a:cubicBezTo>
                  <a:cubicBezTo>
                    <a:pt x="378" y="28"/>
                    <a:pt x="379" y="28"/>
                    <a:pt x="379" y="28"/>
                  </a:cubicBezTo>
                  <a:close/>
                  <a:moveTo>
                    <a:pt x="380" y="29"/>
                  </a:moveTo>
                  <a:cubicBezTo>
                    <a:pt x="378" y="29"/>
                    <a:pt x="378" y="29"/>
                    <a:pt x="378" y="29"/>
                  </a:cubicBezTo>
                  <a:cubicBezTo>
                    <a:pt x="379" y="29"/>
                    <a:pt x="379" y="29"/>
                    <a:pt x="379" y="29"/>
                  </a:cubicBezTo>
                  <a:lnTo>
                    <a:pt x="380" y="29"/>
                  </a:lnTo>
                  <a:close/>
                  <a:moveTo>
                    <a:pt x="376" y="32"/>
                  </a:moveTo>
                  <a:cubicBezTo>
                    <a:pt x="377" y="32"/>
                    <a:pt x="377" y="31"/>
                    <a:pt x="378" y="32"/>
                  </a:cubicBezTo>
                  <a:cubicBezTo>
                    <a:pt x="378" y="32"/>
                    <a:pt x="378" y="31"/>
                    <a:pt x="378" y="31"/>
                  </a:cubicBezTo>
                  <a:cubicBezTo>
                    <a:pt x="378" y="31"/>
                    <a:pt x="378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lnTo>
                    <a:pt x="376" y="32"/>
                  </a:lnTo>
                  <a:close/>
                  <a:moveTo>
                    <a:pt x="380" y="29"/>
                  </a:moveTo>
                  <a:cubicBezTo>
                    <a:pt x="380" y="29"/>
                    <a:pt x="381" y="28"/>
                    <a:pt x="382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1" y="28"/>
                    <a:pt x="382" y="28"/>
                    <a:pt x="382" y="28"/>
                  </a:cubicBezTo>
                  <a:cubicBezTo>
                    <a:pt x="382" y="28"/>
                    <a:pt x="382" y="29"/>
                    <a:pt x="382" y="30"/>
                  </a:cubicBezTo>
                  <a:cubicBezTo>
                    <a:pt x="381" y="30"/>
                    <a:pt x="381" y="29"/>
                    <a:pt x="380" y="29"/>
                  </a:cubicBezTo>
                  <a:close/>
                  <a:moveTo>
                    <a:pt x="384" y="32"/>
                  </a:moveTo>
                  <a:cubicBezTo>
                    <a:pt x="384" y="32"/>
                    <a:pt x="384" y="32"/>
                    <a:pt x="384" y="32"/>
                  </a:cubicBezTo>
                  <a:cubicBezTo>
                    <a:pt x="384" y="33"/>
                    <a:pt x="383" y="33"/>
                    <a:pt x="383" y="33"/>
                  </a:cubicBezTo>
                  <a:cubicBezTo>
                    <a:pt x="383" y="33"/>
                    <a:pt x="383" y="33"/>
                    <a:pt x="382" y="33"/>
                  </a:cubicBezTo>
                  <a:cubicBezTo>
                    <a:pt x="382" y="32"/>
                    <a:pt x="383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2" y="32"/>
                    <a:pt x="382" y="32"/>
                    <a:pt x="381" y="31"/>
                  </a:cubicBezTo>
                  <a:cubicBezTo>
                    <a:pt x="381" y="31"/>
                    <a:pt x="381" y="31"/>
                    <a:pt x="381" y="31"/>
                  </a:cubicBezTo>
                  <a:cubicBezTo>
                    <a:pt x="381" y="30"/>
                    <a:pt x="381" y="32"/>
                    <a:pt x="383" y="31"/>
                  </a:cubicBezTo>
                  <a:cubicBezTo>
                    <a:pt x="382" y="30"/>
                    <a:pt x="383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5" y="32"/>
                    <a:pt x="384" y="31"/>
                    <a:pt x="384" y="32"/>
                  </a:cubicBezTo>
                  <a:close/>
                  <a:moveTo>
                    <a:pt x="364" y="87"/>
                  </a:moveTo>
                  <a:cubicBezTo>
                    <a:pt x="364" y="86"/>
                    <a:pt x="364" y="86"/>
                    <a:pt x="364" y="86"/>
                  </a:cubicBezTo>
                  <a:cubicBezTo>
                    <a:pt x="364" y="86"/>
                    <a:pt x="364" y="86"/>
                    <a:pt x="364" y="86"/>
                  </a:cubicBezTo>
                  <a:lnTo>
                    <a:pt x="364" y="87"/>
                  </a:lnTo>
                  <a:close/>
                  <a:moveTo>
                    <a:pt x="367" y="87"/>
                  </a:moveTo>
                  <a:cubicBezTo>
                    <a:pt x="366" y="87"/>
                    <a:pt x="366" y="87"/>
                    <a:pt x="366" y="87"/>
                  </a:cubicBezTo>
                  <a:cubicBezTo>
                    <a:pt x="367" y="87"/>
                    <a:pt x="367" y="87"/>
                    <a:pt x="367" y="87"/>
                  </a:cubicBezTo>
                  <a:close/>
                  <a:moveTo>
                    <a:pt x="370" y="84"/>
                  </a:move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4"/>
                    <a:pt x="370" y="84"/>
                  </a:cubicBezTo>
                  <a:close/>
                  <a:moveTo>
                    <a:pt x="394" y="32"/>
                  </a:moveTo>
                  <a:cubicBezTo>
                    <a:pt x="394" y="32"/>
                    <a:pt x="394" y="32"/>
                    <a:pt x="394" y="32"/>
                  </a:cubicBezTo>
                  <a:cubicBezTo>
                    <a:pt x="392" y="32"/>
                    <a:pt x="392" y="32"/>
                    <a:pt x="390" y="32"/>
                  </a:cubicBezTo>
                  <a:cubicBezTo>
                    <a:pt x="390" y="32"/>
                    <a:pt x="391" y="33"/>
                    <a:pt x="390" y="33"/>
                  </a:cubicBezTo>
                  <a:cubicBezTo>
                    <a:pt x="390" y="32"/>
                    <a:pt x="390" y="32"/>
                    <a:pt x="390" y="32"/>
                  </a:cubicBezTo>
                  <a:cubicBezTo>
                    <a:pt x="388" y="32"/>
                    <a:pt x="387" y="32"/>
                    <a:pt x="386" y="31"/>
                  </a:cubicBezTo>
                  <a:cubicBezTo>
                    <a:pt x="385" y="31"/>
                    <a:pt x="387" y="31"/>
                    <a:pt x="387" y="31"/>
                  </a:cubicBezTo>
                  <a:cubicBezTo>
                    <a:pt x="389" y="31"/>
                    <a:pt x="391" y="31"/>
                    <a:pt x="393" y="31"/>
                  </a:cubicBezTo>
                  <a:cubicBezTo>
                    <a:pt x="393" y="31"/>
                    <a:pt x="393" y="32"/>
                    <a:pt x="394" y="32"/>
                  </a:cubicBezTo>
                  <a:cubicBezTo>
                    <a:pt x="394" y="32"/>
                    <a:pt x="394" y="32"/>
                    <a:pt x="395" y="32"/>
                  </a:cubicBezTo>
                  <a:lnTo>
                    <a:pt x="394" y="32"/>
                  </a:lnTo>
                  <a:close/>
                  <a:moveTo>
                    <a:pt x="398" y="33"/>
                  </a:moveTo>
                  <a:cubicBezTo>
                    <a:pt x="398" y="32"/>
                    <a:pt x="398" y="32"/>
                    <a:pt x="398" y="32"/>
                  </a:cubicBezTo>
                  <a:cubicBezTo>
                    <a:pt x="397" y="33"/>
                    <a:pt x="396" y="33"/>
                    <a:pt x="396" y="32"/>
                  </a:cubicBezTo>
                  <a:cubicBezTo>
                    <a:pt x="397" y="31"/>
                    <a:pt x="398" y="31"/>
                    <a:pt x="398" y="31"/>
                  </a:cubicBezTo>
                  <a:lnTo>
                    <a:pt x="398" y="33"/>
                  </a:lnTo>
                  <a:close/>
                  <a:moveTo>
                    <a:pt x="375" y="87"/>
                  </a:moveTo>
                  <a:cubicBezTo>
                    <a:pt x="375" y="87"/>
                    <a:pt x="375" y="87"/>
                    <a:pt x="375" y="87"/>
                  </a:cubicBezTo>
                  <a:cubicBezTo>
                    <a:pt x="375" y="86"/>
                    <a:pt x="375" y="86"/>
                    <a:pt x="375" y="86"/>
                  </a:cubicBezTo>
                  <a:lnTo>
                    <a:pt x="375" y="87"/>
                  </a:lnTo>
                  <a:close/>
                  <a:moveTo>
                    <a:pt x="403" y="29"/>
                  </a:moveTo>
                  <a:cubicBezTo>
                    <a:pt x="403" y="29"/>
                    <a:pt x="403" y="29"/>
                    <a:pt x="403" y="30"/>
                  </a:cubicBezTo>
                  <a:cubicBezTo>
                    <a:pt x="402" y="30"/>
                    <a:pt x="402" y="30"/>
                    <a:pt x="402" y="30"/>
                  </a:cubicBezTo>
                  <a:lnTo>
                    <a:pt x="403" y="29"/>
                  </a:lnTo>
                  <a:close/>
                  <a:moveTo>
                    <a:pt x="398" y="35"/>
                  </a:moveTo>
                  <a:cubicBezTo>
                    <a:pt x="398" y="35"/>
                    <a:pt x="398" y="35"/>
                    <a:pt x="398" y="35"/>
                  </a:cubicBezTo>
                  <a:cubicBezTo>
                    <a:pt x="398" y="35"/>
                    <a:pt x="398" y="35"/>
                    <a:pt x="398" y="35"/>
                  </a:cubicBezTo>
                  <a:cubicBezTo>
                    <a:pt x="399" y="35"/>
                    <a:pt x="399" y="35"/>
                    <a:pt x="399" y="35"/>
                  </a:cubicBezTo>
                  <a:lnTo>
                    <a:pt x="398" y="35"/>
                  </a:lnTo>
                  <a:close/>
                  <a:moveTo>
                    <a:pt x="401" y="33"/>
                  </a:moveTo>
                  <a:cubicBezTo>
                    <a:pt x="401" y="33"/>
                    <a:pt x="401" y="33"/>
                    <a:pt x="401" y="33"/>
                  </a:cubicBezTo>
                  <a:cubicBezTo>
                    <a:pt x="400" y="33"/>
                    <a:pt x="400" y="33"/>
                    <a:pt x="399" y="33"/>
                  </a:cubicBezTo>
                  <a:cubicBezTo>
                    <a:pt x="400" y="33"/>
                    <a:pt x="400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ubicBezTo>
                    <a:pt x="401" y="32"/>
                    <a:pt x="401" y="32"/>
                    <a:pt x="402" y="32"/>
                  </a:cubicBezTo>
                  <a:cubicBezTo>
                    <a:pt x="402" y="33"/>
                    <a:pt x="402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lose/>
                  <a:moveTo>
                    <a:pt x="413" y="33"/>
                  </a:move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5" y="34"/>
                    <a:pt x="413" y="32"/>
                    <a:pt x="415" y="32"/>
                  </a:cubicBezTo>
                  <a:cubicBezTo>
                    <a:pt x="414" y="33"/>
                    <a:pt x="414" y="33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3" y="34"/>
                    <a:pt x="413" y="34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lose/>
                  <a:moveTo>
                    <a:pt x="413" y="26"/>
                  </a:moveTo>
                  <a:cubicBezTo>
                    <a:pt x="413" y="26"/>
                    <a:pt x="414" y="27"/>
                    <a:pt x="414" y="26"/>
                  </a:cubicBezTo>
                  <a:cubicBezTo>
                    <a:pt x="414" y="26"/>
                    <a:pt x="415" y="26"/>
                    <a:pt x="416" y="26"/>
                  </a:cubicBezTo>
                  <a:cubicBezTo>
                    <a:pt x="415" y="27"/>
                    <a:pt x="414" y="26"/>
                    <a:pt x="413" y="26"/>
                  </a:cubicBezTo>
                  <a:close/>
                  <a:moveTo>
                    <a:pt x="407" y="29"/>
                  </a:moveTo>
                  <a:cubicBezTo>
                    <a:pt x="406" y="29"/>
                    <a:pt x="406" y="29"/>
                    <a:pt x="406" y="29"/>
                  </a:cubicBezTo>
                  <a:cubicBezTo>
                    <a:pt x="407" y="30"/>
                    <a:pt x="407" y="29"/>
                    <a:pt x="408" y="29"/>
                  </a:cubicBezTo>
                  <a:cubicBezTo>
                    <a:pt x="408" y="29"/>
                    <a:pt x="408" y="29"/>
                    <a:pt x="408" y="29"/>
                  </a:cubicBezTo>
                  <a:cubicBezTo>
                    <a:pt x="408" y="30"/>
                    <a:pt x="409" y="29"/>
                    <a:pt x="410" y="30"/>
                  </a:cubicBezTo>
                  <a:cubicBezTo>
                    <a:pt x="410" y="30"/>
                    <a:pt x="409" y="30"/>
                    <a:pt x="409" y="30"/>
                  </a:cubicBezTo>
                  <a:cubicBezTo>
                    <a:pt x="409" y="30"/>
                    <a:pt x="410" y="30"/>
                    <a:pt x="410" y="31"/>
                  </a:cubicBezTo>
                  <a:cubicBezTo>
                    <a:pt x="411" y="30"/>
                    <a:pt x="412" y="30"/>
                    <a:pt x="412" y="30"/>
                  </a:cubicBezTo>
                  <a:cubicBezTo>
                    <a:pt x="412" y="30"/>
                    <a:pt x="412" y="30"/>
                    <a:pt x="412" y="30"/>
                  </a:cubicBezTo>
                  <a:cubicBezTo>
                    <a:pt x="412" y="30"/>
                    <a:pt x="411" y="30"/>
                    <a:pt x="411" y="30"/>
                  </a:cubicBezTo>
                  <a:cubicBezTo>
                    <a:pt x="411" y="30"/>
                    <a:pt x="411" y="30"/>
                    <a:pt x="411" y="31"/>
                  </a:cubicBezTo>
                  <a:cubicBezTo>
                    <a:pt x="410" y="31"/>
                    <a:pt x="409" y="31"/>
                    <a:pt x="408" y="31"/>
                  </a:cubicBezTo>
                  <a:cubicBezTo>
                    <a:pt x="408" y="30"/>
                    <a:pt x="407" y="30"/>
                    <a:pt x="407" y="30"/>
                  </a:cubicBezTo>
                  <a:cubicBezTo>
                    <a:pt x="406" y="31"/>
                    <a:pt x="406" y="31"/>
                    <a:pt x="406" y="31"/>
                  </a:cubicBezTo>
                  <a:cubicBezTo>
                    <a:pt x="405" y="31"/>
                    <a:pt x="405" y="29"/>
                    <a:pt x="404" y="30"/>
                  </a:cubicBezTo>
                  <a:cubicBezTo>
                    <a:pt x="404" y="30"/>
                    <a:pt x="404" y="30"/>
                    <a:pt x="404" y="29"/>
                  </a:cubicBezTo>
                  <a:cubicBezTo>
                    <a:pt x="404" y="29"/>
                    <a:pt x="406" y="29"/>
                    <a:pt x="407" y="29"/>
                  </a:cubicBezTo>
                  <a:close/>
                  <a:moveTo>
                    <a:pt x="401" y="35"/>
                  </a:moveTo>
                  <a:cubicBezTo>
                    <a:pt x="402" y="35"/>
                    <a:pt x="402" y="35"/>
                    <a:pt x="402" y="35"/>
                  </a:cubicBezTo>
                  <a:cubicBezTo>
                    <a:pt x="402" y="35"/>
                    <a:pt x="402" y="35"/>
                    <a:pt x="402" y="35"/>
                  </a:cubicBezTo>
                  <a:lnTo>
                    <a:pt x="401" y="35"/>
                  </a:lnTo>
                  <a:close/>
                  <a:moveTo>
                    <a:pt x="385" y="87"/>
                  </a:moveTo>
                  <a:cubicBezTo>
                    <a:pt x="384" y="87"/>
                    <a:pt x="384" y="88"/>
                    <a:pt x="383" y="88"/>
                  </a:cubicBezTo>
                  <a:cubicBezTo>
                    <a:pt x="383" y="87"/>
                    <a:pt x="384" y="87"/>
                    <a:pt x="385" y="87"/>
                  </a:cubicBezTo>
                  <a:cubicBezTo>
                    <a:pt x="385" y="87"/>
                    <a:pt x="385" y="87"/>
                    <a:pt x="386" y="87"/>
                  </a:cubicBezTo>
                  <a:cubicBezTo>
                    <a:pt x="385" y="87"/>
                    <a:pt x="385" y="87"/>
                    <a:pt x="385" y="87"/>
                  </a:cubicBezTo>
                  <a:close/>
                  <a:moveTo>
                    <a:pt x="406" y="36"/>
                  </a:moveTo>
                  <a:cubicBezTo>
                    <a:pt x="406" y="35"/>
                    <a:pt x="406" y="35"/>
                    <a:pt x="406" y="35"/>
                  </a:cubicBezTo>
                  <a:cubicBezTo>
                    <a:pt x="407" y="35"/>
                    <a:pt x="407" y="35"/>
                    <a:pt x="407" y="35"/>
                  </a:cubicBezTo>
                  <a:cubicBezTo>
                    <a:pt x="406" y="36"/>
                    <a:pt x="406" y="36"/>
                    <a:pt x="406" y="36"/>
                  </a:cubicBezTo>
                  <a:close/>
                  <a:moveTo>
                    <a:pt x="384" y="86"/>
                  </a:move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lose/>
                  <a:moveTo>
                    <a:pt x="407" y="36"/>
                  </a:moveTo>
                  <a:cubicBezTo>
                    <a:pt x="407" y="35"/>
                    <a:pt x="407" y="35"/>
                    <a:pt x="407" y="35"/>
                  </a:cubicBezTo>
                  <a:cubicBezTo>
                    <a:pt x="408" y="35"/>
                    <a:pt x="408" y="35"/>
                    <a:pt x="408" y="35"/>
                  </a:cubicBezTo>
                  <a:cubicBezTo>
                    <a:pt x="408" y="35"/>
                    <a:pt x="408" y="36"/>
                    <a:pt x="407" y="36"/>
                  </a:cubicBezTo>
                  <a:close/>
                  <a:moveTo>
                    <a:pt x="386" y="86"/>
                  </a:moveTo>
                  <a:cubicBezTo>
                    <a:pt x="386" y="86"/>
                    <a:pt x="386" y="86"/>
                    <a:pt x="386" y="86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6" y="86"/>
                    <a:pt x="386" y="86"/>
                    <a:pt x="386" y="86"/>
                  </a:cubicBezTo>
                  <a:close/>
                  <a:moveTo>
                    <a:pt x="403" y="33"/>
                  </a:moveTo>
                  <a:cubicBezTo>
                    <a:pt x="404" y="32"/>
                    <a:pt x="405" y="33"/>
                    <a:pt x="406" y="32"/>
                  </a:cubicBezTo>
                  <a:cubicBezTo>
                    <a:pt x="405" y="32"/>
                    <a:pt x="405" y="32"/>
                    <a:pt x="405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3"/>
                    <a:pt x="407" y="32"/>
                    <a:pt x="408" y="32"/>
                  </a:cubicBezTo>
                  <a:cubicBezTo>
                    <a:pt x="409" y="31"/>
                    <a:pt x="411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3" y="33"/>
                    <a:pt x="413" y="34"/>
                  </a:cubicBezTo>
                  <a:cubicBezTo>
                    <a:pt x="412" y="33"/>
                    <a:pt x="411" y="33"/>
                    <a:pt x="410" y="34"/>
                  </a:cubicBezTo>
                  <a:cubicBezTo>
                    <a:pt x="408" y="33"/>
                    <a:pt x="405" y="33"/>
                    <a:pt x="403" y="33"/>
                  </a:cubicBezTo>
                  <a:close/>
                  <a:moveTo>
                    <a:pt x="413" y="36"/>
                  </a:moveTo>
                  <a:cubicBezTo>
                    <a:pt x="411" y="35"/>
                    <a:pt x="410" y="36"/>
                    <a:pt x="408" y="36"/>
                  </a:cubicBezTo>
                  <a:cubicBezTo>
                    <a:pt x="409" y="35"/>
                    <a:pt x="411" y="36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3" y="36"/>
                    <a:pt x="414" y="35"/>
                    <a:pt x="415" y="35"/>
                  </a:cubicBezTo>
                  <a:cubicBezTo>
                    <a:pt x="415" y="36"/>
                    <a:pt x="413" y="36"/>
                    <a:pt x="413" y="36"/>
                  </a:cubicBezTo>
                  <a:close/>
                  <a:moveTo>
                    <a:pt x="429" y="33"/>
                  </a:moveTo>
                  <a:cubicBezTo>
                    <a:pt x="429" y="34"/>
                    <a:pt x="429" y="34"/>
                    <a:pt x="429" y="34"/>
                  </a:cubicBezTo>
                  <a:cubicBezTo>
                    <a:pt x="430" y="35"/>
                    <a:pt x="430" y="33"/>
                    <a:pt x="430" y="34"/>
                  </a:cubicBezTo>
                  <a:cubicBezTo>
                    <a:pt x="432" y="34"/>
                    <a:pt x="432" y="34"/>
                    <a:pt x="432" y="34"/>
                  </a:cubicBezTo>
                  <a:cubicBezTo>
                    <a:pt x="431" y="34"/>
                    <a:pt x="430" y="35"/>
                    <a:pt x="429" y="34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3"/>
                    <a:pt x="428" y="33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3"/>
                    <a:pt x="428" y="33"/>
                    <a:pt x="429" y="33"/>
                  </a:cubicBezTo>
                  <a:close/>
                  <a:moveTo>
                    <a:pt x="415" y="36"/>
                  </a:move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7" y="36"/>
                    <a:pt x="417" y="36"/>
                  </a:cubicBezTo>
                  <a:cubicBezTo>
                    <a:pt x="417" y="36"/>
                    <a:pt x="417" y="36"/>
                    <a:pt x="417" y="36"/>
                  </a:cubicBez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6" y="36"/>
                    <a:pt x="415" y="36"/>
                  </a:cubicBezTo>
                  <a:close/>
                  <a:moveTo>
                    <a:pt x="418" y="34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lnTo>
                    <a:pt x="418" y="34"/>
                  </a:lnTo>
                  <a:close/>
                  <a:moveTo>
                    <a:pt x="424" y="36"/>
                  </a:move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5" y="36"/>
                    <a:pt x="425" y="36"/>
                    <a:pt x="425" y="36"/>
                  </a:cubicBezTo>
                  <a:cubicBezTo>
                    <a:pt x="424" y="36"/>
                    <a:pt x="424" y="36"/>
                    <a:pt x="424" y="36"/>
                  </a:cubicBezTo>
                  <a:close/>
                  <a:moveTo>
                    <a:pt x="426" y="34"/>
                  </a:moveTo>
                  <a:cubicBezTo>
                    <a:pt x="426" y="34"/>
                    <a:pt x="426" y="34"/>
                    <a:pt x="426" y="3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4" y="34"/>
                    <a:pt x="424" y="33"/>
                    <a:pt x="424" y="33"/>
                  </a:cubicBezTo>
                  <a:cubicBezTo>
                    <a:pt x="424" y="33"/>
                    <a:pt x="424" y="33"/>
                    <a:pt x="424" y="33"/>
                  </a:cubicBezTo>
                  <a:cubicBezTo>
                    <a:pt x="423" y="33"/>
                    <a:pt x="424" y="34"/>
                    <a:pt x="424" y="34"/>
                  </a:cubicBezTo>
                  <a:cubicBezTo>
                    <a:pt x="423" y="34"/>
                    <a:pt x="420" y="34"/>
                    <a:pt x="419" y="33"/>
                  </a:cubicBezTo>
                  <a:cubicBezTo>
                    <a:pt x="419" y="33"/>
                    <a:pt x="419" y="33"/>
                    <a:pt x="419" y="33"/>
                  </a:cubicBezTo>
                  <a:cubicBezTo>
                    <a:pt x="421" y="34"/>
                    <a:pt x="424" y="33"/>
                    <a:pt x="426" y="33"/>
                  </a:cubicBezTo>
                  <a:cubicBezTo>
                    <a:pt x="426" y="33"/>
                    <a:pt x="426" y="33"/>
                    <a:pt x="426" y="3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517868" y="549758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输入你的标题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7310" y="2732662"/>
            <a:ext cx="2324100" cy="461963"/>
            <a:chOff x="4086225" y="1966913"/>
            <a:chExt cx="2324100" cy="461963"/>
          </a:xfrm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4086225" y="1966913"/>
              <a:ext cx="2324100" cy="461963"/>
            </a:xfrm>
            <a:custGeom>
              <a:avLst/>
              <a:gdLst>
                <a:gd name="T0" fmla="*/ 504 w 546"/>
                <a:gd name="T1" fmla="*/ 75 h 106"/>
                <a:gd name="T2" fmla="*/ 483 w 546"/>
                <a:gd name="T3" fmla="*/ 64 h 106"/>
                <a:gd name="T4" fmla="*/ 507 w 546"/>
                <a:gd name="T5" fmla="*/ 54 h 106"/>
                <a:gd name="T6" fmla="*/ 505 w 546"/>
                <a:gd name="T7" fmla="*/ 47 h 106"/>
                <a:gd name="T8" fmla="*/ 514 w 546"/>
                <a:gd name="T9" fmla="*/ 40 h 106"/>
                <a:gd name="T10" fmla="*/ 466 w 546"/>
                <a:gd name="T11" fmla="*/ 34 h 106"/>
                <a:gd name="T12" fmla="*/ 475 w 546"/>
                <a:gd name="T13" fmla="*/ 28 h 106"/>
                <a:gd name="T14" fmla="*/ 525 w 546"/>
                <a:gd name="T15" fmla="*/ 24 h 106"/>
                <a:gd name="T16" fmla="*/ 492 w 546"/>
                <a:gd name="T17" fmla="*/ 24 h 106"/>
                <a:gd name="T18" fmla="*/ 460 w 546"/>
                <a:gd name="T19" fmla="*/ 20 h 106"/>
                <a:gd name="T20" fmla="*/ 456 w 546"/>
                <a:gd name="T21" fmla="*/ 15 h 106"/>
                <a:gd name="T22" fmla="*/ 443 w 546"/>
                <a:gd name="T23" fmla="*/ 22 h 106"/>
                <a:gd name="T24" fmla="*/ 418 w 546"/>
                <a:gd name="T25" fmla="*/ 19 h 106"/>
                <a:gd name="T26" fmla="*/ 442 w 546"/>
                <a:gd name="T27" fmla="*/ 24 h 106"/>
                <a:gd name="T28" fmla="*/ 398 w 546"/>
                <a:gd name="T29" fmla="*/ 27 h 106"/>
                <a:gd name="T30" fmla="*/ 375 w 546"/>
                <a:gd name="T31" fmla="*/ 25 h 106"/>
                <a:gd name="T32" fmla="*/ 340 w 546"/>
                <a:gd name="T33" fmla="*/ 18 h 106"/>
                <a:gd name="T34" fmla="*/ 292 w 546"/>
                <a:gd name="T35" fmla="*/ 17 h 106"/>
                <a:gd name="T36" fmla="*/ 281 w 546"/>
                <a:gd name="T37" fmla="*/ 6 h 106"/>
                <a:gd name="T38" fmla="*/ 268 w 546"/>
                <a:gd name="T39" fmla="*/ 15 h 106"/>
                <a:gd name="T40" fmla="*/ 245 w 546"/>
                <a:gd name="T41" fmla="*/ 9 h 106"/>
                <a:gd name="T42" fmla="*/ 220 w 546"/>
                <a:gd name="T43" fmla="*/ 4 h 106"/>
                <a:gd name="T44" fmla="*/ 186 w 546"/>
                <a:gd name="T45" fmla="*/ 2 h 106"/>
                <a:gd name="T46" fmla="*/ 160 w 546"/>
                <a:gd name="T47" fmla="*/ 8 h 106"/>
                <a:gd name="T48" fmla="*/ 65 w 546"/>
                <a:gd name="T49" fmla="*/ 3 h 106"/>
                <a:gd name="T50" fmla="*/ 9 w 546"/>
                <a:gd name="T51" fmla="*/ 38 h 106"/>
                <a:gd name="T52" fmla="*/ 57 w 546"/>
                <a:gd name="T53" fmla="*/ 100 h 106"/>
                <a:gd name="T54" fmla="*/ 59 w 546"/>
                <a:gd name="T55" fmla="*/ 84 h 106"/>
                <a:gd name="T56" fmla="*/ 84 w 546"/>
                <a:gd name="T57" fmla="*/ 83 h 106"/>
                <a:gd name="T58" fmla="*/ 136 w 546"/>
                <a:gd name="T59" fmla="*/ 87 h 106"/>
                <a:gd name="T60" fmla="*/ 176 w 546"/>
                <a:gd name="T61" fmla="*/ 86 h 106"/>
                <a:gd name="T62" fmla="*/ 205 w 546"/>
                <a:gd name="T63" fmla="*/ 81 h 106"/>
                <a:gd name="T64" fmla="*/ 253 w 546"/>
                <a:gd name="T65" fmla="*/ 81 h 106"/>
                <a:gd name="T66" fmla="*/ 299 w 546"/>
                <a:gd name="T67" fmla="*/ 83 h 106"/>
                <a:gd name="T68" fmla="*/ 363 w 546"/>
                <a:gd name="T69" fmla="*/ 87 h 106"/>
                <a:gd name="T70" fmla="*/ 390 w 546"/>
                <a:gd name="T71" fmla="*/ 85 h 106"/>
                <a:gd name="T72" fmla="*/ 494 w 546"/>
                <a:gd name="T73" fmla="*/ 54 h 106"/>
                <a:gd name="T74" fmla="*/ 482 w 546"/>
                <a:gd name="T75" fmla="*/ 43 h 106"/>
                <a:gd name="T76" fmla="*/ 506 w 546"/>
                <a:gd name="T77" fmla="*/ 45 h 106"/>
                <a:gd name="T78" fmla="*/ 499 w 546"/>
                <a:gd name="T79" fmla="*/ 43 h 106"/>
                <a:gd name="T80" fmla="*/ 474 w 546"/>
                <a:gd name="T81" fmla="*/ 42 h 106"/>
                <a:gd name="T82" fmla="*/ 460 w 546"/>
                <a:gd name="T83" fmla="*/ 30 h 106"/>
                <a:gd name="T84" fmla="*/ 454 w 546"/>
                <a:gd name="T85" fmla="*/ 25 h 106"/>
                <a:gd name="T86" fmla="*/ 409 w 546"/>
                <a:gd name="T87" fmla="*/ 19 h 106"/>
                <a:gd name="T88" fmla="*/ 280 w 546"/>
                <a:gd name="T89" fmla="*/ 9 h 106"/>
                <a:gd name="T90" fmla="*/ 23 w 546"/>
                <a:gd name="T91" fmla="*/ 60 h 106"/>
                <a:gd name="T92" fmla="*/ 67 w 546"/>
                <a:gd name="T93" fmla="*/ 96 h 106"/>
                <a:gd name="T94" fmla="*/ 88 w 546"/>
                <a:gd name="T95" fmla="*/ 83 h 106"/>
                <a:gd name="T96" fmla="*/ 146 w 546"/>
                <a:gd name="T97" fmla="*/ 83 h 106"/>
                <a:gd name="T98" fmla="*/ 237 w 546"/>
                <a:gd name="T99" fmla="*/ 8 h 106"/>
                <a:gd name="T100" fmla="*/ 190 w 546"/>
                <a:gd name="T101" fmla="*/ 79 h 106"/>
                <a:gd name="T102" fmla="*/ 225 w 546"/>
                <a:gd name="T103" fmla="*/ 10 h 106"/>
                <a:gd name="T104" fmla="*/ 252 w 546"/>
                <a:gd name="T105" fmla="*/ 14 h 106"/>
                <a:gd name="T106" fmla="*/ 277 w 546"/>
                <a:gd name="T107" fmla="*/ 15 h 106"/>
                <a:gd name="T108" fmla="*/ 294 w 546"/>
                <a:gd name="T109" fmla="*/ 21 h 106"/>
                <a:gd name="T110" fmla="*/ 318 w 546"/>
                <a:gd name="T111" fmla="*/ 25 h 106"/>
                <a:gd name="T112" fmla="*/ 340 w 546"/>
                <a:gd name="T113" fmla="*/ 24 h 106"/>
                <a:gd name="T114" fmla="*/ 353 w 546"/>
                <a:gd name="T115" fmla="*/ 26 h 106"/>
                <a:gd name="T116" fmla="*/ 393 w 546"/>
                <a:gd name="T117" fmla="*/ 27 h 106"/>
                <a:gd name="T118" fmla="*/ 383 w 546"/>
                <a:gd name="T119" fmla="*/ 30 h 106"/>
                <a:gd name="T120" fmla="*/ 370 w 546"/>
                <a:gd name="T121" fmla="*/ 84 h 106"/>
                <a:gd name="T122" fmla="*/ 411 w 546"/>
                <a:gd name="T123" fmla="*/ 30 h 106"/>
                <a:gd name="T124" fmla="*/ 428 w 546"/>
                <a:gd name="T125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6" h="106">
                  <a:moveTo>
                    <a:pt x="405" y="85"/>
                  </a:moveTo>
                  <a:cubicBezTo>
                    <a:pt x="405" y="86"/>
                    <a:pt x="405" y="86"/>
                    <a:pt x="405" y="86"/>
                  </a:cubicBezTo>
                  <a:cubicBezTo>
                    <a:pt x="406" y="86"/>
                    <a:pt x="406" y="86"/>
                    <a:pt x="407" y="86"/>
                  </a:cubicBezTo>
                  <a:cubicBezTo>
                    <a:pt x="406" y="86"/>
                    <a:pt x="406" y="86"/>
                    <a:pt x="406" y="86"/>
                  </a:cubicBezTo>
                  <a:cubicBezTo>
                    <a:pt x="406" y="85"/>
                    <a:pt x="406" y="85"/>
                    <a:pt x="406" y="85"/>
                  </a:cubicBezTo>
                  <a:cubicBezTo>
                    <a:pt x="407" y="85"/>
                    <a:pt x="408" y="85"/>
                    <a:pt x="408" y="86"/>
                  </a:cubicBezTo>
                  <a:cubicBezTo>
                    <a:pt x="409" y="86"/>
                    <a:pt x="410" y="87"/>
                    <a:pt x="410" y="86"/>
                  </a:cubicBezTo>
                  <a:cubicBezTo>
                    <a:pt x="411" y="86"/>
                    <a:pt x="411" y="86"/>
                    <a:pt x="412" y="86"/>
                  </a:cubicBezTo>
                  <a:cubicBezTo>
                    <a:pt x="413" y="85"/>
                    <a:pt x="415" y="86"/>
                    <a:pt x="416" y="86"/>
                  </a:cubicBezTo>
                  <a:cubicBezTo>
                    <a:pt x="417" y="84"/>
                    <a:pt x="419" y="87"/>
                    <a:pt x="419" y="85"/>
                  </a:cubicBezTo>
                  <a:cubicBezTo>
                    <a:pt x="421" y="86"/>
                    <a:pt x="422" y="85"/>
                    <a:pt x="423" y="86"/>
                  </a:cubicBezTo>
                  <a:cubicBezTo>
                    <a:pt x="423" y="85"/>
                    <a:pt x="423" y="85"/>
                    <a:pt x="423" y="85"/>
                  </a:cubicBezTo>
                  <a:cubicBezTo>
                    <a:pt x="425" y="87"/>
                    <a:pt x="428" y="85"/>
                    <a:pt x="430" y="86"/>
                  </a:cubicBezTo>
                  <a:cubicBezTo>
                    <a:pt x="430" y="86"/>
                    <a:pt x="430" y="86"/>
                    <a:pt x="430" y="86"/>
                  </a:cubicBezTo>
                  <a:cubicBezTo>
                    <a:pt x="431" y="86"/>
                    <a:pt x="432" y="85"/>
                    <a:pt x="432" y="86"/>
                  </a:cubicBezTo>
                  <a:cubicBezTo>
                    <a:pt x="433" y="86"/>
                    <a:pt x="434" y="86"/>
                    <a:pt x="434" y="86"/>
                  </a:cubicBezTo>
                  <a:cubicBezTo>
                    <a:pt x="436" y="87"/>
                    <a:pt x="437" y="85"/>
                    <a:pt x="439" y="86"/>
                  </a:cubicBezTo>
                  <a:cubicBezTo>
                    <a:pt x="439" y="86"/>
                    <a:pt x="439" y="86"/>
                    <a:pt x="439" y="86"/>
                  </a:cubicBezTo>
                  <a:cubicBezTo>
                    <a:pt x="440" y="87"/>
                    <a:pt x="440" y="85"/>
                    <a:pt x="441" y="86"/>
                  </a:cubicBezTo>
                  <a:cubicBezTo>
                    <a:pt x="443" y="85"/>
                    <a:pt x="445" y="87"/>
                    <a:pt x="447" y="86"/>
                  </a:cubicBezTo>
                  <a:cubicBezTo>
                    <a:pt x="448" y="87"/>
                    <a:pt x="450" y="85"/>
                    <a:pt x="451" y="86"/>
                  </a:cubicBezTo>
                  <a:cubicBezTo>
                    <a:pt x="453" y="87"/>
                    <a:pt x="455" y="86"/>
                    <a:pt x="457" y="86"/>
                  </a:cubicBezTo>
                  <a:cubicBezTo>
                    <a:pt x="459" y="85"/>
                    <a:pt x="461" y="86"/>
                    <a:pt x="462" y="86"/>
                  </a:cubicBezTo>
                  <a:cubicBezTo>
                    <a:pt x="464" y="86"/>
                    <a:pt x="465" y="86"/>
                    <a:pt x="466" y="85"/>
                  </a:cubicBezTo>
                  <a:cubicBezTo>
                    <a:pt x="467" y="85"/>
                    <a:pt x="467" y="86"/>
                    <a:pt x="467" y="86"/>
                  </a:cubicBezTo>
                  <a:cubicBezTo>
                    <a:pt x="468" y="86"/>
                    <a:pt x="469" y="85"/>
                    <a:pt x="470" y="85"/>
                  </a:cubicBezTo>
                  <a:cubicBezTo>
                    <a:pt x="470" y="85"/>
                    <a:pt x="471" y="84"/>
                    <a:pt x="472" y="85"/>
                  </a:cubicBezTo>
                  <a:cubicBezTo>
                    <a:pt x="472" y="85"/>
                    <a:pt x="472" y="85"/>
                    <a:pt x="473" y="85"/>
                  </a:cubicBezTo>
                  <a:cubicBezTo>
                    <a:pt x="473" y="85"/>
                    <a:pt x="474" y="85"/>
                    <a:pt x="474" y="85"/>
                  </a:cubicBezTo>
                  <a:cubicBezTo>
                    <a:pt x="475" y="85"/>
                    <a:pt x="475" y="86"/>
                    <a:pt x="476" y="86"/>
                  </a:cubicBezTo>
                  <a:cubicBezTo>
                    <a:pt x="477" y="85"/>
                    <a:pt x="480" y="86"/>
                    <a:pt x="481" y="85"/>
                  </a:cubicBezTo>
                  <a:cubicBezTo>
                    <a:pt x="482" y="86"/>
                    <a:pt x="484" y="85"/>
                    <a:pt x="485" y="85"/>
                  </a:cubicBezTo>
                  <a:cubicBezTo>
                    <a:pt x="486" y="85"/>
                    <a:pt x="487" y="86"/>
                    <a:pt x="488" y="85"/>
                  </a:cubicBezTo>
                  <a:cubicBezTo>
                    <a:pt x="490" y="85"/>
                    <a:pt x="492" y="85"/>
                    <a:pt x="494" y="85"/>
                  </a:cubicBezTo>
                  <a:cubicBezTo>
                    <a:pt x="493" y="85"/>
                    <a:pt x="493" y="85"/>
                    <a:pt x="493" y="85"/>
                  </a:cubicBezTo>
                  <a:cubicBezTo>
                    <a:pt x="495" y="84"/>
                    <a:pt x="495" y="85"/>
                    <a:pt x="497" y="85"/>
                  </a:cubicBezTo>
                  <a:cubicBezTo>
                    <a:pt x="497" y="83"/>
                    <a:pt x="497" y="83"/>
                    <a:pt x="497" y="83"/>
                  </a:cubicBezTo>
                  <a:cubicBezTo>
                    <a:pt x="497" y="83"/>
                    <a:pt x="499" y="84"/>
                    <a:pt x="499" y="83"/>
                  </a:cubicBezTo>
                  <a:cubicBezTo>
                    <a:pt x="499" y="83"/>
                    <a:pt x="500" y="83"/>
                    <a:pt x="500" y="83"/>
                  </a:cubicBezTo>
                  <a:cubicBezTo>
                    <a:pt x="501" y="83"/>
                    <a:pt x="503" y="84"/>
                    <a:pt x="503" y="82"/>
                  </a:cubicBezTo>
                  <a:cubicBezTo>
                    <a:pt x="504" y="81"/>
                    <a:pt x="505" y="82"/>
                    <a:pt x="506" y="82"/>
                  </a:cubicBezTo>
                  <a:cubicBezTo>
                    <a:pt x="505" y="81"/>
                    <a:pt x="503" y="81"/>
                    <a:pt x="502" y="82"/>
                  </a:cubicBezTo>
                  <a:cubicBezTo>
                    <a:pt x="501" y="81"/>
                    <a:pt x="500" y="81"/>
                    <a:pt x="499" y="82"/>
                  </a:cubicBezTo>
                  <a:cubicBezTo>
                    <a:pt x="496" y="81"/>
                    <a:pt x="493" y="82"/>
                    <a:pt x="491" y="81"/>
                  </a:cubicBezTo>
                  <a:cubicBezTo>
                    <a:pt x="492" y="80"/>
                    <a:pt x="494" y="80"/>
                    <a:pt x="495" y="80"/>
                  </a:cubicBezTo>
                  <a:cubicBezTo>
                    <a:pt x="495" y="79"/>
                    <a:pt x="496" y="79"/>
                    <a:pt x="495" y="78"/>
                  </a:cubicBezTo>
                  <a:cubicBezTo>
                    <a:pt x="495" y="79"/>
                    <a:pt x="495" y="79"/>
                    <a:pt x="495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2" y="79"/>
                    <a:pt x="491" y="80"/>
                    <a:pt x="490" y="79"/>
                  </a:cubicBezTo>
                  <a:cubicBezTo>
                    <a:pt x="491" y="79"/>
                    <a:pt x="491" y="79"/>
                    <a:pt x="491" y="79"/>
                  </a:cubicBezTo>
                  <a:cubicBezTo>
                    <a:pt x="489" y="79"/>
                    <a:pt x="488" y="79"/>
                    <a:pt x="486" y="79"/>
                  </a:cubicBezTo>
                  <a:cubicBezTo>
                    <a:pt x="486" y="79"/>
                    <a:pt x="486" y="79"/>
                    <a:pt x="486" y="79"/>
                  </a:cubicBezTo>
                  <a:cubicBezTo>
                    <a:pt x="486" y="79"/>
                    <a:pt x="485" y="79"/>
                    <a:pt x="485" y="78"/>
                  </a:cubicBezTo>
                  <a:cubicBezTo>
                    <a:pt x="486" y="77"/>
                    <a:pt x="488" y="78"/>
                    <a:pt x="489" y="77"/>
                  </a:cubicBezTo>
                  <a:cubicBezTo>
                    <a:pt x="491" y="78"/>
                    <a:pt x="492" y="76"/>
                    <a:pt x="494" y="76"/>
                  </a:cubicBezTo>
                  <a:cubicBezTo>
                    <a:pt x="495" y="76"/>
                    <a:pt x="495" y="75"/>
                    <a:pt x="497" y="75"/>
                  </a:cubicBezTo>
                  <a:cubicBezTo>
                    <a:pt x="496" y="74"/>
                    <a:pt x="496" y="74"/>
                    <a:pt x="496" y="74"/>
                  </a:cubicBezTo>
                  <a:cubicBezTo>
                    <a:pt x="497" y="74"/>
                    <a:pt x="498" y="75"/>
                    <a:pt x="498" y="76"/>
                  </a:cubicBezTo>
                  <a:cubicBezTo>
                    <a:pt x="499" y="75"/>
                    <a:pt x="500" y="75"/>
                    <a:pt x="501" y="75"/>
                  </a:cubicBezTo>
                  <a:cubicBezTo>
                    <a:pt x="502" y="76"/>
                    <a:pt x="503" y="75"/>
                    <a:pt x="504" y="75"/>
                  </a:cubicBezTo>
                  <a:cubicBezTo>
                    <a:pt x="506" y="74"/>
                    <a:pt x="508" y="76"/>
                    <a:pt x="510" y="74"/>
                  </a:cubicBezTo>
                  <a:cubicBezTo>
                    <a:pt x="510" y="74"/>
                    <a:pt x="511" y="74"/>
                    <a:pt x="511" y="74"/>
                  </a:cubicBezTo>
                  <a:cubicBezTo>
                    <a:pt x="513" y="74"/>
                    <a:pt x="515" y="75"/>
                    <a:pt x="516" y="74"/>
                  </a:cubicBezTo>
                  <a:cubicBezTo>
                    <a:pt x="516" y="74"/>
                    <a:pt x="516" y="74"/>
                    <a:pt x="516" y="74"/>
                  </a:cubicBezTo>
                  <a:cubicBezTo>
                    <a:pt x="517" y="74"/>
                    <a:pt x="518" y="75"/>
                    <a:pt x="519" y="74"/>
                  </a:cubicBezTo>
                  <a:cubicBezTo>
                    <a:pt x="518" y="73"/>
                    <a:pt x="518" y="73"/>
                    <a:pt x="518" y="73"/>
                  </a:cubicBezTo>
                  <a:cubicBezTo>
                    <a:pt x="518" y="74"/>
                    <a:pt x="517" y="74"/>
                    <a:pt x="517" y="74"/>
                  </a:cubicBezTo>
                  <a:cubicBezTo>
                    <a:pt x="515" y="72"/>
                    <a:pt x="512" y="75"/>
                    <a:pt x="511" y="72"/>
                  </a:cubicBezTo>
                  <a:cubicBezTo>
                    <a:pt x="510" y="73"/>
                    <a:pt x="509" y="72"/>
                    <a:pt x="508" y="73"/>
                  </a:cubicBezTo>
                  <a:cubicBezTo>
                    <a:pt x="509" y="73"/>
                    <a:pt x="510" y="72"/>
                    <a:pt x="511" y="73"/>
                  </a:cubicBezTo>
                  <a:cubicBezTo>
                    <a:pt x="511" y="75"/>
                    <a:pt x="510" y="73"/>
                    <a:pt x="509" y="73"/>
                  </a:cubicBezTo>
                  <a:cubicBezTo>
                    <a:pt x="509" y="74"/>
                    <a:pt x="509" y="74"/>
                    <a:pt x="509" y="74"/>
                  </a:cubicBezTo>
                  <a:cubicBezTo>
                    <a:pt x="507" y="73"/>
                    <a:pt x="505" y="74"/>
                    <a:pt x="503" y="73"/>
                  </a:cubicBezTo>
                  <a:cubicBezTo>
                    <a:pt x="503" y="73"/>
                    <a:pt x="504" y="73"/>
                    <a:pt x="504" y="73"/>
                  </a:cubicBezTo>
                  <a:cubicBezTo>
                    <a:pt x="503" y="73"/>
                    <a:pt x="503" y="72"/>
                    <a:pt x="503" y="73"/>
                  </a:cubicBezTo>
                  <a:cubicBezTo>
                    <a:pt x="503" y="73"/>
                    <a:pt x="503" y="73"/>
                    <a:pt x="503" y="73"/>
                  </a:cubicBezTo>
                  <a:cubicBezTo>
                    <a:pt x="502" y="73"/>
                    <a:pt x="501" y="74"/>
                    <a:pt x="499" y="74"/>
                  </a:cubicBezTo>
                  <a:cubicBezTo>
                    <a:pt x="498" y="74"/>
                    <a:pt x="498" y="74"/>
                    <a:pt x="498" y="74"/>
                  </a:cubicBezTo>
                  <a:cubicBezTo>
                    <a:pt x="498" y="74"/>
                    <a:pt x="499" y="73"/>
                    <a:pt x="498" y="74"/>
                  </a:cubicBezTo>
                  <a:cubicBezTo>
                    <a:pt x="496" y="74"/>
                    <a:pt x="495" y="74"/>
                    <a:pt x="494" y="73"/>
                  </a:cubicBezTo>
                  <a:cubicBezTo>
                    <a:pt x="494" y="73"/>
                    <a:pt x="494" y="73"/>
                    <a:pt x="494" y="73"/>
                  </a:cubicBezTo>
                  <a:cubicBezTo>
                    <a:pt x="492" y="74"/>
                    <a:pt x="494" y="77"/>
                    <a:pt x="491" y="77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0" y="74"/>
                    <a:pt x="493" y="76"/>
                    <a:pt x="492" y="74"/>
                  </a:cubicBezTo>
                  <a:cubicBezTo>
                    <a:pt x="487" y="73"/>
                    <a:pt x="482" y="74"/>
                    <a:pt x="477" y="74"/>
                  </a:cubicBezTo>
                  <a:cubicBezTo>
                    <a:pt x="471" y="73"/>
                    <a:pt x="466" y="75"/>
                    <a:pt x="460" y="73"/>
                  </a:cubicBezTo>
                  <a:cubicBezTo>
                    <a:pt x="458" y="74"/>
                    <a:pt x="456" y="73"/>
                    <a:pt x="454" y="73"/>
                  </a:cubicBezTo>
                  <a:cubicBezTo>
                    <a:pt x="451" y="74"/>
                    <a:pt x="447" y="73"/>
                    <a:pt x="443" y="73"/>
                  </a:cubicBezTo>
                  <a:cubicBezTo>
                    <a:pt x="442" y="73"/>
                    <a:pt x="441" y="73"/>
                    <a:pt x="441" y="73"/>
                  </a:cubicBezTo>
                  <a:cubicBezTo>
                    <a:pt x="439" y="72"/>
                    <a:pt x="437" y="74"/>
                    <a:pt x="436" y="73"/>
                  </a:cubicBezTo>
                  <a:cubicBezTo>
                    <a:pt x="437" y="72"/>
                    <a:pt x="438" y="73"/>
                    <a:pt x="438" y="73"/>
                  </a:cubicBezTo>
                  <a:cubicBezTo>
                    <a:pt x="440" y="72"/>
                    <a:pt x="441" y="73"/>
                    <a:pt x="442" y="72"/>
                  </a:cubicBezTo>
                  <a:cubicBezTo>
                    <a:pt x="443" y="74"/>
                    <a:pt x="445" y="72"/>
                    <a:pt x="446" y="72"/>
                  </a:cubicBezTo>
                  <a:cubicBezTo>
                    <a:pt x="449" y="72"/>
                    <a:pt x="451" y="74"/>
                    <a:pt x="453" y="71"/>
                  </a:cubicBezTo>
                  <a:cubicBezTo>
                    <a:pt x="454" y="72"/>
                    <a:pt x="454" y="72"/>
                    <a:pt x="454" y="72"/>
                  </a:cubicBezTo>
                  <a:cubicBezTo>
                    <a:pt x="456" y="71"/>
                    <a:pt x="459" y="72"/>
                    <a:pt x="461" y="73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3" y="72"/>
                    <a:pt x="463" y="72"/>
                    <a:pt x="463" y="72"/>
                  </a:cubicBezTo>
                  <a:cubicBezTo>
                    <a:pt x="463" y="72"/>
                    <a:pt x="463" y="72"/>
                    <a:pt x="463" y="71"/>
                  </a:cubicBezTo>
                  <a:cubicBezTo>
                    <a:pt x="463" y="71"/>
                    <a:pt x="464" y="71"/>
                    <a:pt x="464" y="72"/>
                  </a:cubicBezTo>
                  <a:cubicBezTo>
                    <a:pt x="467" y="70"/>
                    <a:pt x="470" y="72"/>
                    <a:pt x="473" y="71"/>
                  </a:cubicBezTo>
                  <a:cubicBezTo>
                    <a:pt x="476" y="72"/>
                    <a:pt x="479" y="70"/>
                    <a:pt x="483" y="72"/>
                  </a:cubicBezTo>
                  <a:cubicBezTo>
                    <a:pt x="483" y="71"/>
                    <a:pt x="485" y="71"/>
                    <a:pt x="486" y="71"/>
                  </a:cubicBezTo>
                  <a:cubicBezTo>
                    <a:pt x="488" y="69"/>
                    <a:pt x="493" y="71"/>
                    <a:pt x="495" y="69"/>
                  </a:cubicBezTo>
                  <a:cubicBezTo>
                    <a:pt x="494" y="68"/>
                    <a:pt x="493" y="70"/>
                    <a:pt x="493" y="68"/>
                  </a:cubicBezTo>
                  <a:cubicBezTo>
                    <a:pt x="492" y="67"/>
                    <a:pt x="491" y="68"/>
                    <a:pt x="490" y="68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89" y="69"/>
                    <a:pt x="489" y="68"/>
                    <a:pt x="488" y="67"/>
                  </a:cubicBezTo>
                  <a:cubicBezTo>
                    <a:pt x="488" y="67"/>
                    <a:pt x="488" y="67"/>
                    <a:pt x="489" y="67"/>
                  </a:cubicBezTo>
                  <a:cubicBezTo>
                    <a:pt x="490" y="67"/>
                    <a:pt x="491" y="66"/>
                    <a:pt x="492" y="67"/>
                  </a:cubicBezTo>
                  <a:cubicBezTo>
                    <a:pt x="494" y="65"/>
                    <a:pt x="496" y="67"/>
                    <a:pt x="498" y="66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9" y="66"/>
                    <a:pt x="500" y="66"/>
                    <a:pt x="501" y="66"/>
                  </a:cubicBezTo>
                  <a:cubicBezTo>
                    <a:pt x="501" y="66"/>
                    <a:pt x="501" y="65"/>
                    <a:pt x="502" y="65"/>
                  </a:cubicBezTo>
                  <a:cubicBezTo>
                    <a:pt x="500" y="65"/>
                    <a:pt x="498" y="65"/>
                    <a:pt x="496" y="64"/>
                  </a:cubicBezTo>
                  <a:cubicBezTo>
                    <a:pt x="495" y="65"/>
                    <a:pt x="493" y="63"/>
                    <a:pt x="491" y="64"/>
                  </a:cubicBezTo>
                  <a:cubicBezTo>
                    <a:pt x="491" y="65"/>
                    <a:pt x="490" y="65"/>
                    <a:pt x="489" y="64"/>
                  </a:cubicBezTo>
                  <a:cubicBezTo>
                    <a:pt x="489" y="65"/>
                    <a:pt x="489" y="65"/>
                    <a:pt x="489" y="65"/>
                  </a:cubicBezTo>
                  <a:cubicBezTo>
                    <a:pt x="487" y="64"/>
                    <a:pt x="485" y="66"/>
                    <a:pt x="483" y="64"/>
                  </a:cubicBezTo>
                  <a:cubicBezTo>
                    <a:pt x="482" y="65"/>
                    <a:pt x="480" y="65"/>
                    <a:pt x="478" y="64"/>
                  </a:cubicBezTo>
                  <a:cubicBezTo>
                    <a:pt x="477" y="64"/>
                    <a:pt x="473" y="66"/>
                    <a:pt x="473" y="63"/>
                  </a:cubicBezTo>
                  <a:cubicBezTo>
                    <a:pt x="476" y="62"/>
                    <a:pt x="476" y="62"/>
                    <a:pt x="476" y="62"/>
                  </a:cubicBezTo>
                  <a:cubicBezTo>
                    <a:pt x="476" y="62"/>
                    <a:pt x="477" y="63"/>
                    <a:pt x="477" y="63"/>
                  </a:cubicBezTo>
                  <a:cubicBezTo>
                    <a:pt x="478" y="62"/>
                    <a:pt x="480" y="63"/>
                    <a:pt x="481" y="62"/>
                  </a:cubicBezTo>
                  <a:cubicBezTo>
                    <a:pt x="481" y="62"/>
                    <a:pt x="481" y="62"/>
                    <a:pt x="481" y="62"/>
                  </a:cubicBezTo>
                  <a:cubicBezTo>
                    <a:pt x="483" y="63"/>
                    <a:pt x="484" y="61"/>
                    <a:pt x="485" y="62"/>
                  </a:cubicBezTo>
                  <a:cubicBezTo>
                    <a:pt x="487" y="62"/>
                    <a:pt x="489" y="62"/>
                    <a:pt x="491" y="61"/>
                  </a:cubicBezTo>
                  <a:cubicBezTo>
                    <a:pt x="488" y="60"/>
                    <a:pt x="485" y="62"/>
                    <a:pt x="483" y="61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2" y="60"/>
                  </a:cubicBezTo>
                  <a:cubicBezTo>
                    <a:pt x="483" y="61"/>
                    <a:pt x="483" y="61"/>
                    <a:pt x="483" y="61"/>
                  </a:cubicBezTo>
                  <a:cubicBezTo>
                    <a:pt x="481" y="62"/>
                    <a:pt x="480" y="61"/>
                    <a:pt x="479" y="61"/>
                  </a:cubicBezTo>
                  <a:cubicBezTo>
                    <a:pt x="479" y="60"/>
                    <a:pt x="480" y="61"/>
                    <a:pt x="480" y="60"/>
                  </a:cubicBezTo>
                  <a:cubicBezTo>
                    <a:pt x="478" y="60"/>
                    <a:pt x="476" y="60"/>
                    <a:pt x="475" y="61"/>
                  </a:cubicBezTo>
                  <a:cubicBezTo>
                    <a:pt x="474" y="60"/>
                    <a:pt x="474" y="60"/>
                    <a:pt x="474" y="60"/>
                  </a:cubicBezTo>
                  <a:cubicBezTo>
                    <a:pt x="473" y="60"/>
                    <a:pt x="471" y="60"/>
                    <a:pt x="470" y="60"/>
                  </a:cubicBezTo>
                  <a:cubicBezTo>
                    <a:pt x="469" y="60"/>
                    <a:pt x="468" y="60"/>
                    <a:pt x="467" y="60"/>
                  </a:cubicBezTo>
                  <a:cubicBezTo>
                    <a:pt x="466" y="61"/>
                    <a:pt x="465" y="58"/>
                    <a:pt x="464" y="59"/>
                  </a:cubicBezTo>
                  <a:cubicBezTo>
                    <a:pt x="464" y="59"/>
                    <a:pt x="464" y="59"/>
                    <a:pt x="464" y="59"/>
                  </a:cubicBezTo>
                  <a:cubicBezTo>
                    <a:pt x="467" y="58"/>
                    <a:pt x="470" y="60"/>
                    <a:pt x="473" y="59"/>
                  </a:cubicBezTo>
                  <a:cubicBezTo>
                    <a:pt x="473" y="58"/>
                    <a:pt x="473" y="58"/>
                    <a:pt x="474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7" y="59"/>
                    <a:pt x="477" y="59"/>
                    <a:pt x="477" y="59"/>
                  </a:cubicBezTo>
                  <a:cubicBezTo>
                    <a:pt x="478" y="59"/>
                    <a:pt x="480" y="60"/>
                    <a:pt x="481" y="59"/>
                  </a:cubicBezTo>
                  <a:cubicBezTo>
                    <a:pt x="483" y="60"/>
                    <a:pt x="484" y="58"/>
                    <a:pt x="485" y="59"/>
                  </a:cubicBezTo>
                  <a:cubicBezTo>
                    <a:pt x="487" y="57"/>
                    <a:pt x="489" y="58"/>
                    <a:pt x="491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90" y="56"/>
                    <a:pt x="490" y="55"/>
                    <a:pt x="490" y="55"/>
                  </a:cubicBezTo>
                  <a:cubicBezTo>
                    <a:pt x="490" y="56"/>
                    <a:pt x="491" y="55"/>
                    <a:pt x="491" y="56"/>
                  </a:cubicBezTo>
                  <a:cubicBezTo>
                    <a:pt x="491" y="55"/>
                    <a:pt x="492" y="56"/>
                    <a:pt x="492" y="55"/>
                  </a:cubicBezTo>
                  <a:cubicBezTo>
                    <a:pt x="492" y="55"/>
                    <a:pt x="492" y="55"/>
                    <a:pt x="492" y="55"/>
                  </a:cubicBezTo>
                  <a:cubicBezTo>
                    <a:pt x="495" y="54"/>
                    <a:pt x="495" y="54"/>
                    <a:pt x="495" y="54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95" y="55"/>
                    <a:pt x="494" y="55"/>
                    <a:pt x="494" y="55"/>
                  </a:cubicBezTo>
                  <a:cubicBezTo>
                    <a:pt x="494" y="56"/>
                    <a:pt x="494" y="56"/>
                    <a:pt x="494" y="56"/>
                  </a:cubicBezTo>
                  <a:cubicBezTo>
                    <a:pt x="493" y="56"/>
                    <a:pt x="492" y="58"/>
                    <a:pt x="491" y="56"/>
                  </a:cubicBezTo>
                  <a:cubicBezTo>
                    <a:pt x="491" y="59"/>
                    <a:pt x="494" y="56"/>
                    <a:pt x="495" y="58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7" y="58"/>
                    <a:pt x="497" y="56"/>
                    <a:pt x="499" y="56"/>
                  </a:cubicBezTo>
                  <a:cubicBezTo>
                    <a:pt x="499" y="56"/>
                    <a:pt x="498" y="56"/>
                    <a:pt x="498" y="56"/>
                  </a:cubicBezTo>
                  <a:cubicBezTo>
                    <a:pt x="498" y="56"/>
                    <a:pt x="498" y="56"/>
                    <a:pt x="498" y="56"/>
                  </a:cubicBezTo>
                  <a:cubicBezTo>
                    <a:pt x="497" y="56"/>
                    <a:pt x="497" y="56"/>
                    <a:pt x="496" y="55"/>
                  </a:cubicBezTo>
                  <a:cubicBezTo>
                    <a:pt x="497" y="55"/>
                    <a:pt x="497" y="55"/>
                    <a:pt x="497" y="55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6" y="54"/>
                    <a:pt x="497" y="55"/>
                    <a:pt x="497" y="55"/>
                  </a:cubicBezTo>
                  <a:cubicBezTo>
                    <a:pt x="497" y="54"/>
                    <a:pt x="498" y="54"/>
                    <a:pt x="497" y="53"/>
                  </a:cubicBezTo>
                  <a:cubicBezTo>
                    <a:pt x="497" y="54"/>
                    <a:pt x="496" y="53"/>
                    <a:pt x="495" y="54"/>
                  </a:cubicBezTo>
                  <a:cubicBezTo>
                    <a:pt x="495" y="53"/>
                    <a:pt x="495" y="53"/>
                    <a:pt x="495" y="53"/>
                  </a:cubicBezTo>
                  <a:cubicBezTo>
                    <a:pt x="495" y="53"/>
                    <a:pt x="495" y="53"/>
                    <a:pt x="494" y="53"/>
                  </a:cubicBezTo>
                  <a:cubicBezTo>
                    <a:pt x="494" y="53"/>
                    <a:pt x="494" y="53"/>
                    <a:pt x="494" y="53"/>
                  </a:cubicBezTo>
                  <a:cubicBezTo>
                    <a:pt x="496" y="52"/>
                    <a:pt x="498" y="53"/>
                    <a:pt x="500" y="52"/>
                  </a:cubicBezTo>
                  <a:cubicBezTo>
                    <a:pt x="502" y="53"/>
                    <a:pt x="503" y="52"/>
                    <a:pt x="504" y="53"/>
                  </a:cubicBezTo>
                  <a:cubicBezTo>
                    <a:pt x="503" y="53"/>
                    <a:pt x="502" y="54"/>
                    <a:pt x="501" y="53"/>
                  </a:cubicBezTo>
                  <a:cubicBezTo>
                    <a:pt x="501" y="54"/>
                    <a:pt x="502" y="54"/>
                    <a:pt x="501" y="54"/>
                  </a:cubicBezTo>
                  <a:cubicBezTo>
                    <a:pt x="502" y="55"/>
                    <a:pt x="501" y="55"/>
                    <a:pt x="501" y="55"/>
                  </a:cubicBezTo>
                  <a:cubicBezTo>
                    <a:pt x="502" y="55"/>
                    <a:pt x="504" y="56"/>
                    <a:pt x="504" y="55"/>
                  </a:cubicBezTo>
                  <a:cubicBezTo>
                    <a:pt x="506" y="56"/>
                    <a:pt x="506" y="56"/>
                    <a:pt x="506" y="56"/>
                  </a:cubicBezTo>
                  <a:cubicBezTo>
                    <a:pt x="506" y="55"/>
                    <a:pt x="506" y="55"/>
                    <a:pt x="506" y="55"/>
                  </a:cubicBezTo>
                  <a:cubicBezTo>
                    <a:pt x="505" y="55"/>
                    <a:pt x="505" y="55"/>
                    <a:pt x="505" y="55"/>
                  </a:cubicBezTo>
                  <a:cubicBezTo>
                    <a:pt x="506" y="55"/>
                    <a:pt x="506" y="55"/>
                    <a:pt x="507" y="54"/>
                  </a:cubicBezTo>
                  <a:cubicBezTo>
                    <a:pt x="506" y="54"/>
                    <a:pt x="505" y="55"/>
                    <a:pt x="505" y="54"/>
                  </a:cubicBezTo>
                  <a:cubicBezTo>
                    <a:pt x="505" y="54"/>
                    <a:pt x="505" y="54"/>
                    <a:pt x="505" y="54"/>
                  </a:cubicBezTo>
                  <a:cubicBezTo>
                    <a:pt x="506" y="53"/>
                    <a:pt x="506" y="53"/>
                    <a:pt x="506" y="5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4" y="53"/>
                    <a:pt x="504" y="53"/>
                    <a:pt x="504" y="53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4" y="52"/>
                    <a:pt x="504" y="52"/>
                    <a:pt x="504" y="52"/>
                  </a:cubicBezTo>
                  <a:cubicBezTo>
                    <a:pt x="505" y="52"/>
                    <a:pt x="505" y="52"/>
                    <a:pt x="507" y="52"/>
                  </a:cubicBezTo>
                  <a:cubicBezTo>
                    <a:pt x="507" y="51"/>
                    <a:pt x="510" y="52"/>
                    <a:pt x="511" y="51"/>
                  </a:cubicBezTo>
                  <a:cubicBezTo>
                    <a:pt x="510" y="52"/>
                    <a:pt x="509" y="51"/>
                    <a:pt x="509" y="51"/>
                  </a:cubicBezTo>
                  <a:cubicBezTo>
                    <a:pt x="508" y="51"/>
                    <a:pt x="508" y="51"/>
                    <a:pt x="508" y="51"/>
                  </a:cubicBezTo>
                  <a:cubicBezTo>
                    <a:pt x="508" y="50"/>
                    <a:pt x="508" y="52"/>
                    <a:pt x="507" y="51"/>
                  </a:cubicBezTo>
                  <a:cubicBezTo>
                    <a:pt x="507" y="51"/>
                    <a:pt x="507" y="51"/>
                    <a:pt x="507" y="51"/>
                  </a:cubicBezTo>
                  <a:cubicBezTo>
                    <a:pt x="506" y="49"/>
                    <a:pt x="505" y="52"/>
                    <a:pt x="504" y="50"/>
                  </a:cubicBezTo>
                  <a:cubicBezTo>
                    <a:pt x="504" y="51"/>
                    <a:pt x="503" y="51"/>
                    <a:pt x="504" y="51"/>
                  </a:cubicBezTo>
                  <a:cubicBezTo>
                    <a:pt x="503" y="52"/>
                    <a:pt x="503" y="51"/>
                    <a:pt x="501" y="51"/>
                  </a:cubicBezTo>
                  <a:cubicBezTo>
                    <a:pt x="502" y="50"/>
                    <a:pt x="502" y="51"/>
                    <a:pt x="502" y="50"/>
                  </a:cubicBezTo>
                  <a:cubicBezTo>
                    <a:pt x="502" y="50"/>
                    <a:pt x="500" y="50"/>
                    <a:pt x="500" y="51"/>
                  </a:cubicBezTo>
                  <a:cubicBezTo>
                    <a:pt x="499" y="50"/>
                    <a:pt x="498" y="52"/>
                    <a:pt x="497" y="50"/>
                  </a:cubicBezTo>
                  <a:cubicBezTo>
                    <a:pt x="497" y="50"/>
                    <a:pt x="497" y="51"/>
                    <a:pt x="498" y="51"/>
                  </a:cubicBezTo>
                  <a:cubicBezTo>
                    <a:pt x="496" y="51"/>
                    <a:pt x="493" y="51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1"/>
                    <a:pt x="492" y="51"/>
                  </a:cubicBezTo>
                  <a:cubicBezTo>
                    <a:pt x="491" y="51"/>
                    <a:pt x="491" y="51"/>
                    <a:pt x="490" y="50"/>
                  </a:cubicBezTo>
                  <a:cubicBezTo>
                    <a:pt x="489" y="51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8" y="51"/>
                    <a:pt x="489" y="51"/>
                    <a:pt x="489" y="50"/>
                  </a:cubicBezTo>
                  <a:cubicBezTo>
                    <a:pt x="489" y="50"/>
                    <a:pt x="490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1"/>
                    <a:pt x="488" y="50"/>
                    <a:pt x="488" y="50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7" y="51"/>
                    <a:pt x="487" y="51"/>
                    <a:pt x="486" y="51"/>
                  </a:cubicBezTo>
                  <a:cubicBezTo>
                    <a:pt x="485" y="48"/>
                    <a:pt x="488" y="49"/>
                    <a:pt x="489" y="49"/>
                  </a:cubicBezTo>
                  <a:cubicBezTo>
                    <a:pt x="489" y="49"/>
                    <a:pt x="488" y="49"/>
                    <a:pt x="488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90" y="48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8"/>
                    <a:pt x="491" y="48"/>
                    <a:pt x="491" y="48"/>
                  </a:cubicBezTo>
                  <a:cubicBezTo>
                    <a:pt x="492" y="49"/>
                    <a:pt x="492" y="49"/>
                    <a:pt x="492" y="49"/>
                  </a:cubicBezTo>
                  <a:cubicBezTo>
                    <a:pt x="492" y="49"/>
                    <a:pt x="492" y="49"/>
                    <a:pt x="493" y="49"/>
                  </a:cubicBezTo>
                  <a:cubicBezTo>
                    <a:pt x="492" y="49"/>
                    <a:pt x="492" y="48"/>
                    <a:pt x="492" y="48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3" y="47"/>
                    <a:pt x="494" y="48"/>
                    <a:pt x="494" y="49"/>
                  </a:cubicBezTo>
                  <a:cubicBezTo>
                    <a:pt x="495" y="48"/>
                    <a:pt x="495" y="48"/>
                    <a:pt x="495" y="48"/>
                  </a:cubicBezTo>
                  <a:cubicBezTo>
                    <a:pt x="496" y="47"/>
                    <a:pt x="497" y="47"/>
                    <a:pt x="498" y="48"/>
                  </a:cubicBezTo>
                  <a:cubicBezTo>
                    <a:pt x="498" y="47"/>
                    <a:pt x="498" y="47"/>
                    <a:pt x="498" y="47"/>
                  </a:cubicBezTo>
                  <a:cubicBezTo>
                    <a:pt x="497" y="46"/>
                    <a:pt x="497" y="48"/>
                    <a:pt x="496" y="47"/>
                  </a:cubicBezTo>
                  <a:cubicBezTo>
                    <a:pt x="497" y="47"/>
                    <a:pt x="498" y="46"/>
                    <a:pt x="499" y="47"/>
                  </a:cubicBezTo>
                  <a:cubicBezTo>
                    <a:pt x="499" y="47"/>
                    <a:pt x="499" y="47"/>
                    <a:pt x="499" y="47"/>
                  </a:cubicBezTo>
                  <a:cubicBezTo>
                    <a:pt x="500" y="48"/>
                    <a:pt x="500" y="47"/>
                    <a:pt x="501" y="48"/>
                  </a:cubicBezTo>
                  <a:cubicBezTo>
                    <a:pt x="502" y="46"/>
                    <a:pt x="502" y="46"/>
                    <a:pt x="502" y="46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2" y="47"/>
                    <a:pt x="502" y="47"/>
                    <a:pt x="502" y="47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4" y="47"/>
                    <a:pt x="504" y="47"/>
                    <a:pt x="504" y="46"/>
                  </a:cubicBezTo>
                  <a:cubicBezTo>
                    <a:pt x="505" y="46"/>
                    <a:pt x="505" y="46"/>
                    <a:pt x="505" y="47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6" y="47"/>
                    <a:pt x="506" y="47"/>
                    <a:pt x="507" y="47"/>
                  </a:cubicBezTo>
                  <a:cubicBezTo>
                    <a:pt x="506" y="46"/>
                    <a:pt x="506" y="46"/>
                    <a:pt x="506" y="46"/>
                  </a:cubicBezTo>
                  <a:cubicBezTo>
                    <a:pt x="508" y="46"/>
                    <a:pt x="508" y="46"/>
                    <a:pt x="508" y="46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8" y="47"/>
                    <a:pt x="508" y="47"/>
                    <a:pt x="508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6"/>
                    <a:pt x="509" y="46"/>
                  </a:cubicBezTo>
                  <a:cubicBezTo>
                    <a:pt x="509" y="46"/>
                    <a:pt x="510" y="46"/>
                    <a:pt x="511" y="47"/>
                  </a:cubicBezTo>
                  <a:cubicBezTo>
                    <a:pt x="510" y="47"/>
                    <a:pt x="510" y="47"/>
                    <a:pt x="510" y="47"/>
                  </a:cubicBezTo>
                  <a:cubicBezTo>
                    <a:pt x="511" y="47"/>
                    <a:pt x="512" y="47"/>
                    <a:pt x="512" y="47"/>
                  </a:cubicBezTo>
                  <a:cubicBezTo>
                    <a:pt x="513" y="47"/>
                    <a:pt x="513" y="47"/>
                    <a:pt x="512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4" y="46"/>
                    <a:pt x="514" y="45"/>
                    <a:pt x="513" y="44"/>
                  </a:cubicBezTo>
                  <a:cubicBezTo>
                    <a:pt x="515" y="45"/>
                    <a:pt x="514" y="43"/>
                    <a:pt x="515" y="42"/>
                  </a:cubicBezTo>
                  <a:cubicBezTo>
                    <a:pt x="516" y="42"/>
                    <a:pt x="517" y="42"/>
                    <a:pt x="517" y="43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6" y="43"/>
                    <a:pt x="515" y="44"/>
                    <a:pt x="515" y="45"/>
                  </a:cubicBezTo>
                  <a:cubicBezTo>
                    <a:pt x="516" y="44"/>
                    <a:pt x="516" y="44"/>
                    <a:pt x="516" y="44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5" y="46"/>
                    <a:pt x="515" y="46"/>
                  </a:cubicBezTo>
                  <a:cubicBezTo>
                    <a:pt x="517" y="46"/>
                    <a:pt x="518" y="46"/>
                    <a:pt x="520" y="46"/>
                  </a:cubicBezTo>
                  <a:cubicBezTo>
                    <a:pt x="521" y="46"/>
                    <a:pt x="522" y="46"/>
                    <a:pt x="523" y="46"/>
                  </a:cubicBezTo>
                  <a:cubicBezTo>
                    <a:pt x="522" y="45"/>
                    <a:pt x="522" y="45"/>
                    <a:pt x="522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5" y="44"/>
                    <a:pt x="526" y="45"/>
                    <a:pt x="526" y="44"/>
                  </a:cubicBezTo>
                  <a:cubicBezTo>
                    <a:pt x="527" y="44"/>
                    <a:pt x="527" y="44"/>
                    <a:pt x="528" y="44"/>
                  </a:cubicBezTo>
                  <a:cubicBezTo>
                    <a:pt x="528" y="43"/>
                    <a:pt x="528" y="43"/>
                    <a:pt x="528" y="43"/>
                  </a:cubicBezTo>
                  <a:cubicBezTo>
                    <a:pt x="529" y="43"/>
                    <a:pt x="529" y="44"/>
                    <a:pt x="529" y="44"/>
                  </a:cubicBezTo>
                  <a:cubicBezTo>
                    <a:pt x="530" y="44"/>
                    <a:pt x="531" y="44"/>
                    <a:pt x="532" y="43"/>
                  </a:cubicBezTo>
                  <a:cubicBezTo>
                    <a:pt x="532" y="45"/>
                    <a:pt x="534" y="44"/>
                    <a:pt x="534" y="44"/>
                  </a:cubicBezTo>
                  <a:cubicBezTo>
                    <a:pt x="536" y="44"/>
                    <a:pt x="537" y="43"/>
                    <a:pt x="539" y="44"/>
                  </a:cubicBezTo>
                  <a:cubicBezTo>
                    <a:pt x="541" y="44"/>
                    <a:pt x="542" y="43"/>
                    <a:pt x="544" y="44"/>
                  </a:cubicBezTo>
                  <a:cubicBezTo>
                    <a:pt x="544" y="43"/>
                    <a:pt x="545" y="44"/>
                    <a:pt x="546" y="43"/>
                  </a:cubicBezTo>
                  <a:cubicBezTo>
                    <a:pt x="544" y="43"/>
                    <a:pt x="542" y="43"/>
                    <a:pt x="540" y="43"/>
                  </a:cubicBezTo>
                  <a:cubicBezTo>
                    <a:pt x="539" y="43"/>
                    <a:pt x="538" y="43"/>
                    <a:pt x="537" y="43"/>
                  </a:cubicBezTo>
                  <a:cubicBezTo>
                    <a:pt x="535" y="43"/>
                    <a:pt x="532" y="43"/>
                    <a:pt x="530" y="43"/>
                  </a:cubicBezTo>
                  <a:cubicBezTo>
                    <a:pt x="529" y="43"/>
                    <a:pt x="527" y="43"/>
                    <a:pt x="526" y="43"/>
                  </a:cubicBezTo>
                  <a:cubicBezTo>
                    <a:pt x="526" y="43"/>
                    <a:pt x="525" y="43"/>
                    <a:pt x="525" y="43"/>
                  </a:cubicBezTo>
                  <a:cubicBezTo>
                    <a:pt x="525" y="43"/>
                    <a:pt x="525" y="43"/>
                    <a:pt x="525" y="43"/>
                  </a:cubicBezTo>
                  <a:cubicBezTo>
                    <a:pt x="524" y="43"/>
                    <a:pt x="524" y="42"/>
                    <a:pt x="524" y="42"/>
                  </a:cubicBezTo>
                  <a:cubicBezTo>
                    <a:pt x="523" y="42"/>
                    <a:pt x="525" y="43"/>
                    <a:pt x="524" y="44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4"/>
                    <a:pt x="522" y="43"/>
                  </a:cubicBezTo>
                  <a:cubicBezTo>
                    <a:pt x="521" y="43"/>
                    <a:pt x="521" y="43"/>
                    <a:pt x="521" y="43"/>
                  </a:cubicBezTo>
                  <a:cubicBezTo>
                    <a:pt x="521" y="44"/>
                    <a:pt x="520" y="43"/>
                    <a:pt x="519" y="44"/>
                  </a:cubicBezTo>
                  <a:cubicBezTo>
                    <a:pt x="519" y="43"/>
                    <a:pt x="519" y="43"/>
                    <a:pt x="519" y="43"/>
                  </a:cubicBezTo>
                  <a:cubicBezTo>
                    <a:pt x="518" y="43"/>
                    <a:pt x="518" y="43"/>
                    <a:pt x="518" y="43"/>
                  </a:cubicBezTo>
                  <a:cubicBezTo>
                    <a:pt x="518" y="42"/>
                    <a:pt x="518" y="43"/>
                    <a:pt x="518" y="43"/>
                  </a:cubicBezTo>
                  <a:cubicBezTo>
                    <a:pt x="517" y="43"/>
                    <a:pt x="517" y="42"/>
                    <a:pt x="517" y="42"/>
                  </a:cubicBezTo>
                  <a:cubicBezTo>
                    <a:pt x="518" y="42"/>
                    <a:pt x="518" y="42"/>
                    <a:pt x="518" y="42"/>
                  </a:cubicBezTo>
                  <a:cubicBezTo>
                    <a:pt x="517" y="42"/>
                    <a:pt x="515" y="42"/>
                    <a:pt x="514" y="42"/>
                  </a:cubicBezTo>
                  <a:cubicBezTo>
                    <a:pt x="515" y="43"/>
                    <a:pt x="514" y="43"/>
                    <a:pt x="514" y="44"/>
                  </a:cubicBezTo>
                  <a:cubicBezTo>
                    <a:pt x="513" y="43"/>
                    <a:pt x="513" y="43"/>
                    <a:pt x="513" y="43"/>
                  </a:cubicBezTo>
                  <a:cubicBezTo>
                    <a:pt x="515" y="42"/>
                    <a:pt x="512" y="42"/>
                    <a:pt x="512" y="41"/>
                  </a:cubicBezTo>
                  <a:cubicBezTo>
                    <a:pt x="513" y="40"/>
                    <a:pt x="513" y="39"/>
                    <a:pt x="514" y="40"/>
                  </a:cubicBezTo>
                  <a:cubicBezTo>
                    <a:pt x="514" y="40"/>
                    <a:pt x="514" y="40"/>
                    <a:pt x="513" y="40"/>
                  </a:cubicBezTo>
                  <a:cubicBezTo>
                    <a:pt x="514" y="41"/>
                    <a:pt x="514" y="40"/>
                    <a:pt x="515" y="40"/>
                  </a:cubicBezTo>
                  <a:cubicBezTo>
                    <a:pt x="515" y="40"/>
                    <a:pt x="515" y="40"/>
                    <a:pt x="515" y="40"/>
                  </a:cubicBezTo>
                  <a:cubicBezTo>
                    <a:pt x="515" y="39"/>
                    <a:pt x="515" y="40"/>
                    <a:pt x="514" y="40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6" y="39"/>
                    <a:pt x="516" y="39"/>
                  </a:cubicBezTo>
                  <a:cubicBezTo>
                    <a:pt x="516" y="38"/>
                    <a:pt x="516" y="38"/>
                    <a:pt x="517" y="37"/>
                  </a:cubicBezTo>
                  <a:cubicBezTo>
                    <a:pt x="515" y="36"/>
                    <a:pt x="516" y="39"/>
                    <a:pt x="515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9"/>
                    <a:pt x="513" y="39"/>
                    <a:pt x="512" y="40"/>
                  </a:cubicBezTo>
                  <a:cubicBezTo>
                    <a:pt x="512" y="39"/>
                    <a:pt x="513" y="39"/>
                    <a:pt x="513" y="39"/>
                  </a:cubicBezTo>
                  <a:cubicBezTo>
                    <a:pt x="512" y="39"/>
                    <a:pt x="512" y="39"/>
                    <a:pt x="512" y="39"/>
                  </a:cubicBezTo>
                  <a:cubicBezTo>
                    <a:pt x="512" y="39"/>
                    <a:pt x="512" y="38"/>
                    <a:pt x="512" y="38"/>
                  </a:cubicBezTo>
                  <a:cubicBezTo>
                    <a:pt x="512" y="38"/>
                    <a:pt x="511" y="37"/>
                    <a:pt x="511" y="38"/>
                  </a:cubicBezTo>
                  <a:cubicBezTo>
                    <a:pt x="511" y="38"/>
                    <a:pt x="511" y="38"/>
                    <a:pt x="511" y="38"/>
                  </a:cubicBezTo>
                  <a:cubicBezTo>
                    <a:pt x="511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9"/>
                    <a:pt x="508" y="38"/>
                    <a:pt x="508" y="38"/>
                  </a:cubicBezTo>
                  <a:cubicBezTo>
                    <a:pt x="508" y="38"/>
                    <a:pt x="508" y="38"/>
                    <a:pt x="508" y="38"/>
                  </a:cubicBezTo>
                  <a:cubicBezTo>
                    <a:pt x="508" y="38"/>
                    <a:pt x="507" y="37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6" y="37"/>
                    <a:pt x="506" y="39"/>
                    <a:pt x="506" y="39"/>
                  </a:cubicBezTo>
                  <a:cubicBezTo>
                    <a:pt x="505" y="39"/>
                    <a:pt x="503" y="38"/>
                    <a:pt x="503" y="38"/>
                  </a:cubicBezTo>
                  <a:cubicBezTo>
                    <a:pt x="503" y="38"/>
                    <a:pt x="503" y="38"/>
                    <a:pt x="502" y="38"/>
                  </a:cubicBezTo>
                  <a:cubicBezTo>
                    <a:pt x="502" y="37"/>
                    <a:pt x="501" y="38"/>
                    <a:pt x="501" y="37"/>
                  </a:cubicBezTo>
                  <a:cubicBezTo>
                    <a:pt x="500" y="38"/>
                    <a:pt x="500" y="38"/>
                    <a:pt x="500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8" y="38"/>
                    <a:pt x="497" y="38"/>
                    <a:pt x="496" y="37"/>
                  </a:cubicBezTo>
                  <a:cubicBezTo>
                    <a:pt x="495" y="38"/>
                    <a:pt x="494" y="37"/>
                    <a:pt x="493" y="38"/>
                  </a:cubicBezTo>
                  <a:cubicBezTo>
                    <a:pt x="490" y="37"/>
                    <a:pt x="488" y="38"/>
                    <a:pt x="486" y="37"/>
                  </a:cubicBezTo>
                  <a:cubicBezTo>
                    <a:pt x="483" y="36"/>
                    <a:pt x="481" y="38"/>
                    <a:pt x="478" y="37"/>
                  </a:cubicBezTo>
                  <a:cubicBezTo>
                    <a:pt x="477" y="37"/>
                    <a:pt x="474" y="36"/>
                    <a:pt x="474" y="38"/>
                  </a:cubicBezTo>
                  <a:cubicBezTo>
                    <a:pt x="473" y="38"/>
                    <a:pt x="474" y="37"/>
                    <a:pt x="473" y="37"/>
                  </a:cubicBezTo>
                  <a:cubicBezTo>
                    <a:pt x="473" y="37"/>
                    <a:pt x="473" y="37"/>
                    <a:pt x="473" y="37"/>
                  </a:cubicBezTo>
                  <a:cubicBezTo>
                    <a:pt x="472" y="37"/>
                    <a:pt x="472" y="37"/>
                    <a:pt x="472" y="37"/>
                  </a:cubicBezTo>
                  <a:cubicBezTo>
                    <a:pt x="470" y="38"/>
                    <a:pt x="468" y="35"/>
                    <a:pt x="467" y="37"/>
                  </a:cubicBezTo>
                  <a:cubicBezTo>
                    <a:pt x="464" y="36"/>
                    <a:pt x="461" y="36"/>
                    <a:pt x="459" y="36"/>
                  </a:cubicBezTo>
                  <a:cubicBezTo>
                    <a:pt x="458" y="36"/>
                    <a:pt x="457" y="36"/>
                    <a:pt x="456" y="36"/>
                  </a:cubicBezTo>
                  <a:cubicBezTo>
                    <a:pt x="455" y="36"/>
                    <a:pt x="455" y="35"/>
                    <a:pt x="456" y="34"/>
                  </a:cubicBezTo>
                  <a:cubicBezTo>
                    <a:pt x="456" y="35"/>
                    <a:pt x="457" y="35"/>
                    <a:pt x="457" y="35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8" y="35"/>
                    <a:pt x="458" y="35"/>
                    <a:pt x="459" y="36"/>
                  </a:cubicBezTo>
                  <a:cubicBezTo>
                    <a:pt x="460" y="35"/>
                    <a:pt x="458" y="35"/>
                    <a:pt x="459" y="34"/>
                  </a:cubicBezTo>
                  <a:cubicBezTo>
                    <a:pt x="459" y="34"/>
                    <a:pt x="459" y="34"/>
                    <a:pt x="460" y="34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5"/>
                    <a:pt x="461" y="36"/>
                    <a:pt x="462" y="35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4"/>
                    <a:pt x="462" y="34"/>
                    <a:pt x="462" y="35"/>
                  </a:cubicBezTo>
                  <a:cubicBezTo>
                    <a:pt x="462" y="34"/>
                    <a:pt x="462" y="34"/>
                    <a:pt x="462" y="34"/>
                  </a:cubicBezTo>
                  <a:cubicBezTo>
                    <a:pt x="463" y="34"/>
                    <a:pt x="464" y="34"/>
                    <a:pt x="464" y="35"/>
                  </a:cubicBezTo>
                  <a:cubicBezTo>
                    <a:pt x="465" y="35"/>
                    <a:pt x="465" y="35"/>
                    <a:pt x="465" y="35"/>
                  </a:cubicBezTo>
                  <a:cubicBezTo>
                    <a:pt x="464" y="35"/>
                    <a:pt x="464" y="34"/>
                    <a:pt x="464" y="34"/>
                  </a:cubicBezTo>
                  <a:cubicBezTo>
                    <a:pt x="465" y="34"/>
                    <a:pt x="465" y="34"/>
                    <a:pt x="466" y="34"/>
                  </a:cubicBezTo>
                  <a:cubicBezTo>
                    <a:pt x="465" y="34"/>
                    <a:pt x="465" y="34"/>
                    <a:pt x="465" y="35"/>
                  </a:cubicBezTo>
                  <a:cubicBezTo>
                    <a:pt x="466" y="35"/>
                    <a:pt x="466" y="34"/>
                    <a:pt x="467" y="35"/>
                  </a:cubicBezTo>
                  <a:cubicBezTo>
                    <a:pt x="466" y="34"/>
                    <a:pt x="466" y="34"/>
                    <a:pt x="466" y="34"/>
                  </a:cubicBezTo>
                  <a:cubicBezTo>
                    <a:pt x="467" y="34"/>
                    <a:pt x="468" y="34"/>
                    <a:pt x="469" y="34"/>
                  </a:cubicBezTo>
                  <a:cubicBezTo>
                    <a:pt x="468" y="34"/>
                    <a:pt x="468" y="35"/>
                    <a:pt x="468" y="35"/>
                  </a:cubicBezTo>
                  <a:cubicBezTo>
                    <a:pt x="469" y="35"/>
                    <a:pt x="469" y="35"/>
                    <a:pt x="469" y="35"/>
                  </a:cubicBezTo>
                  <a:cubicBezTo>
                    <a:pt x="469" y="34"/>
                    <a:pt x="471" y="36"/>
                    <a:pt x="470" y="34"/>
                  </a:cubicBezTo>
                  <a:cubicBezTo>
                    <a:pt x="471" y="34"/>
                    <a:pt x="472" y="34"/>
                    <a:pt x="472" y="34"/>
                  </a:cubicBezTo>
                  <a:cubicBezTo>
                    <a:pt x="472" y="34"/>
                    <a:pt x="472" y="34"/>
                    <a:pt x="472" y="34"/>
                  </a:cubicBezTo>
                  <a:cubicBezTo>
                    <a:pt x="473" y="34"/>
                    <a:pt x="473" y="34"/>
                    <a:pt x="473" y="34"/>
                  </a:cubicBezTo>
                  <a:cubicBezTo>
                    <a:pt x="474" y="34"/>
                    <a:pt x="474" y="34"/>
                    <a:pt x="475" y="33"/>
                  </a:cubicBezTo>
                  <a:cubicBezTo>
                    <a:pt x="475" y="34"/>
                    <a:pt x="476" y="34"/>
                    <a:pt x="476" y="34"/>
                  </a:cubicBezTo>
                  <a:cubicBezTo>
                    <a:pt x="477" y="34"/>
                    <a:pt x="478" y="35"/>
                    <a:pt x="479" y="34"/>
                  </a:cubicBezTo>
                  <a:cubicBezTo>
                    <a:pt x="479" y="34"/>
                    <a:pt x="479" y="34"/>
                    <a:pt x="479" y="34"/>
                  </a:cubicBezTo>
                  <a:cubicBezTo>
                    <a:pt x="478" y="33"/>
                    <a:pt x="478" y="32"/>
                    <a:pt x="478" y="31"/>
                  </a:cubicBezTo>
                  <a:cubicBezTo>
                    <a:pt x="479" y="32"/>
                    <a:pt x="479" y="32"/>
                    <a:pt x="479" y="32"/>
                  </a:cubicBezTo>
                  <a:cubicBezTo>
                    <a:pt x="480" y="32"/>
                    <a:pt x="479" y="33"/>
                    <a:pt x="480" y="33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1" y="34"/>
                    <a:pt x="480" y="34"/>
                    <a:pt x="480" y="33"/>
                  </a:cubicBezTo>
                  <a:cubicBezTo>
                    <a:pt x="481" y="33"/>
                    <a:pt x="482" y="34"/>
                    <a:pt x="483" y="33"/>
                  </a:cubicBezTo>
                  <a:cubicBezTo>
                    <a:pt x="482" y="33"/>
                    <a:pt x="482" y="32"/>
                    <a:pt x="481" y="33"/>
                  </a:cubicBezTo>
                  <a:cubicBezTo>
                    <a:pt x="480" y="33"/>
                    <a:pt x="480" y="32"/>
                    <a:pt x="480" y="32"/>
                  </a:cubicBezTo>
                  <a:cubicBezTo>
                    <a:pt x="481" y="32"/>
                    <a:pt x="481" y="31"/>
                    <a:pt x="482" y="32"/>
                  </a:cubicBezTo>
                  <a:cubicBezTo>
                    <a:pt x="482" y="31"/>
                    <a:pt x="482" y="31"/>
                    <a:pt x="482" y="31"/>
                  </a:cubicBezTo>
                  <a:cubicBezTo>
                    <a:pt x="482" y="31"/>
                    <a:pt x="482" y="31"/>
                    <a:pt x="482" y="32"/>
                  </a:cubicBezTo>
                  <a:cubicBezTo>
                    <a:pt x="483" y="32"/>
                    <a:pt x="484" y="32"/>
                    <a:pt x="484" y="31"/>
                  </a:cubicBezTo>
                  <a:cubicBezTo>
                    <a:pt x="484" y="32"/>
                    <a:pt x="484" y="32"/>
                    <a:pt x="485" y="32"/>
                  </a:cubicBezTo>
                  <a:cubicBezTo>
                    <a:pt x="485" y="32"/>
                    <a:pt x="485" y="31"/>
                    <a:pt x="485" y="31"/>
                  </a:cubicBezTo>
                  <a:cubicBezTo>
                    <a:pt x="485" y="31"/>
                    <a:pt x="486" y="31"/>
                    <a:pt x="486" y="31"/>
                  </a:cubicBezTo>
                  <a:cubicBezTo>
                    <a:pt x="486" y="31"/>
                    <a:pt x="486" y="31"/>
                    <a:pt x="486" y="30"/>
                  </a:cubicBezTo>
                  <a:cubicBezTo>
                    <a:pt x="485" y="31"/>
                    <a:pt x="482" y="29"/>
                    <a:pt x="483" y="31"/>
                  </a:cubicBezTo>
                  <a:cubicBezTo>
                    <a:pt x="482" y="30"/>
                    <a:pt x="482" y="30"/>
                    <a:pt x="482" y="30"/>
                  </a:cubicBezTo>
                  <a:cubicBezTo>
                    <a:pt x="480" y="31"/>
                    <a:pt x="479" y="30"/>
                    <a:pt x="477" y="30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8" y="31"/>
                    <a:pt x="478" y="32"/>
                    <a:pt x="478" y="32"/>
                  </a:cubicBezTo>
                  <a:cubicBezTo>
                    <a:pt x="477" y="33"/>
                    <a:pt x="476" y="32"/>
                    <a:pt x="475" y="32"/>
                  </a:cubicBezTo>
                  <a:cubicBezTo>
                    <a:pt x="474" y="32"/>
                    <a:pt x="473" y="32"/>
                    <a:pt x="473" y="32"/>
                  </a:cubicBezTo>
                  <a:cubicBezTo>
                    <a:pt x="474" y="31"/>
                    <a:pt x="476" y="32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4" y="31"/>
                    <a:pt x="474" y="31"/>
                    <a:pt x="474" y="31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3" y="30"/>
                    <a:pt x="474" y="29"/>
                    <a:pt x="474" y="29"/>
                  </a:cubicBezTo>
                  <a:cubicBezTo>
                    <a:pt x="475" y="29"/>
                    <a:pt x="477" y="28"/>
                    <a:pt x="478" y="30"/>
                  </a:cubicBezTo>
                  <a:cubicBezTo>
                    <a:pt x="478" y="30"/>
                    <a:pt x="478" y="29"/>
                    <a:pt x="478" y="29"/>
                  </a:cubicBezTo>
                  <a:cubicBezTo>
                    <a:pt x="479" y="29"/>
                    <a:pt x="481" y="29"/>
                    <a:pt x="482" y="30"/>
                  </a:cubicBezTo>
                  <a:cubicBezTo>
                    <a:pt x="483" y="28"/>
                    <a:pt x="485" y="30"/>
                    <a:pt x="486" y="29"/>
                  </a:cubicBezTo>
                  <a:cubicBezTo>
                    <a:pt x="487" y="29"/>
                    <a:pt x="489" y="29"/>
                    <a:pt x="491" y="30"/>
                  </a:cubicBezTo>
                  <a:cubicBezTo>
                    <a:pt x="491" y="30"/>
                    <a:pt x="491" y="30"/>
                    <a:pt x="491" y="30"/>
                  </a:cubicBezTo>
                  <a:cubicBezTo>
                    <a:pt x="491" y="29"/>
                    <a:pt x="490" y="29"/>
                    <a:pt x="490" y="29"/>
                  </a:cubicBezTo>
                  <a:cubicBezTo>
                    <a:pt x="491" y="29"/>
                    <a:pt x="493" y="30"/>
                    <a:pt x="494" y="29"/>
                  </a:cubicBezTo>
                  <a:cubicBezTo>
                    <a:pt x="494" y="29"/>
                    <a:pt x="494" y="29"/>
                    <a:pt x="494" y="29"/>
                  </a:cubicBezTo>
                  <a:cubicBezTo>
                    <a:pt x="495" y="29"/>
                    <a:pt x="496" y="29"/>
                    <a:pt x="496" y="28"/>
                  </a:cubicBezTo>
                  <a:cubicBezTo>
                    <a:pt x="496" y="28"/>
                    <a:pt x="496" y="28"/>
                    <a:pt x="496" y="28"/>
                  </a:cubicBezTo>
                  <a:cubicBezTo>
                    <a:pt x="495" y="28"/>
                    <a:pt x="495" y="29"/>
                    <a:pt x="495" y="29"/>
                  </a:cubicBezTo>
                  <a:cubicBezTo>
                    <a:pt x="493" y="28"/>
                    <a:pt x="493" y="28"/>
                    <a:pt x="493" y="28"/>
                  </a:cubicBezTo>
                  <a:cubicBezTo>
                    <a:pt x="490" y="28"/>
                    <a:pt x="487" y="28"/>
                    <a:pt x="484" y="28"/>
                  </a:cubicBezTo>
                  <a:cubicBezTo>
                    <a:pt x="482" y="28"/>
                    <a:pt x="480" y="28"/>
                    <a:pt x="479" y="28"/>
                  </a:cubicBezTo>
                  <a:cubicBezTo>
                    <a:pt x="478" y="28"/>
                    <a:pt x="477" y="28"/>
                    <a:pt x="475" y="28"/>
                  </a:cubicBezTo>
                  <a:cubicBezTo>
                    <a:pt x="473" y="28"/>
                    <a:pt x="470" y="28"/>
                    <a:pt x="468" y="28"/>
                  </a:cubicBezTo>
                  <a:cubicBezTo>
                    <a:pt x="468" y="27"/>
                    <a:pt x="468" y="27"/>
                    <a:pt x="468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7" y="28"/>
                    <a:pt x="466" y="27"/>
                    <a:pt x="465" y="28"/>
                  </a:cubicBezTo>
                  <a:cubicBezTo>
                    <a:pt x="465" y="27"/>
                    <a:pt x="465" y="27"/>
                    <a:pt x="465" y="27"/>
                  </a:cubicBezTo>
                  <a:cubicBezTo>
                    <a:pt x="463" y="26"/>
                    <a:pt x="462" y="29"/>
                    <a:pt x="461" y="27"/>
                  </a:cubicBezTo>
                  <a:cubicBezTo>
                    <a:pt x="461" y="27"/>
                    <a:pt x="461" y="27"/>
                    <a:pt x="461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59" y="26"/>
                    <a:pt x="458" y="26"/>
                    <a:pt x="458" y="27"/>
                  </a:cubicBezTo>
                  <a:cubicBezTo>
                    <a:pt x="457" y="27"/>
                    <a:pt x="457" y="26"/>
                    <a:pt x="456" y="26"/>
                  </a:cubicBezTo>
                  <a:cubicBezTo>
                    <a:pt x="458" y="24"/>
                    <a:pt x="458" y="27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2" y="25"/>
                    <a:pt x="463" y="25"/>
                    <a:pt x="465" y="26"/>
                  </a:cubicBezTo>
                  <a:cubicBezTo>
                    <a:pt x="467" y="25"/>
                    <a:pt x="470" y="27"/>
                    <a:pt x="471" y="26"/>
                  </a:cubicBezTo>
                  <a:cubicBezTo>
                    <a:pt x="473" y="27"/>
                    <a:pt x="474" y="25"/>
                    <a:pt x="475" y="26"/>
                  </a:cubicBezTo>
                  <a:cubicBezTo>
                    <a:pt x="476" y="25"/>
                    <a:pt x="477" y="27"/>
                    <a:pt x="478" y="26"/>
                  </a:cubicBezTo>
                  <a:cubicBezTo>
                    <a:pt x="480" y="27"/>
                    <a:pt x="481" y="25"/>
                    <a:pt x="483" y="26"/>
                  </a:cubicBezTo>
                  <a:cubicBezTo>
                    <a:pt x="486" y="26"/>
                    <a:pt x="489" y="27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4" y="26"/>
                    <a:pt x="496" y="27"/>
                    <a:pt x="497" y="26"/>
                  </a:cubicBezTo>
                  <a:cubicBezTo>
                    <a:pt x="497" y="26"/>
                    <a:pt x="497" y="26"/>
                    <a:pt x="498" y="27"/>
                  </a:cubicBezTo>
                  <a:cubicBezTo>
                    <a:pt x="498" y="26"/>
                    <a:pt x="500" y="27"/>
                    <a:pt x="500" y="26"/>
                  </a:cubicBezTo>
                  <a:cubicBezTo>
                    <a:pt x="500" y="26"/>
                    <a:pt x="500" y="26"/>
                    <a:pt x="500" y="26"/>
                  </a:cubicBezTo>
                  <a:cubicBezTo>
                    <a:pt x="500" y="27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7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3" y="27"/>
                    <a:pt x="503" y="27"/>
                    <a:pt x="503" y="27"/>
                  </a:cubicBezTo>
                  <a:cubicBezTo>
                    <a:pt x="503" y="26"/>
                    <a:pt x="503" y="26"/>
                    <a:pt x="503" y="26"/>
                  </a:cubicBezTo>
                  <a:cubicBezTo>
                    <a:pt x="504" y="28"/>
                    <a:pt x="504" y="25"/>
                    <a:pt x="506" y="26"/>
                  </a:cubicBezTo>
                  <a:cubicBezTo>
                    <a:pt x="507" y="27"/>
                    <a:pt x="507" y="27"/>
                    <a:pt x="508" y="26"/>
                  </a:cubicBezTo>
                  <a:cubicBezTo>
                    <a:pt x="508" y="27"/>
                    <a:pt x="508" y="27"/>
                    <a:pt x="508" y="27"/>
                  </a:cubicBezTo>
                  <a:cubicBezTo>
                    <a:pt x="508" y="25"/>
                    <a:pt x="510" y="27"/>
                    <a:pt x="510" y="26"/>
                  </a:cubicBezTo>
                  <a:cubicBezTo>
                    <a:pt x="510" y="26"/>
                    <a:pt x="511" y="26"/>
                    <a:pt x="511" y="26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2" y="27"/>
                    <a:pt x="512" y="27"/>
                  </a:cubicBezTo>
                  <a:cubicBezTo>
                    <a:pt x="512" y="26"/>
                    <a:pt x="511" y="26"/>
                    <a:pt x="511" y="26"/>
                  </a:cubicBezTo>
                  <a:cubicBezTo>
                    <a:pt x="512" y="26"/>
                    <a:pt x="512" y="26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3" y="26"/>
                    <a:pt x="514" y="26"/>
                    <a:pt x="514" y="26"/>
                  </a:cubicBezTo>
                  <a:cubicBezTo>
                    <a:pt x="514" y="25"/>
                    <a:pt x="514" y="25"/>
                    <a:pt x="514" y="25"/>
                  </a:cubicBezTo>
                  <a:cubicBezTo>
                    <a:pt x="516" y="26"/>
                    <a:pt x="516" y="26"/>
                    <a:pt x="517" y="27"/>
                  </a:cubicBezTo>
                  <a:cubicBezTo>
                    <a:pt x="517" y="27"/>
                    <a:pt x="517" y="27"/>
                    <a:pt x="517" y="27"/>
                  </a:cubicBezTo>
                  <a:cubicBezTo>
                    <a:pt x="517" y="27"/>
                    <a:pt x="517" y="27"/>
                    <a:pt x="517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20" y="26"/>
                  </a:cubicBezTo>
                  <a:cubicBezTo>
                    <a:pt x="519" y="25"/>
                    <a:pt x="521" y="26"/>
                    <a:pt x="521" y="26"/>
                  </a:cubicBezTo>
                  <a:cubicBezTo>
                    <a:pt x="522" y="25"/>
                    <a:pt x="524" y="27"/>
                    <a:pt x="524" y="25"/>
                  </a:cubicBezTo>
                  <a:cubicBezTo>
                    <a:pt x="524" y="26"/>
                    <a:pt x="524" y="26"/>
                    <a:pt x="524" y="26"/>
                  </a:cubicBezTo>
                  <a:cubicBezTo>
                    <a:pt x="524" y="26"/>
                    <a:pt x="524" y="26"/>
                    <a:pt x="525" y="25"/>
                  </a:cubicBezTo>
                  <a:cubicBezTo>
                    <a:pt x="525" y="26"/>
                    <a:pt x="525" y="26"/>
                    <a:pt x="525" y="26"/>
                  </a:cubicBezTo>
                  <a:cubicBezTo>
                    <a:pt x="526" y="27"/>
                    <a:pt x="526" y="25"/>
                    <a:pt x="527" y="26"/>
                  </a:cubicBezTo>
                  <a:cubicBezTo>
                    <a:pt x="527" y="25"/>
                    <a:pt x="527" y="25"/>
                    <a:pt x="527" y="25"/>
                  </a:cubicBezTo>
                  <a:cubicBezTo>
                    <a:pt x="526" y="24"/>
                    <a:pt x="526" y="25"/>
                    <a:pt x="526" y="25"/>
                  </a:cubicBezTo>
                  <a:cubicBezTo>
                    <a:pt x="525" y="25"/>
                    <a:pt x="526" y="24"/>
                    <a:pt x="525" y="24"/>
                  </a:cubicBezTo>
                  <a:cubicBezTo>
                    <a:pt x="525" y="25"/>
                    <a:pt x="525" y="25"/>
                    <a:pt x="525" y="25"/>
                  </a:cubicBezTo>
                  <a:cubicBezTo>
                    <a:pt x="524" y="25"/>
                    <a:pt x="524" y="24"/>
                    <a:pt x="524" y="25"/>
                  </a:cubicBezTo>
                  <a:cubicBezTo>
                    <a:pt x="523" y="25"/>
                    <a:pt x="522" y="25"/>
                    <a:pt x="521" y="24"/>
                  </a:cubicBezTo>
                  <a:cubicBezTo>
                    <a:pt x="521" y="24"/>
                    <a:pt x="522" y="25"/>
                    <a:pt x="521" y="25"/>
                  </a:cubicBezTo>
                  <a:cubicBezTo>
                    <a:pt x="521" y="24"/>
                    <a:pt x="520" y="24"/>
                    <a:pt x="519" y="24"/>
                  </a:cubicBezTo>
                  <a:cubicBezTo>
                    <a:pt x="519" y="24"/>
                    <a:pt x="519" y="24"/>
                    <a:pt x="519" y="24"/>
                  </a:cubicBezTo>
                  <a:cubicBezTo>
                    <a:pt x="520" y="24"/>
                    <a:pt x="521" y="24"/>
                    <a:pt x="521" y="25"/>
                  </a:cubicBezTo>
                  <a:cubicBezTo>
                    <a:pt x="521" y="25"/>
                    <a:pt x="521" y="25"/>
                    <a:pt x="521" y="25"/>
                  </a:cubicBezTo>
                  <a:cubicBezTo>
                    <a:pt x="520" y="25"/>
                    <a:pt x="518" y="25"/>
                    <a:pt x="518" y="24"/>
                  </a:cubicBezTo>
                  <a:cubicBezTo>
                    <a:pt x="517" y="24"/>
                    <a:pt x="516" y="24"/>
                    <a:pt x="515" y="24"/>
                  </a:cubicBezTo>
                  <a:cubicBezTo>
                    <a:pt x="515" y="24"/>
                    <a:pt x="515" y="24"/>
                    <a:pt x="515" y="24"/>
                  </a:cubicBezTo>
                  <a:cubicBezTo>
                    <a:pt x="515" y="24"/>
                    <a:pt x="516" y="24"/>
                    <a:pt x="516" y="24"/>
                  </a:cubicBezTo>
                  <a:cubicBezTo>
                    <a:pt x="515" y="24"/>
                    <a:pt x="516" y="25"/>
                    <a:pt x="515" y="25"/>
                  </a:cubicBezTo>
                  <a:cubicBezTo>
                    <a:pt x="515" y="25"/>
                    <a:pt x="515" y="25"/>
                    <a:pt x="514" y="24"/>
                  </a:cubicBezTo>
                  <a:cubicBezTo>
                    <a:pt x="514" y="25"/>
                    <a:pt x="513" y="24"/>
                    <a:pt x="512" y="25"/>
                  </a:cubicBezTo>
                  <a:cubicBezTo>
                    <a:pt x="511" y="24"/>
                    <a:pt x="511" y="24"/>
                    <a:pt x="511" y="24"/>
                  </a:cubicBezTo>
                  <a:cubicBezTo>
                    <a:pt x="511" y="25"/>
                    <a:pt x="511" y="24"/>
                    <a:pt x="510" y="24"/>
                  </a:cubicBezTo>
                  <a:cubicBezTo>
                    <a:pt x="510" y="24"/>
                    <a:pt x="510" y="24"/>
                    <a:pt x="510" y="24"/>
                  </a:cubicBezTo>
                  <a:cubicBezTo>
                    <a:pt x="510" y="26"/>
                    <a:pt x="509" y="25"/>
                    <a:pt x="508" y="25"/>
                  </a:cubicBezTo>
                  <a:cubicBezTo>
                    <a:pt x="507" y="25"/>
                    <a:pt x="508" y="23"/>
                    <a:pt x="507" y="23"/>
                  </a:cubicBezTo>
                  <a:cubicBezTo>
                    <a:pt x="507" y="24"/>
                    <a:pt x="507" y="24"/>
                    <a:pt x="508" y="24"/>
                  </a:cubicBezTo>
                  <a:cubicBezTo>
                    <a:pt x="507" y="24"/>
                    <a:pt x="507" y="24"/>
                    <a:pt x="507" y="25"/>
                  </a:cubicBezTo>
                  <a:cubicBezTo>
                    <a:pt x="508" y="25"/>
                    <a:pt x="508" y="25"/>
                    <a:pt x="508" y="25"/>
                  </a:cubicBezTo>
                  <a:cubicBezTo>
                    <a:pt x="508" y="25"/>
                    <a:pt x="507" y="26"/>
                    <a:pt x="507" y="26"/>
                  </a:cubicBezTo>
                  <a:cubicBezTo>
                    <a:pt x="507" y="26"/>
                    <a:pt x="506" y="26"/>
                    <a:pt x="506" y="26"/>
                  </a:cubicBezTo>
                  <a:cubicBezTo>
                    <a:pt x="507" y="26"/>
                    <a:pt x="507" y="26"/>
                    <a:pt x="507" y="25"/>
                  </a:cubicBezTo>
                  <a:cubicBezTo>
                    <a:pt x="506" y="25"/>
                    <a:pt x="505" y="25"/>
                    <a:pt x="504" y="25"/>
                  </a:cubicBezTo>
                  <a:cubicBezTo>
                    <a:pt x="504" y="25"/>
                    <a:pt x="504" y="24"/>
                    <a:pt x="504" y="24"/>
                  </a:cubicBezTo>
                  <a:cubicBezTo>
                    <a:pt x="505" y="24"/>
                    <a:pt x="505" y="24"/>
                    <a:pt x="505" y="24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4" y="23"/>
                    <a:pt x="505" y="23"/>
                    <a:pt x="505" y="23"/>
                  </a:cubicBezTo>
                  <a:cubicBezTo>
                    <a:pt x="504" y="23"/>
                    <a:pt x="504" y="23"/>
                    <a:pt x="503" y="23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3" y="24"/>
                    <a:pt x="503" y="24"/>
                    <a:pt x="503" y="24"/>
                  </a:cubicBezTo>
                  <a:cubicBezTo>
                    <a:pt x="503" y="24"/>
                    <a:pt x="503" y="23"/>
                    <a:pt x="502" y="23"/>
                  </a:cubicBezTo>
                  <a:cubicBezTo>
                    <a:pt x="502" y="23"/>
                    <a:pt x="502" y="24"/>
                    <a:pt x="502" y="24"/>
                  </a:cubicBezTo>
                  <a:cubicBezTo>
                    <a:pt x="503" y="25"/>
                    <a:pt x="503" y="25"/>
                    <a:pt x="503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1" y="25"/>
                    <a:pt x="500" y="25"/>
                    <a:pt x="500" y="24"/>
                  </a:cubicBezTo>
                  <a:cubicBezTo>
                    <a:pt x="501" y="24"/>
                    <a:pt x="501" y="24"/>
                    <a:pt x="501" y="24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9" y="25"/>
                    <a:pt x="499" y="25"/>
                    <a:pt x="499" y="25"/>
                  </a:cubicBezTo>
                  <a:cubicBezTo>
                    <a:pt x="499" y="25"/>
                    <a:pt x="498" y="25"/>
                    <a:pt x="498" y="25"/>
                  </a:cubicBezTo>
                  <a:cubicBezTo>
                    <a:pt x="497" y="24"/>
                    <a:pt x="496" y="26"/>
                    <a:pt x="495" y="24"/>
                  </a:cubicBezTo>
                  <a:cubicBezTo>
                    <a:pt x="496" y="24"/>
                    <a:pt x="497" y="24"/>
                    <a:pt x="497" y="24"/>
                  </a:cubicBezTo>
                  <a:cubicBezTo>
                    <a:pt x="497" y="23"/>
                    <a:pt x="497" y="23"/>
                    <a:pt x="497" y="2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497" y="23"/>
                    <a:pt x="496" y="23"/>
                    <a:pt x="495" y="23"/>
                  </a:cubicBezTo>
                  <a:cubicBezTo>
                    <a:pt x="496" y="22"/>
                    <a:pt x="496" y="22"/>
                    <a:pt x="496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3"/>
                    <a:pt x="495" y="23"/>
                  </a:cubicBezTo>
                  <a:cubicBezTo>
                    <a:pt x="494" y="23"/>
                    <a:pt x="495" y="24"/>
                    <a:pt x="495" y="24"/>
                  </a:cubicBezTo>
                  <a:cubicBezTo>
                    <a:pt x="495" y="24"/>
                    <a:pt x="495" y="24"/>
                    <a:pt x="495" y="25"/>
                  </a:cubicBezTo>
                  <a:cubicBezTo>
                    <a:pt x="493" y="25"/>
                    <a:pt x="493" y="25"/>
                    <a:pt x="493" y="25"/>
                  </a:cubicBezTo>
                  <a:cubicBezTo>
                    <a:pt x="493" y="25"/>
                    <a:pt x="493" y="24"/>
                    <a:pt x="493" y="24"/>
                  </a:cubicBezTo>
                  <a:cubicBezTo>
                    <a:pt x="493" y="24"/>
                    <a:pt x="493" y="24"/>
                    <a:pt x="493" y="24"/>
                  </a:cubicBezTo>
                  <a:cubicBezTo>
                    <a:pt x="493" y="24"/>
                    <a:pt x="493" y="25"/>
                    <a:pt x="493" y="25"/>
                  </a:cubicBezTo>
                  <a:cubicBezTo>
                    <a:pt x="491" y="24"/>
                    <a:pt x="493" y="24"/>
                    <a:pt x="492" y="24"/>
                  </a:cubicBezTo>
                  <a:cubicBezTo>
                    <a:pt x="492" y="23"/>
                    <a:pt x="491" y="23"/>
                    <a:pt x="491" y="23"/>
                  </a:cubicBezTo>
                  <a:cubicBezTo>
                    <a:pt x="491" y="24"/>
                    <a:pt x="490" y="24"/>
                    <a:pt x="491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4"/>
                    <a:pt x="489" y="24"/>
                    <a:pt x="489" y="25"/>
                  </a:cubicBezTo>
                  <a:cubicBezTo>
                    <a:pt x="489" y="24"/>
                    <a:pt x="488" y="23"/>
                    <a:pt x="488" y="23"/>
                  </a:cubicBezTo>
                  <a:cubicBezTo>
                    <a:pt x="488" y="23"/>
                    <a:pt x="487" y="23"/>
                    <a:pt x="488" y="24"/>
                  </a:cubicBezTo>
                  <a:cubicBezTo>
                    <a:pt x="487" y="24"/>
                    <a:pt x="486" y="24"/>
                    <a:pt x="486" y="25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6" y="24"/>
                    <a:pt x="486" y="23"/>
                    <a:pt x="485" y="23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4" y="24"/>
                    <a:pt x="484" y="23"/>
                  </a:cubicBezTo>
                  <a:cubicBezTo>
                    <a:pt x="484" y="24"/>
                    <a:pt x="485" y="24"/>
                    <a:pt x="485" y="25"/>
                  </a:cubicBezTo>
                  <a:cubicBezTo>
                    <a:pt x="485" y="25"/>
                    <a:pt x="485" y="24"/>
                    <a:pt x="484" y="24"/>
                  </a:cubicBezTo>
                  <a:cubicBezTo>
                    <a:pt x="484" y="26"/>
                    <a:pt x="482" y="24"/>
                    <a:pt x="481" y="25"/>
                  </a:cubicBezTo>
                  <a:cubicBezTo>
                    <a:pt x="481" y="24"/>
                    <a:pt x="482" y="23"/>
                    <a:pt x="483" y="23"/>
                  </a:cubicBezTo>
                  <a:cubicBezTo>
                    <a:pt x="482" y="23"/>
                    <a:pt x="481" y="23"/>
                    <a:pt x="480" y="23"/>
                  </a:cubicBezTo>
                  <a:cubicBezTo>
                    <a:pt x="478" y="24"/>
                    <a:pt x="478" y="24"/>
                    <a:pt x="478" y="24"/>
                  </a:cubicBezTo>
                  <a:cubicBezTo>
                    <a:pt x="479" y="24"/>
                    <a:pt x="479" y="24"/>
                    <a:pt x="479" y="24"/>
                  </a:cubicBezTo>
                  <a:cubicBezTo>
                    <a:pt x="479" y="24"/>
                    <a:pt x="479" y="25"/>
                    <a:pt x="479" y="25"/>
                  </a:cubicBezTo>
                  <a:cubicBezTo>
                    <a:pt x="478" y="25"/>
                    <a:pt x="477" y="24"/>
                    <a:pt x="477" y="23"/>
                  </a:cubicBezTo>
                  <a:cubicBezTo>
                    <a:pt x="478" y="23"/>
                    <a:pt x="478" y="23"/>
                    <a:pt x="478" y="23"/>
                  </a:cubicBezTo>
                  <a:cubicBezTo>
                    <a:pt x="477" y="23"/>
                    <a:pt x="477" y="23"/>
                    <a:pt x="476" y="23"/>
                  </a:cubicBezTo>
                  <a:cubicBezTo>
                    <a:pt x="477" y="24"/>
                    <a:pt x="477" y="24"/>
                    <a:pt x="477" y="24"/>
                  </a:cubicBezTo>
                  <a:cubicBezTo>
                    <a:pt x="477" y="24"/>
                    <a:pt x="477" y="24"/>
                    <a:pt x="477" y="25"/>
                  </a:cubicBezTo>
                  <a:cubicBezTo>
                    <a:pt x="477" y="25"/>
                    <a:pt x="476" y="25"/>
                    <a:pt x="476" y="25"/>
                  </a:cubicBezTo>
                  <a:cubicBezTo>
                    <a:pt x="476" y="24"/>
                    <a:pt x="475" y="25"/>
                    <a:pt x="475" y="25"/>
                  </a:cubicBezTo>
                  <a:cubicBezTo>
                    <a:pt x="475" y="25"/>
                    <a:pt x="474" y="25"/>
                    <a:pt x="474" y="24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4" y="24"/>
                    <a:pt x="474" y="24"/>
                    <a:pt x="474" y="24"/>
                  </a:cubicBezTo>
                  <a:cubicBezTo>
                    <a:pt x="474" y="24"/>
                    <a:pt x="474" y="24"/>
                    <a:pt x="474" y="25"/>
                  </a:cubicBezTo>
                  <a:cubicBezTo>
                    <a:pt x="473" y="24"/>
                    <a:pt x="473" y="24"/>
                    <a:pt x="472" y="24"/>
                  </a:cubicBezTo>
                  <a:cubicBezTo>
                    <a:pt x="473" y="24"/>
                    <a:pt x="474" y="23"/>
                    <a:pt x="475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3" y="23"/>
                    <a:pt x="470" y="22"/>
                    <a:pt x="470" y="23"/>
                  </a:cubicBezTo>
                  <a:cubicBezTo>
                    <a:pt x="471" y="24"/>
                    <a:pt x="472" y="22"/>
                    <a:pt x="472" y="23"/>
                  </a:cubicBezTo>
                  <a:cubicBezTo>
                    <a:pt x="471" y="24"/>
                    <a:pt x="471" y="23"/>
                    <a:pt x="470" y="24"/>
                  </a:cubicBezTo>
                  <a:cubicBezTo>
                    <a:pt x="470" y="25"/>
                    <a:pt x="469" y="24"/>
                    <a:pt x="469" y="24"/>
                  </a:cubicBezTo>
                  <a:cubicBezTo>
                    <a:pt x="470" y="24"/>
                    <a:pt x="469" y="23"/>
                    <a:pt x="470" y="22"/>
                  </a:cubicBezTo>
                  <a:cubicBezTo>
                    <a:pt x="469" y="22"/>
                    <a:pt x="468" y="22"/>
                    <a:pt x="468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8" y="23"/>
                    <a:pt x="468" y="23"/>
                    <a:pt x="467" y="23"/>
                  </a:cubicBezTo>
                  <a:cubicBezTo>
                    <a:pt x="468" y="23"/>
                    <a:pt x="468" y="23"/>
                    <a:pt x="468" y="24"/>
                  </a:cubicBezTo>
                  <a:cubicBezTo>
                    <a:pt x="469" y="25"/>
                    <a:pt x="467" y="24"/>
                    <a:pt x="466" y="24"/>
                  </a:cubicBezTo>
                  <a:cubicBezTo>
                    <a:pt x="467" y="22"/>
                    <a:pt x="467" y="22"/>
                    <a:pt x="467" y="22"/>
                  </a:cubicBezTo>
                  <a:cubicBezTo>
                    <a:pt x="466" y="22"/>
                    <a:pt x="466" y="22"/>
                    <a:pt x="465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5" y="24"/>
                  </a:cubicBezTo>
                  <a:cubicBezTo>
                    <a:pt x="465" y="23"/>
                    <a:pt x="465" y="23"/>
                    <a:pt x="465" y="23"/>
                  </a:cubicBezTo>
                  <a:cubicBezTo>
                    <a:pt x="464" y="22"/>
                    <a:pt x="464" y="22"/>
                    <a:pt x="464" y="22"/>
                  </a:cubicBezTo>
                  <a:cubicBezTo>
                    <a:pt x="461" y="23"/>
                    <a:pt x="459" y="21"/>
                    <a:pt x="456" y="21"/>
                  </a:cubicBezTo>
                  <a:cubicBezTo>
                    <a:pt x="456" y="21"/>
                    <a:pt x="456" y="21"/>
                    <a:pt x="456" y="21"/>
                  </a:cubicBezTo>
                  <a:cubicBezTo>
                    <a:pt x="456" y="21"/>
                    <a:pt x="456" y="21"/>
                    <a:pt x="457" y="21"/>
                  </a:cubicBezTo>
                  <a:cubicBezTo>
                    <a:pt x="456" y="20"/>
                    <a:pt x="458" y="21"/>
                    <a:pt x="458" y="20"/>
                  </a:cubicBezTo>
                  <a:cubicBezTo>
                    <a:pt x="459" y="20"/>
                    <a:pt x="460" y="19"/>
                    <a:pt x="460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0"/>
                    <a:pt x="461" y="20"/>
                    <a:pt x="461" y="20"/>
                  </a:cubicBezTo>
                  <a:cubicBezTo>
                    <a:pt x="461" y="19"/>
                    <a:pt x="462" y="20"/>
                    <a:pt x="461" y="20"/>
                  </a:cubicBezTo>
                  <a:cubicBezTo>
                    <a:pt x="462" y="20"/>
                    <a:pt x="463" y="21"/>
                    <a:pt x="463" y="21"/>
                  </a:cubicBezTo>
                  <a:cubicBezTo>
                    <a:pt x="464" y="19"/>
                    <a:pt x="466" y="21"/>
                    <a:pt x="467" y="20"/>
                  </a:cubicBezTo>
                  <a:cubicBezTo>
                    <a:pt x="469" y="21"/>
                    <a:pt x="472" y="20"/>
                    <a:pt x="474" y="20"/>
                  </a:cubicBezTo>
                  <a:cubicBezTo>
                    <a:pt x="476" y="21"/>
                    <a:pt x="479" y="21"/>
                    <a:pt x="481" y="21"/>
                  </a:cubicBezTo>
                  <a:cubicBezTo>
                    <a:pt x="482" y="22"/>
                    <a:pt x="484" y="19"/>
                    <a:pt x="485" y="21"/>
                  </a:cubicBezTo>
                  <a:cubicBezTo>
                    <a:pt x="485" y="21"/>
                    <a:pt x="486" y="21"/>
                    <a:pt x="487" y="21"/>
                  </a:cubicBezTo>
                  <a:cubicBezTo>
                    <a:pt x="488" y="20"/>
                    <a:pt x="489" y="22"/>
                    <a:pt x="490" y="20"/>
                  </a:cubicBezTo>
                  <a:cubicBezTo>
                    <a:pt x="490" y="21"/>
                    <a:pt x="490" y="21"/>
                    <a:pt x="490" y="21"/>
                  </a:cubicBezTo>
                  <a:cubicBezTo>
                    <a:pt x="490" y="21"/>
                    <a:pt x="492" y="22"/>
                    <a:pt x="492" y="21"/>
                  </a:cubicBezTo>
                  <a:cubicBezTo>
                    <a:pt x="493" y="21"/>
                    <a:pt x="493" y="21"/>
                    <a:pt x="493" y="21"/>
                  </a:cubicBezTo>
                  <a:cubicBezTo>
                    <a:pt x="493" y="20"/>
                    <a:pt x="493" y="20"/>
                    <a:pt x="493" y="20"/>
                  </a:cubicBezTo>
                  <a:cubicBezTo>
                    <a:pt x="490" y="20"/>
                    <a:pt x="490" y="20"/>
                    <a:pt x="490" y="20"/>
                  </a:cubicBezTo>
                  <a:cubicBezTo>
                    <a:pt x="490" y="20"/>
                    <a:pt x="489" y="21"/>
                    <a:pt x="489" y="20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7" y="20"/>
                    <a:pt x="487" y="20"/>
                  </a:cubicBezTo>
                  <a:cubicBezTo>
                    <a:pt x="486" y="20"/>
                    <a:pt x="486" y="20"/>
                    <a:pt x="486" y="20"/>
                  </a:cubicBezTo>
                  <a:cubicBezTo>
                    <a:pt x="486" y="21"/>
                    <a:pt x="486" y="20"/>
                    <a:pt x="485" y="20"/>
                  </a:cubicBezTo>
                  <a:cubicBezTo>
                    <a:pt x="485" y="20"/>
                    <a:pt x="485" y="21"/>
                    <a:pt x="485" y="21"/>
                  </a:cubicBezTo>
                  <a:cubicBezTo>
                    <a:pt x="485" y="20"/>
                    <a:pt x="484" y="21"/>
                    <a:pt x="484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19"/>
                    <a:pt x="484" y="19"/>
                    <a:pt x="483" y="20"/>
                  </a:cubicBezTo>
                  <a:cubicBezTo>
                    <a:pt x="482" y="20"/>
                    <a:pt x="481" y="19"/>
                    <a:pt x="480" y="19"/>
                  </a:cubicBezTo>
                  <a:cubicBezTo>
                    <a:pt x="480" y="19"/>
                    <a:pt x="480" y="19"/>
                    <a:pt x="480" y="19"/>
                  </a:cubicBezTo>
                  <a:cubicBezTo>
                    <a:pt x="480" y="19"/>
                    <a:pt x="481" y="19"/>
                    <a:pt x="481" y="20"/>
                  </a:cubicBezTo>
                  <a:cubicBezTo>
                    <a:pt x="478" y="20"/>
                    <a:pt x="478" y="20"/>
                    <a:pt x="478" y="20"/>
                  </a:cubicBezTo>
                  <a:cubicBezTo>
                    <a:pt x="479" y="19"/>
                    <a:pt x="477" y="18"/>
                    <a:pt x="477" y="17"/>
                  </a:cubicBezTo>
                  <a:cubicBezTo>
                    <a:pt x="476" y="17"/>
                    <a:pt x="477" y="19"/>
                    <a:pt x="477" y="19"/>
                  </a:cubicBezTo>
                  <a:cubicBezTo>
                    <a:pt x="477" y="19"/>
                    <a:pt x="476" y="19"/>
                    <a:pt x="476" y="18"/>
                  </a:cubicBezTo>
                  <a:cubicBezTo>
                    <a:pt x="476" y="18"/>
                    <a:pt x="476" y="19"/>
                    <a:pt x="476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9"/>
                    <a:pt x="473" y="19"/>
                    <a:pt x="472" y="20"/>
                  </a:cubicBezTo>
                  <a:cubicBezTo>
                    <a:pt x="472" y="19"/>
                    <a:pt x="472" y="19"/>
                    <a:pt x="472" y="19"/>
                  </a:cubicBezTo>
                  <a:cubicBezTo>
                    <a:pt x="472" y="20"/>
                    <a:pt x="472" y="20"/>
                    <a:pt x="472" y="20"/>
                  </a:cubicBezTo>
                  <a:cubicBezTo>
                    <a:pt x="470" y="19"/>
                    <a:pt x="470" y="19"/>
                    <a:pt x="470" y="19"/>
                  </a:cubicBezTo>
                  <a:cubicBezTo>
                    <a:pt x="469" y="18"/>
                    <a:pt x="467" y="19"/>
                    <a:pt x="467" y="18"/>
                  </a:cubicBezTo>
                  <a:cubicBezTo>
                    <a:pt x="467" y="19"/>
                    <a:pt x="465" y="19"/>
                    <a:pt x="465" y="19"/>
                  </a:cubicBezTo>
                  <a:cubicBezTo>
                    <a:pt x="465" y="18"/>
                    <a:pt x="464" y="18"/>
                    <a:pt x="464" y="17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3" y="19"/>
                    <a:pt x="463" y="18"/>
                  </a:cubicBezTo>
                  <a:cubicBezTo>
                    <a:pt x="463" y="18"/>
                    <a:pt x="463" y="18"/>
                    <a:pt x="463" y="18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2" y="18"/>
                    <a:pt x="462" y="17"/>
                    <a:pt x="462" y="17"/>
                  </a:cubicBezTo>
                  <a:cubicBezTo>
                    <a:pt x="462" y="17"/>
                    <a:pt x="462" y="17"/>
                    <a:pt x="463" y="17"/>
                  </a:cubicBezTo>
                  <a:cubicBezTo>
                    <a:pt x="463" y="17"/>
                    <a:pt x="463" y="17"/>
                    <a:pt x="463" y="17"/>
                  </a:cubicBezTo>
                  <a:cubicBezTo>
                    <a:pt x="462" y="15"/>
                    <a:pt x="461" y="17"/>
                    <a:pt x="460" y="15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9" y="16"/>
                    <a:pt x="458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5" y="15"/>
                    <a:pt x="455" y="15"/>
                    <a:pt x="456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5"/>
                    <a:pt x="454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3" y="15"/>
                    <a:pt x="454" y="18"/>
                    <a:pt x="452" y="17"/>
                  </a:cubicBezTo>
                  <a:cubicBezTo>
                    <a:pt x="453" y="18"/>
                    <a:pt x="453" y="18"/>
                    <a:pt x="453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1" y="18"/>
                    <a:pt x="450" y="19"/>
                    <a:pt x="449" y="18"/>
                  </a:cubicBezTo>
                  <a:cubicBezTo>
                    <a:pt x="450" y="17"/>
                    <a:pt x="450" y="17"/>
                    <a:pt x="450" y="17"/>
                  </a:cubicBezTo>
                  <a:cubicBezTo>
                    <a:pt x="449" y="17"/>
                    <a:pt x="450" y="18"/>
                    <a:pt x="449" y="17"/>
                  </a:cubicBezTo>
                  <a:cubicBezTo>
                    <a:pt x="448" y="16"/>
                    <a:pt x="450" y="17"/>
                    <a:pt x="451" y="16"/>
                  </a:cubicBezTo>
                  <a:cubicBezTo>
                    <a:pt x="450" y="15"/>
                    <a:pt x="449" y="17"/>
                    <a:pt x="448" y="16"/>
                  </a:cubicBezTo>
                  <a:cubicBezTo>
                    <a:pt x="449" y="15"/>
                    <a:pt x="449" y="15"/>
                    <a:pt x="449" y="15"/>
                  </a:cubicBezTo>
                  <a:cubicBezTo>
                    <a:pt x="448" y="15"/>
                    <a:pt x="448" y="15"/>
                    <a:pt x="448" y="15"/>
                  </a:cubicBezTo>
                  <a:cubicBezTo>
                    <a:pt x="448" y="15"/>
                    <a:pt x="448" y="16"/>
                    <a:pt x="448" y="16"/>
                  </a:cubicBezTo>
                  <a:cubicBezTo>
                    <a:pt x="446" y="18"/>
                    <a:pt x="446" y="18"/>
                    <a:pt x="446" y="18"/>
                  </a:cubicBezTo>
                  <a:cubicBezTo>
                    <a:pt x="445" y="17"/>
                    <a:pt x="444" y="17"/>
                    <a:pt x="443" y="16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2" y="17"/>
                    <a:pt x="442" y="17"/>
                    <a:pt x="442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4" y="17"/>
                    <a:pt x="444" y="18"/>
                  </a:cubicBezTo>
                  <a:cubicBezTo>
                    <a:pt x="443" y="18"/>
                    <a:pt x="443" y="18"/>
                    <a:pt x="442" y="18"/>
                  </a:cubicBezTo>
                  <a:cubicBezTo>
                    <a:pt x="442" y="18"/>
                    <a:pt x="442" y="19"/>
                    <a:pt x="442" y="19"/>
                  </a:cubicBezTo>
                  <a:cubicBezTo>
                    <a:pt x="442" y="19"/>
                    <a:pt x="442" y="19"/>
                    <a:pt x="442" y="19"/>
                  </a:cubicBezTo>
                  <a:cubicBezTo>
                    <a:pt x="443" y="19"/>
                    <a:pt x="443" y="18"/>
                    <a:pt x="444" y="19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42" y="20"/>
                    <a:pt x="441" y="19"/>
                    <a:pt x="441" y="18"/>
                  </a:cubicBezTo>
                  <a:cubicBezTo>
                    <a:pt x="441" y="18"/>
                    <a:pt x="441" y="18"/>
                    <a:pt x="440" y="18"/>
                  </a:cubicBezTo>
                  <a:cubicBezTo>
                    <a:pt x="440" y="18"/>
                    <a:pt x="440" y="19"/>
                    <a:pt x="441" y="19"/>
                  </a:cubicBezTo>
                  <a:cubicBezTo>
                    <a:pt x="441" y="20"/>
                    <a:pt x="440" y="19"/>
                    <a:pt x="440" y="20"/>
                  </a:cubicBezTo>
                  <a:cubicBezTo>
                    <a:pt x="441" y="20"/>
                    <a:pt x="443" y="20"/>
                    <a:pt x="445" y="20"/>
                  </a:cubicBezTo>
                  <a:cubicBezTo>
                    <a:pt x="445" y="21"/>
                    <a:pt x="446" y="21"/>
                    <a:pt x="447" y="21"/>
                  </a:cubicBezTo>
                  <a:cubicBezTo>
                    <a:pt x="446" y="20"/>
                    <a:pt x="446" y="20"/>
                    <a:pt x="446" y="20"/>
                  </a:cubicBezTo>
                  <a:cubicBezTo>
                    <a:pt x="446" y="20"/>
                    <a:pt x="446" y="21"/>
                    <a:pt x="445" y="20"/>
                  </a:cubicBezTo>
                  <a:cubicBezTo>
                    <a:pt x="445" y="20"/>
                    <a:pt x="444" y="19"/>
                    <a:pt x="444" y="19"/>
                  </a:cubicBezTo>
                  <a:cubicBezTo>
                    <a:pt x="445" y="19"/>
                    <a:pt x="445" y="19"/>
                    <a:pt x="447" y="18"/>
                  </a:cubicBezTo>
                  <a:cubicBezTo>
                    <a:pt x="447" y="19"/>
                    <a:pt x="447" y="19"/>
                    <a:pt x="448" y="19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9" y="21"/>
                    <a:pt x="447" y="21"/>
                    <a:pt x="447" y="21"/>
                  </a:cubicBezTo>
                  <a:cubicBezTo>
                    <a:pt x="447" y="22"/>
                    <a:pt x="447" y="22"/>
                    <a:pt x="447" y="22"/>
                  </a:cubicBezTo>
                  <a:cubicBezTo>
                    <a:pt x="447" y="21"/>
                    <a:pt x="448" y="21"/>
                    <a:pt x="448" y="21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9" y="23"/>
                    <a:pt x="449" y="23"/>
                    <a:pt x="449" y="23"/>
                  </a:cubicBezTo>
                  <a:cubicBezTo>
                    <a:pt x="449" y="22"/>
                    <a:pt x="450" y="22"/>
                    <a:pt x="450" y="22"/>
                  </a:cubicBezTo>
                  <a:cubicBezTo>
                    <a:pt x="451" y="21"/>
                    <a:pt x="449" y="22"/>
                    <a:pt x="449" y="21"/>
                  </a:cubicBezTo>
                  <a:cubicBezTo>
                    <a:pt x="450" y="20"/>
                    <a:pt x="450" y="20"/>
                    <a:pt x="450" y="20"/>
                  </a:cubicBezTo>
                  <a:cubicBezTo>
                    <a:pt x="451" y="20"/>
                    <a:pt x="452" y="20"/>
                    <a:pt x="452" y="21"/>
                  </a:cubicBezTo>
                  <a:cubicBezTo>
                    <a:pt x="452" y="21"/>
                    <a:pt x="452" y="21"/>
                    <a:pt x="452" y="21"/>
                  </a:cubicBezTo>
                  <a:cubicBezTo>
                    <a:pt x="452" y="22"/>
                    <a:pt x="453" y="23"/>
                    <a:pt x="452" y="23"/>
                  </a:cubicBezTo>
                  <a:cubicBezTo>
                    <a:pt x="451" y="22"/>
                    <a:pt x="451" y="22"/>
                    <a:pt x="451" y="22"/>
                  </a:cubicBezTo>
                  <a:cubicBezTo>
                    <a:pt x="451" y="24"/>
                    <a:pt x="448" y="22"/>
                    <a:pt x="449" y="24"/>
                  </a:cubicBezTo>
                  <a:cubicBezTo>
                    <a:pt x="449" y="23"/>
                    <a:pt x="448" y="23"/>
                    <a:pt x="447" y="22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6" y="22"/>
                    <a:pt x="445" y="21"/>
                    <a:pt x="443" y="22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441" y="20"/>
                    <a:pt x="441" y="21"/>
                    <a:pt x="441" y="22"/>
                  </a:cubicBezTo>
                  <a:cubicBezTo>
                    <a:pt x="440" y="21"/>
                    <a:pt x="441" y="21"/>
                    <a:pt x="440" y="20"/>
                  </a:cubicBezTo>
                  <a:cubicBezTo>
                    <a:pt x="440" y="23"/>
                    <a:pt x="438" y="20"/>
                    <a:pt x="437" y="20"/>
                  </a:cubicBezTo>
                  <a:cubicBezTo>
                    <a:pt x="437" y="21"/>
                    <a:pt x="437" y="20"/>
                    <a:pt x="438" y="21"/>
                  </a:cubicBezTo>
                  <a:cubicBezTo>
                    <a:pt x="437" y="21"/>
                    <a:pt x="438" y="22"/>
                    <a:pt x="437" y="21"/>
                  </a:cubicBezTo>
                  <a:cubicBezTo>
                    <a:pt x="436" y="19"/>
                    <a:pt x="436" y="22"/>
                    <a:pt x="434" y="22"/>
                  </a:cubicBezTo>
                  <a:cubicBezTo>
                    <a:pt x="434" y="23"/>
                    <a:pt x="436" y="22"/>
                    <a:pt x="435" y="23"/>
                  </a:cubicBezTo>
                  <a:cubicBezTo>
                    <a:pt x="434" y="23"/>
                    <a:pt x="433" y="23"/>
                    <a:pt x="433" y="22"/>
                  </a:cubicBezTo>
                  <a:cubicBezTo>
                    <a:pt x="436" y="20"/>
                    <a:pt x="431" y="22"/>
                    <a:pt x="431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18"/>
                    <a:pt x="430" y="18"/>
                    <a:pt x="430" y="18"/>
                  </a:cubicBezTo>
                  <a:cubicBezTo>
                    <a:pt x="431" y="18"/>
                    <a:pt x="431" y="18"/>
                    <a:pt x="432" y="18"/>
                  </a:cubicBezTo>
                  <a:cubicBezTo>
                    <a:pt x="431" y="18"/>
                    <a:pt x="431" y="17"/>
                    <a:pt x="431" y="17"/>
                  </a:cubicBezTo>
                  <a:cubicBezTo>
                    <a:pt x="430" y="18"/>
                    <a:pt x="429" y="19"/>
                    <a:pt x="430" y="19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1" y="21"/>
                    <a:pt x="430" y="21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1"/>
                    <a:pt x="429" y="21"/>
                    <a:pt x="429" y="21"/>
                  </a:cubicBezTo>
                  <a:cubicBezTo>
                    <a:pt x="429" y="21"/>
                    <a:pt x="428" y="21"/>
                    <a:pt x="428" y="20"/>
                  </a:cubicBezTo>
                  <a:cubicBezTo>
                    <a:pt x="429" y="20"/>
                    <a:pt x="429" y="20"/>
                    <a:pt x="429" y="20"/>
                  </a:cubicBezTo>
                  <a:cubicBezTo>
                    <a:pt x="428" y="19"/>
                    <a:pt x="428" y="20"/>
                    <a:pt x="427" y="20"/>
                  </a:cubicBezTo>
                  <a:cubicBezTo>
                    <a:pt x="427" y="20"/>
                    <a:pt x="427" y="20"/>
                    <a:pt x="427" y="20"/>
                  </a:cubicBezTo>
                  <a:cubicBezTo>
                    <a:pt x="428" y="21"/>
                    <a:pt x="427" y="21"/>
                    <a:pt x="427" y="21"/>
                  </a:cubicBezTo>
                  <a:cubicBezTo>
                    <a:pt x="428" y="21"/>
                    <a:pt x="429" y="21"/>
                    <a:pt x="430" y="21"/>
                  </a:cubicBezTo>
                  <a:cubicBezTo>
                    <a:pt x="429" y="21"/>
                    <a:pt x="431" y="22"/>
                    <a:pt x="431" y="22"/>
                  </a:cubicBezTo>
                  <a:cubicBezTo>
                    <a:pt x="431" y="23"/>
                    <a:pt x="431" y="23"/>
                    <a:pt x="431" y="23"/>
                  </a:cubicBezTo>
                  <a:cubicBezTo>
                    <a:pt x="430" y="22"/>
                    <a:pt x="430" y="23"/>
                    <a:pt x="430" y="22"/>
                  </a:cubicBezTo>
                  <a:cubicBezTo>
                    <a:pt x="429" y="22"/>
                    <a:pt x="429" y="22"/>
                    <a:pt x="428" y="22"/>
                  </a:cubicBezTo>
                  <a:cubicBezTo>
                    <a:pt x="427" y="23"/>
                    <a:pt x="428" y="21"/>
                    <a:pt x="426" y="21"/>
                  </a:cubicBezTo>
                  <a:cubicBezTo>
                    <a:pt x="427" y="21"/>
                    <a:pt x="427" y="21"/>
                    <a:pt x="427" y="21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8" y="19"/>
                    <a:pt x="428" y="19"/>
                    <a:pt x="428" y="1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27" y="19"/>
                    <a:pt x="427" y="19"/>
                    <a:pt x="427" y="19"/>
                  </a:cubicBezTo>
                  <a:cubicBezTo>
                    <a:pt x="425" y="18"/>
                    <a:pt x="425" y="18"/>
                    <a:pt x="425" y="18"/>
                  </a:cubicBezTo>
                  <a:cubicBezTo>
                    <a:pt x="425" y="19"/>
                    <a:pt x="425" y="20"/>
                    <a:pt x="425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5" y="20"/>
                    <a:pt x="423" y="20"/>
                    <a:pt x="424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3" y="21"/>
                    <a:pt x="423" y="22"/>
                    <a:pt x="423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1" y="22"/>
                    <a:pt x="421" y="22"/>
                    <a:pt x="421" y="22"/>
                  </a:cubicBezTo>
                  <a:cubicBezTo>
                    <a:pt x="421" y="21"/>
                    <a:pt x="421" y="21"/>
                    <a:pt x="421" y="21"/>
                  </a:cubicBezTo>
                  <a:cubicBezTo>
                    <a:pt x="422" y="20"/>
                    <a:pt x="422" y="21"/>
                    <a:pt x="423" y="21"/>
                  </a:cubicBezTo>
                  <a:cubicBezTo>
                    <a:pt x="423" y="20"/>
                    <a:pt x="423" y="20"/>
                    <a:pt x="423" y="19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1" y="20"/>
                    <a:pt x="422" y="19"/>
                    <a:pt x="422" y="19"/>
                  </a:cubicBezTo>
                  <a:cubicBezTo>
                    <a:pt x="424" y="19"/>
                    <a:pt x="424" y="19"/>
                    <a:pt x="424" y="19"/>
                  </a:cubicBezTo>
                  <a:cubicBezTo>
                    <a:pt x="423" y="18"/>
                    <a:pt x="422" y="19"/>
                    <a:pt x="422" y="19"/>
                  </a:cubicBezTo>
                  <a:cubicBezTo>
                    <a:pt x="421" y="19"/>
                    <a:pt x="421" y="19"/>
                    <a:pt x="421" y="19"/>
                  </a:cubicBezTo>
                  <a:cubicBezTo>
                    <a:pt x="420" y="18"/>
                    <a:pt x="421" y="19"/>
                    <a:pt x="420" y="19"/>
                  </a:cubicBezTo>
                  <a:cubicBezTo>
                    <a:pt x="420" y="19"/>
                    <a:pt x="419" y="19"/>
                    <a:pt x="419" y="19"/>
                  </a:cubicBezTo>
                  <a:cubicBezTo>
                    <a:pt x="420" y="19"/>
                    <a:pt x="420" y="19"/>
                    <a:pt x="420" y="19"/>
                  </a:cubicBezTo>
                  <a:cubicBezTo>
                    <a:pt x="419" y="18"/>
                    <a:pt x="419" y="18"/>
                    <a:pt x="419" y="18"/>
                  </a:cubicBezTo>
                  <a:cubicBezTo>
                    <a:pt x="418" y="18"/>
                    <a:pt x="418" y="19"/>
                    <a:pt x="418" y="19"/>
                  </a:cubicBezTo>
                  <a:cubicBezTo>
                    <a:pt x="419" y="18"/>
                    <a:pt x="419" y="20"/>
                    <a:pt x="420" y="20"/>
                  </a:cubicBezTo>
                  <a:cubicBezTo>
                    <a:pt x="419" y="20"/>
                    <a:pt x="418" y="19"/>
                    <a:pt x="418" y="20"/>
                  </a:cubicBezTo>
                  <a:cubicBezTo>
                    <a:pt x="417" y="19"/>
                    <a:pt x="417" y="19"/>
                    <a:pt x="418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6" y="18"/>
                    <a:pt x="415" y="18"/>
                    <a:pt x="414" y="19"/>
                  </a:cubicBezTo>
                  <a:cubicBezTo>
                    <a:pt x="415" y="19"/>
                    <a:pt x="417" y="18"/>
                    <a:pt x="417" y="19"/>
                  </a:cubicBezTo>
                  <a:cubicBezTo>
                    <a:pt x="417" y="20"/>
                    <a:pt x="415" y="19"/>
                    <a:pt x="414" y="20"/>
                  </a:cubicBezTo>
                  <a:cubicBezTo>
                    <a:pt x="413" y="19"/>
                    <a:pt x="414" y="19"/>
                    <a:pt x="414" y="18"/>
                  </a:cubicBezTo>
                  <a:cubicBezTo>
                    <a:pt x="414" y="18"/>
                    <a:pt x="413" y="18"/>
                    <a:pt x="413" y="18"/>
                  </a:cubicBezTo>
                  <a:cubicBezTo>
                    <a:pt x="412" y="18"/>
                    <a:pt x="411" y="19"/>
                    <a:pt x="411" y="18"/>
                  </a:cubicBezTo>
                  <a:cubicBezTo>
                    <a:pt x="410" y="18"/>
                    <a:pt x="409" y="18"/>
                    <a:pt x="409" y="18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06" y="18"/>
                    <a:pt x="406" y="18"/>
                    <a:pt x="406" y="18"/>
                  </a:cubicBezTo>
                  <a:cubicBezTo>
                    <a:pt x="408" y="18"/>
                    <a:pt x="408" y="18"/>
                    <a:pt x="408" y="18"/>
                  </a:cubicBezTo>
                  <a:cubicBezTo>
                    <a:pt x="408" y="20"/>
                    <a:pt x="407" y="19"/>
                    <a:pt x="407" y="20"/>
                  </a:cubicBezTo>
                  <a:cubicBezTo>
                    <a:pt x="407" y="20"/>
                    <a:pt x="408" y="20"/>
                    <a:pt x="408" y="20"/>
                  </a:cubicBezTo>
                  <a:cubicBezTo>
                    <a:pt x="409" y="20"/>
                    <a:pt x="410" y="21"/>
                    <a:pt x="410" y="20"/>
                  </a:cubicBezTo>
                  <a:cubicBezTo>
                    <a:pt x="410" y="20"/>
                    <a:pt x="410" y="20"/>
                    <a:pt x="410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2" y="19"/>
                    <a:pt x="412" y="20"/>
                    <a:pt x="412" y="20"/>
                  </a:cubicBezTo>
                  <a:cubicBezTo>
                    <a:pt x="412" y="20"/>
                    <a:pt x="411" y="19"/>
                    <a:pt x="411" y="19"/>
                  </a:cubicBezTo>
                  <a:cubicBezTo>
                    <a:pt x="412" y="18"/>
                    <a:pt x="412" y="18"/>
                    <a:pt x="412" y="18"/>
                  </a:cubicBezTo>
                  <a:cubicBezTo>
                    <a:pt x="412" y="19"/>
                    <a:pt x="413" y="19"/>
                    <a:pt x="412" y="19"/>
                  </a:cubicBezTo>
                  <a:cubicBezTo>
                    <a:pt x="413" y="19"/>
                    <a:pt x="414" y="19"/>
                    <a:pt x="414" y="19"/>
                  </a:cubicBezTo>
                  <a:cubicBezTo>
                    <a:pt x="414" y="20"/>
                    <a:pt x="414" y="20"/>
                    <a:pt x="414" y="20"/>
                  </a:cubicBezTo>
                  <a:cubicBezTo>
                    <a:pt x="413" y="20"/>
                    <a:pt x="414" y="20"/>
                    <a:pt x="414" y="21"/>
                  </a:cubicBezTo>
                  <a:cubicBezTo>
                    <a:pt x="415" y="19"/>
                    <a:pt x="417" y="21"/>
                    <a:pt x="419" y="20"/>
                  </a:cubicBezTo>
                  <a:cubicBezTo>
                    <a:pt x="419" y="21"/>
                    <a:pt x="419" y="22"/>
                    <a:pt x="419" y="22"/>
                  </a:cubicBezTo>
                  <a:cubicBezTo>
                    <a:pt x="418" y="22"/>
                    <a:pt x="418" y="23"/>
                    <a:pt x="417" y="22"/>
                  </a:cubicBezTo>
                  <a:cubicBezTo>
                    <a:pt x="417" y="22"/>
                    <a:pt x="417" y="22"/>
                    <a:pt x="417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6" y="21"/>
                    <a:pt x="416" y="22"/>
                    <a:pt x="416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3" y="22"/>
                    <a:pt x="413" y="21"/>
                    <a:pt x="413" y="22"/>
                  </a:cubicBezTo>
                  <a:cubicBezTo>
                    <a:pt x="412" y="21"/>
                    <a:pt x="412" y="21"/>
                    <a:pt x="412" y="21"/>
                  </a:cubicBezTo>
                  <a:cubicBezTo>
                    <a:pt x="413" y="22"/>
                    <a:pt x="411" y="21"/>
                    <a:pt x="410" y="21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1" y="23"/>
                    <a:pt x="409" y="24"/>
                    <a:pt x="409" y="25"/>
                  </a:cubicBezTo>
                  <a:cubicBezTo>
                    <a:pt x="410" y="24"/>
                    <a:pt x="411" y="24"/>
                    <a:pt x="411" y="22"/>
                  </a:cubicBezTo>
                  <a:cubicBezTo>
                    <a:pt x="411" y="22"/>
                    <a:pt x="412" y="22"/>
                    <a:pt x="412" y="22"/>
                  </a:cubicBezTo>
                  <a:cubicBezTo>
                    <a:pt x="412" y="23"/>
                    <a:pt x="412" y="23"/>
                    <a:pt x="412" y="23"/>
                  </a:cubicBezTo>
                  <a:cubicBezTo>
                    <a:pt x="413" y="23"/>
                    <a:pt x="413" y="22"/>
                    <a:pt x="413" y="22"/>
                  </a:cubicBezTo>
                  <a:cubicBezTo>
                    <a:pt x="413" y="22"/>
                    <a:pt x="413" y="23"/>
                    <a:pt x="413" y="23"/>
                  </a:cubicBezTo>
                  <a:cubicBezTo>
                    <a:pt x="414" y="23"/>
                    <a:pt x="415" y="22"/>
                    <a:pt x="416" y="22"/>
                  </a:cubicBezTo>
                  <a:cubicBezTo>
                    <a:pt x="416" y="22"/>
                    <a:pt x="416" y="23"/>
                    <a:pt x="416" y="23"/>
                  </a:cubicBezTo>
                  <a:cubicBezTo>
                    <a:pt x="417" y="23"/>
                    <a:pt x="419" y="23"/>
                    <a:pt x="419" y="24"/>
                  </a:cubicBezTo>
                  <a:cubicBezTo>
                    <a:pt x="419" y="23"/>
                    <a:pt x="419" y="23"/>
                    <a:pt x="419" y="23"/>
                  </a:cubicBezTo>
                  <a:cubicBezTo>
                    <a:pt x="420" y="24"/>
                    <a:pt x="422" y="23"/>
                    <a:pt x="423" y="23"/>
                  </a:cubicBezTo>
                  <a:cubicBezTo>
                    <a:pt x="424" y="24"/>
                    <a:pt x="426" y="23"/>
                    <a:pt x="427" y="24"/>
                  </a:cubicBezTo>
                  <a:cubicBezTo>
                    <a:pt x="428" y="24"/>
                    <a:pt x="429" y="24"/>
                    <a:pt x="431" y="24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4"/>
                    <a:pt x="431" y="24"/>
                    <a:pt x="431" y="24"/>
                  </a:cubicBezTo>
                  <a:cubicBezTo>
                    <a:pt x="432" y="24"/>
                    <a:pt x="433" y="24"/>
                    <a:pt x="435" y="24"/>
                  </a:cubicBezTo>
                  <a:cubicBezTo>
                    <a:pt x="436" y="23"/>
                    <a:pt x="438" y="26"/>
                    <a:pt x="438" y="24"/>
                  </a:cubicBezTo>
                  <a:cubicBezTo>
                    <a:pt x="439" y="24"/>
                    <a:pt x="440" y="25"/>
                    <a:pt x="442" y="24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1" y="25"/>
                    <a:pt x="441" y="25"/>
                    <a:pt x="440" y="25"/>
                  </a:cubicBezTo>
                  <a:cubicBezTo>
                    <a:pt x="440" y="25"/>
                    <a:pt x="440" y="25"/>
                    <a:pt x="440" y="25"/>
                  </a:cubicBezTo>
                  <a:cubicBezTo>
                    <a:pt x="440" y="25"/>
                    <a:pt x="439" y="26"/>
                    <a:pt x="439" y="25"/>
                  </a:cubicBezTo>
                  <a:cubicBezTo>
                    <a:pt x="438" y="25"/>
                    <a:pt x="437" y="27"/>
                    <a:pt x="437" y="25"/>
                  </a:cubicBezTo>
                  <a:cubicBezTo>
                    <a:pt x="435" y="25"/>
                    <a:pt x="433" y="27"/>
                    <a:pt x="431" y="26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29" y="25"/>
                    <a:pt x="429" y="25"/>
                    <a:pt x="429" y="25"/>
                  </a:cubicBezTo>
                  <a:cubicBezTo>
                    <a:pt x="429" y="25"/>
                    <a:pt x="430" y="25"/>
                    <a:pt x="430" y="25"/>
                  </a:cubicBezTo>
                  <a:cubicBezTo>
                    <a:pt x="429" y="24"/>
                    <a:pt x="429" y="24"/>
                    <a:pt x="429" y="24"/>
                  </a:cubicBezTo>
                  <a:cubicBezTo>
                    <a:pt x="428" y="24"/>
                    <a:pt x="428" y="25"/>
                    <a:pt x="428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6" y="26"/>
                    <a:pt x="427" y="25"/>
                    <a:pt x="426" y="25"/>
                  </a:cubicBezTo>
                  <a:cubicBezTo>
                    <a:pt x="427" y="25"/>
                    <a:pt x="427" y="25"/>
                    <a:pt x="427" y="25"/>
                  </a:cubicBezTo>
                  <a:cubicBezTo>
                    <a:pt x="426" y="25"/>
                    <a:pt x="425" y="25"/>
                    <a:pt x="424" y="24"/>
                  </a:cubicBezTo>
                  <a:cubicBezTo>
                    <a:pt x="424" y="25"/>
                    <a:pt x="424" y="25"/>
                    <a:pt x="423" y="25"/>
                  </a:cubicBezTo>
                  <a:cubicBezTo>
                    <a:pt x="424" y="25"/>
                    <a:pt x="425" y="25"/>
                    <a:pt x="425" y="26"/>
                  </a:cubicBezTo>
                  <a:cubicBezTo>
                    <a:pt x="425" y="26"/>
                    <a:pt x="425" y="26"/>
                    <a:pt x="425" y="26"/>
                  </a:cubicBezTo>
                  <a:cubicBezTo>
                    <a:pt x="425" y="25"/>
                    <a:pt x="424" y="26"/>
                    <a:pt x="424" y="26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2" y="26"/>
                    <a:pt x="422" y="26"/>
                    <a:pt x="420" y="25"/>
                  </a:cubicBezTo>
                  <a:cubicBezTo>
                    <a:pt x="421" y="25"/>
                    <a:pt x="421" y="25"/>
                    <a:pt x="421" y="25"/>
                  </a:cubicBezTo>
                  <a:cubicBezTo>
                    <a:pt x="421" y="25"/>
                    <a:pt x="421" y="25"/>
                    <a:pt x="420" y="25"/>
                  </a:cubicBezTo>
                  <a:cubicBezTo>
                    <a:pt x="420" y="27"/>
                    <a:pt x="417" y="25"/>
                    <a:pt x="416" y="25"/>
                  </a:cubicBezTo>
                  <a:cubicBezTo>
                    <a:pt x="415" y="25"/>
                    <a:pt x="416" y="24"/>
                    <a:pt x="415" y="24"/>
                  </a:cubicBezTo>
                  <a:cubicBezTo>
                    <a:pt x="416" y="25"/>
                    <a:pt x="415" y="26"/>
                    <a:pt x="414" y="25"/>
                  </a:cubicBezTo>
                  <a:cubicBezTo>
                    <a:pt x="414" y="25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3" y="24"/>
                    <a:pt x="412" y="24"/>
                    <a:pt x="413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1" y="25"/>
                    <a:pt x="411" y="25"/>
                    <a:pt x="411" y="25"/>
                  </a:cubicBezTo>
                  <a:cubicBezTo>
                    <a:pt x="411" y="25"/>
                    <a:pt x="413" y="25"/>
                    <a:pt x="412" y="26"/>
                  </a:cubicBezTo>
                  <a:cubicBezTo>
                    <a:pt x="412" y="26"/>
                    <a:pt x="411" y="26"/>
                    <a:pt x="411" y="26"/>
                  </a:cubicBezTo>
                  <a:cubicBezTo>
                    <a:pt x="411" y="26"/>
                    <a:pt x="411" y="26"/>
                    <a:pt x="411" y="26"/>
                  </a:cubicBezTo>
                  <a:cubicBezTo>
                    <a:pt x="409" y="26"/>
                    <a:pt x="407" y="25"/>
                    <a:pt x="407" y="24"/>
                  </a:cubicBezTo>
                  <a:cubicBezTo>
                    <a:pt x="406" y="24"/>
                    <a:pt x="407" y="24"/>
                    <a:pt x="407" y="25"/>
                  </a:cubicBezTo>
                  <a:cubicBezTo>
                    <a:pt x="406" y="25"/>
                    <a:pt x="405" y="25"/>
                    <a:pt x="405" y="24"/>
                  </a:cubicBezTo>
                  <a:cubicBezTo>
                    <a:pt x="405" y="25"/>
                    <a:pt x="405" y="25"/>
                    <a:pt x="404" y="25"/>
                  </a:cubicBezTo>
                  <a:cubicBezTo>
                    <a:pt x="405" y="25"/>
                    <a:pt x="405" y="25"/>
                    <a:pt x="405" y="25"/>
                  </a:cubicBezTo>
                  <a:cubicBezTo>
                    <a:pt x="405" y="26"/>
                    <a:pt x="404" y="26"/>
                    <a:pt x="403" y="26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4" y="27"/>
                    <a:pt x="404" y="27"/>
                    <a:pt x="404" y="27"/>
                  </a:cubicBezTo>
                  <a:cubicBezTo>
                    <a:pt x="405" y="26"/>
                    <a:pt x="405" y="26"/>
                    <a:pt x="405" y="26"/>
                  </a:cubicBezTo>
                  <a:cubicBezTo>
                    <a:pt x="406" y="27"/>
                    <a:pt x="407" y="26"/>
                    <a:pt x="408" y="27"/>
                  </a:cubicBezTo>
                  <a:cubicBezTo>
                    <a:pt x="407" y="27"/>
                    <a:pt x="407" y="27"/>
                    <a:pt x="407" y="27"/>
                  </a:cubicBezTo>
                  <a:cubicBezTo>
                    <a:pt x="408" y="28"/>
                    <a:pt x="408" y="28"/>
                    <a:pt x="408" y="28"/>
                  </a:cubicBezTo>
                  <a:cubicBezTo>
                    <a:pt x="408" y="27"/>
                    <a:pt x="409" y="27"/>
                    <a:pt x="409" y="27"/>
                  </a:cubicBezTo>
                  <a:cubicBezTo>
                    <a:pt x="410" y="27"/>
                    <a:pt x="413" y="27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2" y="28"/>
                    <a:pt x="411" y="29"/>
                  </a:cubicBezTo>
                  <a:cubicBezTo>
                    <a:pt x="411" y="29"/>
                    <a:pt x="411" y="28"/>
                    <a:pt x="410" y="28"/>
                  </a:cubicBezTo>
                  <a:cubicBezTo>
                    <a:pt x="407" y="28"/>
                    <a:pt x="404" y="28"/>
                    <a:pt x="402" y="28"/>
                  </a:cubicBezTo>
                  <a:cubicBezTo>
                    <a:pt x="401" y="28"/>
                    <a:pt x="400" y="29"/>
                    <a:pt x="400" y="27"/>
                  </a:cubicBezTo>
                  <a:cubicBezTo>
                    <a:pt x="399" y="27"/>
                    <a:pt x="398" y="27"/>
                    <a:pt x="398" y="27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7" y="28"/>
                    <a:pt x="397" y="29"/>
                    <a:pt x="397" y="29"/>
                  </a:cubicBezTo>
                  <a:cubicBezTo>
                    <a:pt x="397" y="28"/>
                    <a:pt x="396" y="28"/>
                    <a:pt x="397" y="28"/>
                  </a:cubicBezTo>
                  <a:cubicBezTo>
                    <a:pt x="397" y="28"/>
                    <a:pt x="396" y="28"/>
                    <a:pt x="396" y="27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98" y="29"/>
                    <a:pt x="399" y="29"/>
                    <a:pt x="400" y="28"/>
                  </a:cubicBezTo>
                  <a:cubicBezTo>
                    <a:pt x="400" y="28"/>
                    <a:pt x="400" y="28"/>
                    <a:pt x="401" y="28"/>
                  </a:cubicBezTo>
                  <a:cubicBezTo>
                    <a:pt x="401" y="29"/>
                    <a:pt x="400" y="29"/>
                    <a:pt x="400" y="29"/>
                  </a:cubicBezTo>
                  <a:cubicBezTo>
                    <a:pt x="400" y="29"/>
                    <a:pt x="401" y="29"/>
                    <a:pt x="401" y="29"/>
                  </a:cubicBezTo>
                  <a:cubicBezTo>
                    <a:pt x="402" y="30"/>
                    <a:pt x="402" y="30"/>
                    <a:pt x="402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0" y="31"/>
                    <a:pt x="398" y="30"/>
                    <a:pt x="397" y="31"/>
                  </a:cubicBezTo>
                  <a:cubicBezTo>
                    <a:pt x="396" y="30"/>
                    <a:pt x="394" y="30"/>
                    <a:pt x="393" y="30"/>
                  </a:cubicBezTo>
                  <a:cubicBezTo>
                    <a:pt x="393" y="30"/>
                    <a:pt x="393" y="29"/>
                    <a:pt x="394" y="29"/>
                  </a:cubicBezTo>
                  <a:cubicBezTo>
                    <a:pt x="394" y="29"/>
                    <a:pt x="394" y="29"/>
                    <a:pt x="394" y="30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3" y="29"/>
                    <a:pt x="393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4" y="29"/>
                    <a:pt x="395" y="29"/>
                  </a:cubicBezTo>
                  <a:cubicBezTo>
                    <a:pt x="395" y="28"/>
                    <a:pt x="396" y="28"/>
                    <a:pt x="395" y="28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4" y="28"/>
                    <a:pt x="394" y="28"/>
                    <a:pt x="394" y="28"/>
                  </a:cubicBezTo>
                  <a:cubicBezTo>
                    <a:pt x="394" y="28"/>
                    <a:pt x="394" y="28"/>
                    <a:pt x="394" y="27"/>
                  </a:cubicBezTo>
                  <a:cubicBezTo>
                    <a:pt x="394" y="27"/>
                    <a:pt x="395" y="28"/>
                    <a:pt x="395" y="27"/>
                  </a:cubicBezTo>
                  <a:cubicBezTo>
                    <a:pt x="395" y="27"/>
                    <a:pt x="395" y="26"/>
                    <a:pt x="395" y="26"/>
                  </a:cubicBezTo>
                  <a:cubicBezTo>
                    <a:pt x="395" y="27"/>
                    <a:pt x="395" y="27"/>
                    <a:pt x="395" y="27"/>
                  </a:cubicBezTo>
                  <a:cubicBezTo>
                    <a:pt x="395" y="26"/>
                    <a:pt x="395" y="25"/>
                    <a:pt x="394" y="25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3" y="25"/>
                    <a:pt x="393" y="25"/>
                    <a:pt x="393" y="25"/>
                  </a:cubicBezTo>
                  <a:cubicBezTo>
                    <a:pt x="392" y="25"/>
                    <a:pt x="391" y="25"/>
                    <a:pt x="390" y="25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91" y="25"/>
                    <a:pt x="390" y="24"/>
                    <a:pt x="391" y="24"/>
                  </a:cubicBezTo>
                  <a:cubicBezTo>
                    <a:pt x="391" y="24"/>
                    <a:pt x="391" y="24"/>
                    <a:pt x="391" y="25"/>
                  </a:cubicBezTo>
                  <a:cubicBezTo>
                    <a:pt x="392" y="24"/>
                    <a:pt x="392" y="24"/>
                    <a:pt x="392" y="24"/>
                  </a:cubicBezTo>
                  <a:cubicBezTo>
                    <a:pt x="391" y="24"/>
                    <a:pt x="391" y="24"/>
                    <a:pt x="390" y="23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89" y="25"/>
                    <a:pt x="389" y="25"/>
                    <a:pt x="389" y="25"/>
                  </a:cubicBezTo>
                  <a:cubicBezTo>
                    <a:pt x="390" y="21"/>
                    <a:pt x="388" y="26"/>
                    <a:pt x="387" y="24"/>
                  </a:cubicBezTo>
                  <a:cubicBezTo>
                    <a:pt x="386" y="24"/>
                    <a:pt x="387" y="24"/>
                    <a:pt x="387" y="25"/>
                  </a:cubicBezTo>
                  <a:cubicBezTo>
                    <a:pt x="385" y="24"/>
                    <a:pt x="383" y="25"/>
                    <a:pt x="381" y="24"/>
                  </a:cubicBezTo>
                  <a:cubicBezTo>
                    <a:pt x="382" y="24"/>
                    <a:pt x="382" y="23"/>
                    <a:pt x="383" y="24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382" y="23"/>
                    <a:pt x="382" y="23"/>
                    <a:pt x="381" y="23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80" y="24"/>
                    <a:pt x="380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2"/>
                    <a:pt x="378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3"/>
                    <a:pt x="378" y="24"/>
                    <a:pt x="378" y="25"/>
                  </a:cubicBezTo>
                  <a:cubicBezTo>
                    <a:pt x="377" y="24"/>
                    <a:pt x="377" y="26"/>
                    <a:pt x="376" y="24"/>
                  </a:cubicBezTo>
                  <a:cubicBezTo>
                    <a:pt x="377" y="24"/>
                    <a:pt x="377" y="24"/>
                    <a:pt x="377" y="23"/>
                  </a:cubicBezTo>
                  <a:cubicBezTo>
                    <a:pt x="376" y="23"/>
                    <a:pt x="376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7" y="25"/>
                    <a:pt x="377" y="25"/>
                    <a:pt x="377" y="25"/>
                  </a:cubicBezTo>
                  <a:cubicBezTo>
                    <a:pt x="377" y="25"/>
                    <a:pt x="378" y="25"/>
                    <a:pt x="379" y="25"/>
                  </a:cubicBezTo>
                  <a:cubicBezTo>
                    <a:pt x="380" y="26"/>
                    <a:pt x="377" y="26"/>
                    <a:pt x="378" y="27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8" y="27"/>
                    <a:pt x="378" y="28"/>
                    <a:pt x="377" y="28"/>
                  </a:cubicBezTo>
                  <a:cubicBezTo>
                    <a:pt x="377" y="29"/>
                    <a:pt x="376" y="28"/>
                    <a:pt x="376" y="29"/>
                  </a:cubicBezTo>
                  <a:cubicBezTo>
                    <a:pt x="374" y="28"/>
                    <a:pt x="372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30"/>
                    <a:pt x="368" y="29"/>
                    <a:pt x="367" y="29"/>
                  </a:cubicBezTo>
                  <a:cubicBezTo>
                    <a:pt x="366" y="28"/>
                    <a:pt x="366" y="28"/>
                    <a:pt x="366" y="27"/>
                  </a:cubicBezTo>
                  <a:cubicBezTo>
                    <a:pt x="367" y="27"/>
                    <a:pt x="368" y="26"/>
                    <a:pt x="368" y="27"/>
                  </a:cubicBezTo>
                  <a:cubicBezTo>
                    <a:pt x="369" y="26"/>
                    <a:pt x="371" y="27"/>
                    <a:pt x="372" y="27"/>
                  </a:cubicBezTo>
                  <a:cubicBezTo>
                    <a:pt x="371" y="26"/>
                    <a:pt x="370" y="26"/>
                    <a:pt x="369" y="26"/>
                  </a:cubicBezTo>
                  <a:cubicBezTo>
                    <a:pt x="369" y="26"/>
                    <a:pt x="369" y="26"/>
                    <a:pt x="369" y="26"/>
                  </a:cubicBezTo>
                  <a:cubicBezTo>
                    <a:pt x="370" y="25"/>
                    <a:pt x="371" y="24"/>
                    <a:pt x="372" y="25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3" y="23"/>
                    <a:pt x="373" y="24"/>
                    <a:pt x="374" y="24"/>
                  </a:cubicBezTo>
                  <a:cubicBezTo>
                    <a:pt x="374" y="23"/>
                    <a:pt x="375" y="23"/>
                    <a:pt x="374" y="22"/>
                  </a:cubicBezTo>
                  <a:cubicBezTo>
                    <a:pt x="374" y="23"/>
                    <a:pt x="373" y="24"/>
                    <a:pt x="372" y="23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71" y="24"/>
                    <a:pt x="371" y="24"/>
                    <a:pt x="372" y="24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69" y="24"/>
                    <a:pt x="370" y="23"/>
                    <a:pt x="369" y="23"/>
                  </a:cubicBezTo>
                  <a:cubicBezTo>
                    <a:pt x="369" y="23"/>
                    <a:pt x="369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1"/>
                    <a:pt x="370" y="22"/>
                  </a:cubicBezTo>
                  <a:cubicBezTo>
                    <a:pt x="370" y="21"/>
                    <a:pt x="370" y="21"/>
                    <a:pt x="370" y="21"/>
                  </a:cubicBezTo>
                  <a:cubicBezTo>
                    <a:pt x="369" y="20"/>
                    <a:pt x="369" y="22"/>
                    <a:pt x="368" y="21"/>
                  </a:cubicBezTo>
                  <a:cubicBezTo>
                    <a:pt x="368" y="22"/>
                    <a:pt x="368" y="22"/>
                    <a:pt x="368" y="23"/>
                  </a:cubicBezTo>
                  <a:cubicBezTo>
                    <a:pt x="368" y="24"/>
                    <a:pt x="368" y="23"/>
                    <a:pt x="367" y="23"/>
                  </a:cubicBezTo>
                  <a:cubicBezTo>
                    <a:pt x="366" y="23"/>
                    <a:pt x="366" y="23"/>
                    <a:pt x="366" y="23"/>
                  </a:cubicBezTo>
                  <a:cubicBezTo>
                    <a:pt x="366" y="23"/>
                    <a:pt x="366" y="23"/>
                    <a:pt x="365" y="23"/>
                  </a:cubicBezTo>
                  <a:cubicBezTo>
                    <a:pt x="365" y="23"/>
                    <a:pt x="365" y="23"/>
                    <a:pt x="365" y="24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63" y="23"/>
                    <a:pt x="362" y="23"/>
                    <a:pt x="362" y="23"/>
                  </a:cubicBezTo>
                  <a:cubicBezTo>
                    <a:pt x="362" y="23"/>
                    <a:pt x="362" y="23"/>
                    <a:pt x="362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0" y="23"/>
                    <a:pt x="360" y="23"/>
                    <a:pt x="360" y="23"/>
                  </a:cubicBezTo>
                  <a:cubicBezTo>
                    <a:pt x="358" y="22"/>
                    <a:pt x="356" y="24"/>
                    <a:pt x="354" y="22"/>
                  </a:cubicBezTo>
                  <a:cubicBezTo>
                    <a:pt x="352" y="23"/>
                    <a:pt x="350" y="22"/>
                    <a:pt x="347" y="23"/>
                  </a:cubicBezTo>
                  <a:cubicBezTo>
                    <a:pt x="346" y="22"/>
                    <a:pt x="344" y="22"/>
                    <a:pt x="343" y="22"/>
                  </a:cubicBezTo>
                  <a:cubicBezTo>
                    <a:pt x="343" y="22"/>
                    <a:pt x="341" y="22"/>
                    <a:pt x="341" y="21"/>
                  </a:cubicBezTo>
                  <a:cubicBezTo>
                    <a:pt x="341" y="21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19"/>
                    <a:pt x="341" y="19"/>
                    <a:pt x="341" y="19"/>
                  </a:cubicBezTo>
                  <a:cubicBezTo>
                    <a:pt x="341" y="19"/>
                    <a:pt x="341" y="19"/>
                    <a:pt x="341" y="20"/>
                  </a:cubicBezTo>
                  <a:cubicBezTo>
                    <a:pt x="342" y="19"/>
                    <a:pt x="341" y="19"/>
                    <a:pt x="341" y="19"/>
                  </a:cubicBezTo>
                  <a:cubicBezTo>
                    <a:pt x="342" y="18"/>
                    <a:pt x="342" y="18"/>
                    <a:pt x="342" y="19"/>
                  </a:cubicBezTo>
                  <a:cubicBezTo>
                    <a:pt x="342" y="17"/>
                    <a:pt x="344" y="19"/>
                    <a:pt x="344" y="18"/>
                  </a:cubicBezTo>
                  <a:cubicBezTo>
                    <a:pt x="343" y="17"/>
                    <a:pt x="341" y="17"/>
                    <a:pt x="340" y="18"/>
                  </a:cubicBezTo>
                  <a:cubicBezTo>
                    <a:pt x="340" y="18"/>
                    <a:pt x="340" y="18"/>
                    <a:pt x="340" y="18"/>
                  </a:cubicBezTo>
                  <a:cubicBezTo>
                    <a:pt x="340" y="19"/>
                    <a:pt x="340" y="19"/>
                    <a:pt x="340" y="20"/>
                  </a:cubicBezTo>
                  <a:cubicBezTo>
                    <a:pt x="339" y="19"/>
                    <a:pt x="340" y="21"/>
                    <a:pt x="339" y="21"/>
                  </a:cubicBezTo>
                  <a:cubicBezTo>
                    <a:pt x="339" y="22"/>
                    <a:pt x="339" y="22"/>
                    <a:pt x="339" y="22"/>
                  </a:cubicBezTo>
                  <a:cubicBezTo>
                    <a:pt x="339" y="22"/>
                    <a:pt x="337" y="22"/>
                    <a:pt x="337" y="21"/>
                  </a:cubicBezTo>
                  <a:cubicBezTo>
                    <a:pt x="337" y="21"/>
                    <a:pt x="337" y="21"/>
                    <a:pt x="337" y="21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2"/>
                    <a:pt x="334" y="21"/>
                    <a:pt x="333" y="21"/>
                  </a:cubicBezTo>
                  <a:cubicBezTo>
                    <a:pt x="332" y="21"/>
                    <a:pt x="331" y="22"/>
                    <a:pt x="330" y="21"/>
                  </a:cubicBezTo>
                  <a:cubicBezTo>
                    <a:pt x="329" y="22"/>
                    <a:pt x="328" y="21"/>
                    <a:pt x="327" y="21"/>
                  </a:cubicBezTo>
                  <a:cubicBezTo>
                    <a:pt x="326" y="22"/>
                    <a:pt x="325" y="20"/>
                    <a:pt x="324" y="21"/>
                  </a:cubicBezTo>
                  <a:cubicBezTo>
                    <a:pt x="323" y="20"/>
                    <a:pt x="322" y="20"/>
                    <a:pt x="321" y="21"/>
                  </a:cubicBezTo>
                  <a:cubicBezTo>
                    <a:pt x="320" y="20"/>
                    <a:pt x="320" y="21"/>
                    <a:pt x="319" y="20"/>
                  </a:cubicBezTo>
                  <a:cubicBezTo>
                    <a:pt x="318" y="20"/>
                    <a:pt x="318" y="21"/>
                    <a:pt x="318" y="21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7" y="20"/>
                    <a:pt x="316" y="21"/>
                    <a:pt x="316" y="20"/>
                  </a:cubicBezTo>
                  <a:cubicBezTo>
                    <a:pt x="316" y="19"/>
                    <a:pt x="316" y="19"/>
                    <a:pt x="317" y="19"/>
                  </a:cubicBezTo>
                  <a:cubicBezTo>
                    <a:pt x="317" y="19"/>
                    <a:pt x="318" y="19"/>
                    <a:pt x="318" y="19"/>
                  </a:cubicBezTo>
                  <a:cubicBezTo>
                    <a:pt x="318" y="19"/>
                    <a:pt x="319" y="19"/>
                    <a:pt x="319" y="20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8" y="19"/>
                    <a:pt x="317" y="18"/>
                    <a:pt x="317" y="19"/>
                  </a:cubicBezTo>
                  <a:cubicBezTo>
                    <a:pt x="317" y="18"/>
                    <a:pt x="317" y="18"/>
                    <a:pt x="317" y="18"/>
                  </a:cubicBezTo>
                  <a:cubicBezTo>
                    <a:pt x="315" y="18"/>
                    <a:pt x="315" y="18"/>
                    <a:pt x="315" y="18"/>
                  </a:cubicBezTo>
                  <a:cubicBezTo>
                    <a:pt x="315" y="19"/>
                    <a:pt x="313" y="19"/>
                    <a:pt x="315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19"/>
                    <a:pt x="313" y="19"/>
                    <a:pt x="314" y="19"/>
                  </a:cubicBezTo>
                  <a:cubicBezTo>
                    <a:pt x="313" y="19"/>
                    <a:pt x="313" y="17"/>
                    <a:pt x="312" y="18"/>
                  </a:cubicBezTo>
                  <a:cubicBezTo>
                    <a:pt x="313" y="19"/>
                    <a:pt x="313" y="19"/>
                    <a:pt x="313" y="19"/>
                  </a:cubicBezTo>
                  <a:cubicBezTo>
                    <a:pt x="313" y="19"/>
                    <a:pt x="313" y="19"/>
                    <a:pt x="312" y="19"/>
                  </a:cubicBezTo>
                  <a:cubicBezTo>
                    <a:pt x="312" y="19"/>
                    <a:pt x="313" y="20"/>
                    <a:pt x="313" y="20"/>
                  </a:cubicBezTo>
                  <a:cubicBezTo>
                    <a:pt x="313" y="20"/>
                    <a:pt x="313" y="20"/>
                    <a:pt x="312" y="20"/>
                  </a:cubicBezTo>
                  <a:cubicBezTo>
                    <a:pt x="312" y="20"/>
                    <a:pt x="311" y="19"/>
                    <a:pt x="311" y="19"/>
                  </a:cubicBezTo>
                  <a:cubicBezTo>
                    <a:pt x="311" y="19"/>
                    <a:pt x="311" y="19"/>
                    <a:pt x="310" y="20"/>
                  </a:cubicBezTo>
                  <a:cubicBezTo>
                    <a:pt x="309" y="20"/>
                    <a:pt x="308" y="20"/>
                    <a:pt x="307" y="20"/>
                  </a:cubicBezTo>
                  <a:cubicBezTo>
                    <a:pt x="308" y="18"/>
                    <a:pt x="310" y="19"/>
                    <a:pt x="311" y="17"/>
                  </a:cubicBezTo>
                  <a:cubicBezTo>
                    <a:pt x="310" y="17"/>
                    <a:pt x="310" y="17"/>
                    <a:pt x="310" y="17"/>
                  </a:cubicBezTo>
                  <a:cubicBezTo>
                    <a:pt x="310" y="18"/>
                    <a:pt x="310" y="18"/>
                    <a:pt x="310" y="18"/>
                  </a:cubicBezTo>
                  <a:cubicBezTo>
                    <a:pt x="308" y="17"/>
                    <a:pt x="308" y="20"/>
                    <a:pt x="305" y="19"/>
                  </a:cubicBezTo>
                  <a:cubicBezTo>
                    <a:pt x="306" y="20"/>
                    <a:pt x="306" y="20"/>
                    <a:pt x="306" y="20"/>
                  </a:cubicBezTo>
                  <a:cubicBezTo>
                    <a:pt x="305" y="20"/>
                    <a:pt x="304" y="20"/>
                    <a:pt x="303" y="19"/>
                  </a:cubicBezTo>
                  <a:cubicBezTo>
                    <a:pt x="304" y="19"/>
                    <a:pt x="304" y="19"/>
                    <a:pt x="304" y="19"/>
                  </a:cubicBezTo>
                  <a:cubicBezTo>
                    <a:pt x="303" y="20"/>
                    <a:pt x="300" y="19"/>
                    <a:pt x="298" y="19"/>
                  </a:cubicBezTo>
                  <a:cubicBezTo>
                    <a:pt x="297" y="18"/>
                    <a:pt x="297" y="18"/>
                    <a:pt x="297" y="18"/>
                  </a:cubicBezTo>
                  <a:cubicBezTo>
                    <a:pt x="297" y="18"/>
                    <a:pt x="297" y="18"/>
                    <a:pt x="297" y="19"/>
                  </a:cubicBezTo>
                  <a:cubicBezTo>
                    <a:pt x="297" y="19"/>
                    <a:pt x="296" y="19"/>
                    <a:pt x="296" y="1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18"/>
                    <a:pt x="295" y="18"/>
                    <a:pt x="294" y="18"/>
                  </a:cubicBezTo>
                  <a:cubicBezTo>
                    <a:pt x="294" y="18"/>
                    <a:pt x="295" y="18"/>
                    <a:pt x="295" y="17"/>
                  </a:cubicBezTo>
                  <a:cubicBezTo>
                    <a:pt x="295" y="18"/>
                    <a:pt x="295" y="18"/>
                    <a:pt x="295" y="18"/>
                  </a:cubicBezTo>
                  <a:cubicBezTo>
                    <a:pt x="295" y="17"/>
                    <a:pt x="295" y="17"/>
                    <a:pt x="295" y="17"/>
                  </a:cubicBezTo>
                  <a:cubicBezTo>
                    <a:pt x="296" y="18"/>
                    <a:pt x="297" y="17"/>
                    <a:pt x="297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4" y="17"/>
                    <a:pt x="293" y="18"/>
                    <a:pt x="292" y="18"/>
                  </a:cubicBezTo>
                  <a:cubicBezTo>
                    <a:pt x="292" y="18"/>
                    <a:pt x="293" y="18"/>
                    <a:pt x="292" y="17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1" y="18"/>
                    <a:pt x="291" y="17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1" y="17"/>
                    <a:pt x="290" y="17"/>
                    <a:pt x="290" y="17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7"/>
                    <a:pt x="287" y="18"/>
                    <a:pt x="287" y="17"/>
                  </a:cubicBezTo>
                  <a:cubicBezTo>
                    <a:pt x="286" y="17"/>
                    <a:pt x="286" y="18"/>
                    <a:pt x="286" y="18"/>
                  </a:cubicBezTo>
                  <a:cubicBezTo>
                    <a:pt x="285" y="17"/>
                    <a:pt x="285" y="17"/>
                    <a:pt x="285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5" y="17"/>
                    <a:pt x="285" y="17"/>
                  </a:cubicBezTo>
                  <a:cubicBezTo>
                    <a:pt x="285" y="17"/>
                    <a:pt x="285" y="17"/>
                    <a:pt x="285" y="18"/>
                  </a:cubicBezTo>
                  <a:cubicBezTo>
                    <a:pt x="284" y="18"/>
                    <a:pt x="283" y="18"/>
                    <a:pt x="282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2" y="16"/>
                    <a:pt x="282" y="17"/>
                    <a:pt x="281" y="17"/>
                  </a:cubicBezTo>
                  <a:cubicBezTo>
                    <a:pt x="281" y="17"/>
                    <a:pt x="281" y="18"/>
                    <a:pt x="280" y="17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1" y="15"/>
                    <a:pt x="283" y="17"/>
                    <a:pt x="283" y="16"/>
                  </a:cubicBezTo>
                  <a:cubicBezTo>
                    <a:pt x="282" y="15"/>
                    <a:pt x="281" y="16"/>
                    <a:pt x="280" y="15"/>
                  </a:cubicBezTo>
                  <a:cubicBezTo>
                    <a:pt x="280" y="15"/>
                    <a:pt x="281" y="15"/>
                    <a:pt x="281" y="15"/>
                  </a:cubicBezTo>
                  <a:cubicBezTo>
                    <a:pt x="280" y="14"/>
                    <a:pt x="280" y="15"/>
                    <a:pt x="279" y="14"/>
                  </a:cubicBezTo>
                  <a:cubicBezTo>
                    <a:pt x="281" y="13"/>
                    <a:pt x="282" y="15"/>
                    <a:pt x="283" y="14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1" y="14"/>
                    <a:pt x="279" y="13"/>
                    <a:pt x="278" y="14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2"/>
                    <a:pt x="275" y="13"/>
                    <a:pt x="274" y="13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3" y="12"/>
                    <a:pt x="273" y="12"/>
                    <a:pt x="273" y="12"/>
                  </a:cubicBezTo>
                  <a:cubicBezTo>
                    <a:pt x="273" y="11"/>
                    <a:pt x="275" y="12"/>
                    <a:pt x="275" y="11"/>
                  </a:cubicBezTo>
                  <a:cubicBezTo>
                    <a:pt x="276" y="11"/>
                    <a:pt x="277" y="10"/>
                    <a:pt x="277" y="11"/>
                  </a:cubicBezTo>
                  <a:cubicBezTo>
                    <a:pt x="278" y="11"/>
                    <a:pt x="279" y="11"/>
                    <a:pt x="280" y="11"/>
                  </a:cubicBezTo>
                  <a:cubicBezTo>
                    <a:pt x="280" y="12"/>
                    <a:pt x="280" y="12"/>
                    <a:pt x="280" y="12"/>
                  </a:cubicBezTo>
                  <a:cubicBezTo>
                    <a:pt x="281" y="12"/>
                    <a:pt x="282" y="11"/>
                    <a:pt x="283" y="12"/>
                  </a:cubicBezTo>
                  <a:cubicBezTo>
                    <a:pt x="283" y="11"/>
                    <a:pt x="283" y="11"/>
                    <a:pt x="283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4" y="11"/>
                    <a:pt x="285" y="11"/>
                    <a:pt x="285" y="12"/>
                  </a:cubicBezTo>
                  <a:cubicBezTo>
                    <a:pt x="286" y="12"/>
                    <a:pt x="286" y="12"/>
                    <a:pt x="286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6" y="10"/>
                    <a:pt x="286" y="10"/>
                    <a:pt x="286" y="10"/>
                  </a:cubicBezTo>
                  <a:cubicBezTo>
                    <a:pt x="285" y="10"/>
                    <a:pt x="284" y="10"/>
                    <a:pt x="282" y="10"/>
                  </a:cubicBezTo>
                  <a:cubicBezTo>
                    <a:pt x="283" y="10"/>
                    <a:pt x="282" y="10"/>
                    <a:pt x="282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4" y="9"/>
                    <a:pt x="284" y="8"/>
                    <a:pt x="284" y="7"/>
                  </a:cubicBezTo>
                  <a:cubicBezTo>
                    <a:pt x="283" y="8"/>
                    <a:pt x="282" y="7"/>
                    <a:pt x="282" y="9"/>
                  </a:cubicBezTo>
                  <a:cubicBezTo>
                    <a:pt x="281" y="9"/>
                    <a:pt x="281" y="7"/>
                    <a:pt x="280" y="8"/>
                  </a:cubicBezTo>
                  <a:cubicBezTo>
                    <a:pt x="280" y="8"/>
                    <a:pt x="280" y="8"/>
                    <a:pt x="280" y="8"/>
                  </a:cubicBezTo>
                  <a:cubicBezTo>
                    <a:pt x="278" y="8"/>
                    <a:pt x="278" y="8"/>
                    <a:pt x="278" y="8"/>
                  </a:cubicBezTo>
                  <a:cubicBezTo>
                    <a:pt x="278" y="7"/>
                    <a:pt x="278" y="7"/>
                    <a:pt x="278" y="7"/>
                  </a:cubicBezTo>
                  <a:cubicBezTo>
                    <a:pt x="279" y="7"/>
                    <a:pt x="279" y="7"/>
                    <a:pt x="280" y="6"/>
                  </a:cubicBezTo>
                  <a:cubicBezTo>
                    <a:pt x="280" y="7"/>
                    <a:pt x="280" y="7"/>
                    <a:pt x="280" y="7"/>
                  </a:cubicBezTo>
                  <a:cubicBezTo>
                    <a:pt x="281" y="7"/>
                    <a:pt x="280" y="6"/>
                    <a:pt x="281" y="6"/>
                  </a:cubicBezTo>
                  <a:cubicBezTo>
                    <a:pt x="281" y="6"/>
                    <a:pt x="281" y="6"/>
                    <a:pt x="281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80" y="6"/>
                    <a:pt x="278" y="5"/>
                    <a:pt x="277" y="5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7"/>
                    <a:pt x="277" y="7"/>
                  </a:cubicBezTo>
                  <a:cubicBezTo>
                    <a:pt x="277" y="6"/>
                    <a:pt x="276" y="6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7" y="7"/>
                    <a:pt x="278" y="8"/>
                    <a:pt x="277" y="8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275" y="9"/>
                    <a:pt x="274" y="9"/>
                    <a:pt x="274" y="8"/>
                  </a:cubicBezTo>
                  <a:cubicBezTo>
                    <a:pt x="274" y="9"/>
                    <a:pt x="274" y="9"/>
                    <a:pt x="274" y="9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8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5" y="8"/>
                    <a:pt x="275" y="8"/>
                    <a:pt x="275" y="8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7"/>
                    <a:pt x="274" y="7"/>
                    <a:pt x="274" y="7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6"/>
                    <a:pt x="275" y="6"/>
                    <a:pt x="275" y="6"/>
                  </a:cubicBezTo>
                  <a:cubicBezTo>
                    <a:pt x="275" y="6"/>
                    <a:pt x="274" y="7"/>
                    <a:pt x="274" y="6"/>
                  </a:cubicBezTo>
                  <a:cubicBezTo>
                    <a:pt x="275" y="6"/>
                    <a:pt x="274" y="5"/>
                    <a:pt x="275" y="5"/>
                  </a:cubicBezTo>
                  <a:cubicBezTo>
                    <a:pt x="274" y="4"/>
                    <a:pt x="272" y="5"/>
                    <a:pt x="271" y="5"/>
                  </a:cubicBezTo>
                  <a:cubicBezTo>
                    <a:pt x="269" y="6"/>
                    <a:pt x="266" y="5"/>
                    <a:pt x="266" y="6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66" y="6"/>
                    <a:pt x="265" y="6"/>
                    <a:pt x="265" y="6"/>
                  </a:cubicBezTo>
                  <a:cubicBezTo>
                    <a:pt x="265" y="6"/>
                    <a:pt x="265" y="6"/>
                    <a:pt x="265" y="6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7" y="8"/>
                    <a:pt x="268" y="7"/>
                    <a:pt x="268" y="7"/>
                  </a:cubicBezTo>
                  <a:cubicBezTo>
                    <a:pt x="267" y="7"/>
                    <a:pt x="267" y="7"/>
                    <a:pt x="267" y="7"/>
                  </a:cubicBezTo>
                  <a:cubicBezTo>
                    <a:pt x="268" y="6"/>
                    <a:pt x="268" y="6"/>
                    <a:pt x="268" y="6"/>
                  </a:cubicBezTo>
                  <a:cubicBezTo>
                    <a:pt x="268" y="6"/>
                    <a:pt x="268" y="6"/>
                    <a:pt x="268" y="7"/>
                  </a:cubicBezTo>
                  <a:cubicBezTo>
                    <a:pt x="268" y="6"/>
                    <a:pt x="269" y="6"/>
                    <a:pt x="269" y="6"/>
                  </a:cubicBezTo>
                  <a:cubicBezTo>
                    <a:pt x="269" y="7"/>
                    <a:pt x="270" y="7"/>
                    <a:pt x="269" y="7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1" y="8"/>
                    <a:pt x="271" y="9"/>
                  </a:cubicBezTo>
                  <a:cubicBezTo>
                    <a:pt x="270" y="9"/>
                    <a:pt x="270" y="9"/>
                    <a:pt x="269" y="9"/>
                  </a:cubicBezTo>
                  <a:cubicBezTo>
                    <a:pt x="270" y="9"/>
                    <a:pt x="270" y="9"/>
                    <a:pt x="270" y="9"/>
                  </a:cubicBezTo>
                  <a:cubicBezTo>
                    <a:pt x="268" y="9"/>
                    <a:pt x="269" y="8"/>
                    <a:pt x="268" y="8"/>
                  </a:cubicBezTo>
                  <a:cubicBezTo>
                    <a:pt x="268" y="8"/>
                    <a:pt x="268" y="8"/>
                    <a:pt x="268" y="9"/>
                  </a:cubicBezTo>
                  <a:cubicBezTo>
                    <a:pt x="268" y="8"/>
                    <a:pt x="267" y="8"/>
                    <a:pt x="267" y="8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65" y="7"/>
                    <a:pt x="263" y="9"/>
                    <a:pt x="261" y="8"/>
                  </a:cubicBezTo>
                  <a:cubicBezTo>
                    <a:pt x="261" y="8"/>
                    <a:pt x="261" y="8"/>
                    <a:pt x="261" y="8"/>
                  </a:cubicBezTo>
                  <a:cubicBezTo>
                    <a:pt x="263" y="9"/>
                    <a:pt x="261" y="9"/>
                    <a:pt x="262" y="10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1" y="11"/>
                    <a:pt x="262" y="11"/>
                    <a:pt x="263" y="12"/>
                  </a:cubicBezTo>
                  <a:cubicBezTo>
                    <a:pt x="263" y="12"/>
                    <a:pt x="263" y="12"/>
                    <a:pt x="262" y="12"/>
                  </a:cubicBezTo>
                  <a:cubicBezTo>
                    <a:pt x="262" y="12"/>
                    <a:pt x="262" y="12"/>
                    <a:pt x="262" y="12"/>
                  </a:cubicBezTo>
                  <a:cubicBezTo>
                    <a:pt x="261" y="12"/>
                    <a:pt x="261" y="12"/>
                    <a:pt x="260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2" y="13"/>
                    <a:pt x="264" y="14"/>
                    <a:pt x="265" y="13"/>
                  </a:cubicBezTo>
                  <a:cubicBezTo>
                    <a:pt x="266" y="13"/>
                    <a:pt x="267" y="14"/>
                    <a:pt x="267" y="13"/>
                  </a:cubicBezTo>
                  <a:cubicBezTo>
                    <a:pt x="268" y="15"/>
                    <a:pt x="270" y="13"/>
                    <a:pt x="271" y="14"/>
                  </a:cubicBezTo>
                  <a:cubicBezTo>
                    <a:pt x="270" y="14"/>
                    <a:pt x="270" y="16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7" y="16"/>
                    <a:pt x="268" y="16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65" y="16"/>
                    <a:pt x="265" y="15"/>
                    <a:pt x="266" y="14"/>
                  </a:cubicBezTo>
                  <a:cubicBezTo>
                    <a:pt x="265" y="14"/>
                    <a:pt x="264" y="15"/>
                    <a:pt x="264" y="16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63" y="16"/>
                    <a:pt x="261" y="16"/>
                    <a:pt x="260" y="15"/>
                  </a:cubicBezTo>
                  <a:cubicBezTo>
                    <a:pt x="260" y="15"/>
                    <a:pt x="260" y="16"/>
                    <a:pt x="260" y="16"/>
                  </a:cubicBezTo>
                  <a:cubicBezTo>
                    <a:pt x="259" y="16"/>
                    <a:pt x="258" y="16"/>
                    <a:pt x="258" y="15"/>
                  </a:cubicBez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6" y="15"/>
                    <a:pt x="256" y="15"/>
                    <a:pt x="256" y="15"/>
                  </a:cubicBezTo>
                  <a:cubicBezTo>
                    <a:pt x="256" y="15"/>
                    <a:pt x="255" y="15"/>
                    <a:pt x="255" y="14"/>
                  </a:cubicBezTo>
                  <a:cubicBezTo>
                    <a:pt x="256" y="15"/>
                    <a:pt x="257" y="14"/>
                    <a:pt x="258" y="14"/>
                  </a:cubicBezTo>
                  <a:cubicBezTo>
                    <a:pt x="258" y="14"/>
                    <a:pt x="258" y="13"/>
                    <a:pt x="257" y="13"/>
                  </a:cubicBezTo>
                  <a:cubicBezTo>
                    <a:pt x="256" y="13"/>
                    <a:pt x="256" y="14"/>
                    <a:pt x="256" y="14"/>
                  </a:cubicBezTo>
                  <a:cubicBezTo>
                    <a:pt x="255" y="13"/>
                    <a:pt x="253" y="14"/>
                    <a:pt x="252" y="13"/>
                  </a:cubicBezTo>
                  <a:cubicBezTo>
                    <a:pt x="253" y="12"/>
                    <a:pt x="255" y="12"/>
                    <a:pt x="255" y="13"/>
                  </a:cubicBezTo>
                  <a:cubicBezTo>
                    <a:pt x="257" y="12"/>
                    <a:pt x="259" y="13"/>
                    <a:pt x="259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58" y="12"/>
                    <a:pt x="257" y="11"/>
                    <a:pt x="255" y="12"/>
                  </a:cubicBezTo>
                  <a:cubicBezTo>
                    <a:pt x="255" y="12"/>
                    <a:pt x="254" y="12"/>
                    <a:pt x="253" y="12"/>
                  </a:cubicBezTo>
                  <a:cubicBezTo>
                    <a:pt x="253" y="12"/>
                    <a:pt x="252" y="13"/>
                    <a:pt x="253" y="13"/>
                  </a:cubicBezTo>
                  <a:cubicBezTo>
                    <a:pt x="252" y="13"/>
                    <a:pt x="251" y="13"/>
                    <a:pt x="251" y="14"/>
                  </a:cubicBezTo>
                  <a:cubicBezTo>
                    <a:pt x="251" y="13"/>
                    <a:pt x="249" y="13"/>
                    <a:pt x="249" y="13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46" y="14"/>
                    <a:pt x="246" y="14"/>
                    <a:pt x="246" y="14"/>
                  </a:cubicBezTo>
                  <a:cubicBezTo>
                    <a:pt x="246" y="13"/>
                    <a:pt x="248" y="14"/>
                    <a:pt x="248" y="13"/>
                  </a:cubicBezTo>
                  <a:cubicBezTo>
                    <a:pt x="248" y="13"/>
                    <a:pt x="248" y="13"/>
                    <a:pt x="248" y="13"/>
                  </a:cubicBezTo>
                  <a:cubicBezTo>
                    <a:pt x="247" y="13"/>
                    <a:pt x="248" y="13"/>
                    <a:pt x="248" y="13"/>
                  </a:cubicBezTo>
                  <a:cubicBezTo>
                    <a:pt x="245" y="14"/>
                    <a:pt x="243" y="15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40" y="13"/>
                    <a:pt x="240" y="13"/>
                    <a:pt x="240" y="13"/>
                  </a:cubicBezTo>
                  <a:cubicBezTo>
                    <a:pt x="240" y="14"/>
                    <a:pt x="240" y="14"/>
                    <a:pt x="239" y="14"/>
                  </a:cubicBezTo>
                  <a:cubicBezTo>
                    <a:pt x="239" y="14"/>
                    <a:pt x="238" y="13"/>
                    <a:pt x="239" y="13"/>
                  </a:cubicBezTo>
                  <a:cubicBezTo>
                    <a:pt x="239" y="13"/>
                    <a:pt x="239" y="13"/>
                    <a:pt x="239" y="13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4" y="13"/>
                    <a:pt x="238" y="12"/>
                    <a:pt x="236" y="11"/>
                  </a:cubicBezTo>
                  <a:cubicBezTo>
                    <a:pt x="237" y="12"/>
                    <a:pt x="238" y="11"/>
                    <a:pt x="240" y="11"/>
                  </a:cubicBezTo>
                  <a:cubicBezTo>
                    <a:pt x="240" y="11"/>
                    <a:pt x="241" y="12"/>
                    <a:pt x="242" y="12"/>
                  </a:cubicBezTo>
                  <a:cubicBezTo>
                    <a:pt x="241" y="13"/>
                    <a:pt x="243" y="12"/>
                    <a:pt x="242" y="14"/>
                  </a:cubicBezTo>
                  <a:cubicBezTo>
                    <a:pt x="243" y="14"/>
                    <a:pt x="243" y="14"/>
                    <a:pt x="243" y="14"/>
                  </a:cubicBezTo>
                  <a:cubicBezTo>
                    <a:pt x="244" y="13"/>
                    <a:pt x="243" y="14"/>
                    <a:pt x="243" y="13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5" y="11"/>
                    <a:pt x="247" y="13"/>
                    <a:pt x="24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7" y="11"/>
                    <a:pt x="249" y="11"/>
                    <a:pt x="249" y="11"/>
                  </a:cubicBezTo>
                  <a:cubicBezTo>
                    <a:pt x="250" y="11"/>
                    <a:pt x="250" y="12"/>
                    <a:pt x="250" y="12"/>
                  </a:cubicBezTo>
                  <a:cubicBezTo>
                    <a:pt x="250" y="13"/>
                    <a:pt x="251" y="12"/>
                    <a:pt x="251" y="12"/>
                  </a:cubicBezTo>
                  <a:cubicBezTo>
                    <a:pt x="251" y="11"/>
                    <a:pt x="254" y="12"/>
                    <a:pt x="253" y="10"/>
                  </a:cubicBezTo>
                  <a:cubicBezTo>
                    <a:pt x="253" y="11"/>
                    <a:pt x="252" y="11"/>
                    <a:pt x="252" y="11"/>
                  </a:cubicBezTo>
                  <a:cubicBezTo>
                    <a:pt x="251" y="10"/>
                    <a:pt x="251" y="10"/>
                    <a:pt x="251" y="10"/>
                  </a:cubicBezTo>
                  <a:cubicBezTo>
                    <a:pt x="251" y="10"/>
                    <a:pt x="251" y="11"/>
                    <a:pt x="251" y="11"/>
                  </a:cubicBezTo>
                  <a:cubicBezTo>
                    <a:pt x="249" y="11"/>
                    <a:pt x="246" y="10"/>
                    <a:pt x="244" y="10"/>
                  </a:cubicBezTo>
                  <a:cubicBezTo>
                    <a:pt x="244" y="10"/>
                    <a:pt x="244" y="10"/>
                    <a:pt x="244" y="10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5" y="10"/>
                    <a:pt x="245" y="9"/>
                    <a:pt x="245" y="9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6" y="9"/>
                    <a:pt x="246" y="9"/>
                    <a:pt x="246" y="9"/>
                  </a:cubicBezTo>
                  <a:cubicBezTo>
                    <a:pt x="246" y="8"/>
                    <a:pt x="246" y="8"/>
                    <a:pt x="246" y="8"/>
                  </a:cubicBezTo>
                  <a:cubicBezTo>
                    <a:pt x="246" y="8"/>
                    <a:pt x="247" y="8"/>
                    <a:pt x="247" y="8"/>
                  </a:cubicBezTo>
                  <a:cubicBezTo>
                    <a:pt x="247" y="7"/>
                    <a:pt x="246" y="8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5" y="7"/>
                    <a:pt x="245" y="7"/>
                    <a:pt x="244" y="7"/>
                  </a:cubicBezTo>
                  <a:cubicBezTo>
                    <a:pt x="243" y="6"/>
                    <a:pt x="243" y="7"/>
                    <a:pt x="242" y="7"/>
                  </a:cubicBezTo>
                  <a:cubicBezTo>
                    <a:pt x="242" y="7"/>
                    <a:pt x="241" y="7"/>
                    <a:pt x="241" y="6"/>
                  </a:cubicBezTo>
                  <a:cubicBezTo>
                    <a:pt x="240" y="6"/>
                    <a:pt x="241" y="7"/>
                    <a:pt x="240" y="7"/>
                  </a:cubicBezTo>
                  <a:cubicBezTo>
                    <a:pt x="239" y="7"/>
                    <a:pt x="240" y="6"/>
                    <a:pt x="240" y="6"/>
                  </a:cubicBezTo>
                  <a:cubicBezTo>
                    <a:pt x="239" y="8"/>
                    <a:pt x="239" y="6"/>
                    <a:pt x="238" y="6"/>
                  </a:cubicBezTo>
                  <a:cubicBezTo>
                    <a:pt x="239" y="5"/>
                    <a:pt x="240" y="6"/>
                    <a:pt x="241" y="6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39" y="4"/>
                    <a:pt x="239" y="5"/>
                    <a:pt x="240" y="5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3"/>
                    <a:pt x="239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37" y="2"/>
                    <a:pt x="238" y="4"/>
                    <a:pt x="237" y="5"/>
                  </a:cubicBezTo>
                  <a:cubicBezTo>
                    <a:pt x="237" y="4"/>
                    <a:pt x="236" y="4"/>
                    <a:pt x="237" y="3"/>
                  </a:cubicBezTo>
                  <a:cubicBezTo>
                    <a:pt x="236" y="3"/>
                    <a:pt x="236" y="4"/>
                    <a:pt x="236" y="4"/>
                  </a:cubicBezTo>
                  <a:cubicBezTo>
                    <a:pt x="236" y="4"/>
                    <a:pt x="237" y="4"/>
                    <a:pt x="237" y="4"/>
                  </a:cubicBezTo>
                  <a:cubicBezTo>
                    <a:pt x="235" y="4"/>
                    <a:pt x="236" y="6"/>
                    <a:pt x="234" y="5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33" y="6"/>
                    <a:pt x="232" y="6"/>
                    <a:pt x="232" y="6"/>
                  </a:cubicBezTo>
                  <a:cubicBezTo>
                    <a:pt x="231" y="6"/>
                    <a:pt x="231" y="7"/>
                    <a:pt x="230" y="8"/>
                  </a:cubicBezTo>
                  <a:cubicBezTo>
                    <a:pt x="229" y="8"/>
                    <a:pt x="228" y="8"/>
                    <a:pt x="228" y="7"/>
                  </a:cubicBezTo>
                  <a:cubicBezTo>
                    <a:pt x="227" y="7"/>
                    <a:pt x="227" y="8"/>
                    <a:pt x="227" y="9"/>
                  </a:cubicBezTo>
                  <a:cubicBezTo>
                    <a:pt x="227" y="8"/>
                    <a:pt x="226" y="8"/>
                    <a:pt x="226" y="7"/>
                  </a:cubicBezTo>
                  <a:cubicBezTo>
                    <a:pt x="226" y="7"/>
                    <a:pt x="226" y="7"/>
                    <a:pt x="227" y="7"/>
                  </a:cubicBezTo>
                  <a:cubicBezTo>
                    <a:pt x="227" y="7"/>
                    <a:pt x="228" y="7"/>
                    <a:pt x="227" y="6"/>
                  </a:cubicBezTo>
                  <a:cubicBezTo>
                    <a:pt x="228" y="6"/>
                    <a:pt x="229" y="6"/>
                    <a:pt x="229" y="7"/>
                  </a:cubicBezTo>
                  <a:cubicBezTo>
                    <a:pt x="229" y="6"/>
                    <a:pt x="229" y="6"/>
                    <a:pt x="230" y="6"/>
                  </a:cubicBezTo>
                  <a:cubicBezTo>
                    <a:pt x="230" y="6"/>
                    <a:pt x="230" y="6"/>
                    <a:pt x="230" y="5"/>
                  </a:cubicBezTo>
                  <a:cubicBezTo>
                    <a:pt x="231" y="4"/>
                    <a:pt x="232" y="4"/>
                    <a:pt x="233" y="5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2" y="4"/>
                    <a:pt x="231" y="4"/>
                    <a:pt x="231" y="4"/>
                  </a:cubicBezTo>
                  <a:cubicBezTo>
                    <a:pt x="231" y="3"/>
                    <a:pt x="231" y="2"/>
                    <a:pt x="231" y="2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0" y="3"/>
                    <a:pt x="229" y="4"/>
                    <a:pt x="229" y="4"/>
                  </a:cubicBezTo>
                  <a:cubicBezTo>
                    <a:pt x="228" y="4"/>
                    <a:pt x="229" y="4"/>
                    <a:pt x="228" y="5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8" y="5"/>
                    <a:pt x="229" y="5"/>
                    <a:pt x="229" y="5"/>
                  </a:cubicBezTo>
                  <a:cubicBezTo>
                    <a:pt x="229" y="6"/>
                    <a:pt x="229" y="6"/>
                    <a:pt x="229" y="6"/>
                  </a:cubicBezTo>
                  <a:cubicBezTo>
                    <a:pt x="229" y="6"/>
                    <a:pt x="228" y="6"/>
                    <a:pt x="228" y="5"/>
                  </a:cubicBezTo>
                  <a:cubicBezTo>
                    <a:pt x="227" y="6"/>
                    <a:pt x="225" y="5"/>
                    <a:pt x="226" y="6"/>
                  </a:cubicBezTo>
                  <a:cubicBezTo>
                    <a:pt x="225" y="6"/>
                    <a:pt x="223" y="7"/>
                    <a:pt x="223" y="5"/>
                  </a:cubicBezTo>
                  <a:cubicBezTo>
                    <a:pt x="224" y="4"/>
                    <a:pt x="226" y="5"/>
                    <a:pt x="226" y="4"/>
                  </a:cubicBezTo>
                  <a:cubicBezTo>
                    <a:pt x="225" y="4"/>
                    <a:pt x="226" y="3"/>
                    <a:pt x="225" y="2"/>
                  </a:cubicBezTo>
                  <a:cubicBezTo>
                    <a:pt x="225" y="3"/>
                    <a:pt x="226" y="2"/>
                    <a:pt x="226" y="2"/>
                  </a:cubicBezTo>
                  <a:cubicBezTo>
                    <a:pt x="226" y="2"/>
                    <a:pt x="225" y="1"/>
                    <a:pt x="225" y="2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24" y="2"/>
                    <a:pt x="224" y="3"/>
                    <a:pt x="224" y="3"/>
                  </a:cubicBezTo>
                  <a:cubicBezTo>
                    <a:pt x="223" y="4"/>
                    <a:pt x="223" y="3"/>
                    <a:pt x="222" y="3"/>
                  </a:cubicBezTo>
                  <a:cubicBezTo>
                    <a:pt x="222" y="3"/>
                    <a:pt x="223" y="3"/>
                    <a:pt x="223" y="4"/>
                  </a:cubicBezTo>
                  <a:cubicBezTo>
                    <a:pt x="222" y="4"/>
                    <a:pt x="221" y="3"/>
                    <a:pt x="221" y="4"/>
                  </a:cubicBezTo>
                  <a:cubicBezTo>
                    <a:pt x="220" y="3"/>
                    <a:pt x="220" y="3"/>
                    <a:pt x="220" y="3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1" y="5"/>
                    <a:pt x="219" y="5"/>
                    <a:pt x="219" y="5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18" y="3"/>
                    <a:pt x="219" y="4"/>
                    <a:pt x="218" y="4"/>
                  </a:cubicBezTo>
                  <a:cubicBezTo>
                    <a:pt x="217" y="3"/>
                    <a:pt x="217" y="2"/>
                    <a:pt x="218" y="1"/>
                  </a:cubicBezTo>
                  <a:cubicBezTo>
                    <a:pt x="216" y="1"/>
                    <a:pt x="217" y="4"/>
                    <a:pt x="216" y="4"/>
                  </a:cubicBezTo>
                  <a:cubicBezTo>
                    <a:pt x="216" y="3"/>
                    <a:pt x="215" y="3"/>
                    <a:pt x="214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4"/>
                    <a:pt x="212" y="5"/>
                    <a:pt x="211" y="4"/>
                  </a:cubicBezTo>
                  <a:cubicBezTo>
                    <a:pt x="211" y="3"/>
                    <a:pt x="211" y="3"/>
                    <a:pt x="211" y="3"/>
                  </a:cubicBezTo>
                  <a:cubicBezTo>
                    <a:pt x="210" y="4"/>
                    <a:pt x="210" y="3"/>
                    <a:pt x="210" y="3"/>
                  </a:cubicBezTo>
                  <a:cubicBezTo>
                    <a:pt x="211" y="3"/>
                    <a:pt x="211" y="2"/>
                    <a:pt x="212" y="2"/>
                  </a:cubicBezTo>
                  <a:cubicBezTo>
                    <a:pt x="212" y="1"/>
                    <a:pt x="211" y="3"/>
                    <a:pt x="211" y="2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2"/>
                    <a:pt x="210" y="2"/>
                    <a:pt x="210" y="2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08" y="4"/>
                    <a:pt x="210" y="2"/>
                    <a:pt x="209" y="2"/>
                  </a:cubicBezTo>
                  <a:cubicBezTo>
                    <a:pt x="208" y="2"/>
                    <a:pt x="208" y="2"/>
                    <a:pt x="208" y="2"/>
                  </a:cubicBezTo>
                  <a:cubicBezTo>
                    <a:pt x="208" y="4"/>
                    <a:pt x="209" y="4"/>
                    <a:pt x="210" y="4"/>
                  </a:cubicBezTo>
                  <a:cubicBezTo>
                    <a:pt x="207" y="6"/>
                    <a:pt x="208" y="2"/>
                    <a:pt x="206" y="2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2"/>
                    <a:pt x="206" y="2"/>
                    <a:pt x="206" y="2"/>
                  </a:cubicBezTo>
                  <a:cubicBezTo>
                    <a:pt x="206" y="3"/>
                    <a:pt x="206" y="2"/>
                    <a:pt x="207" y="2"/>
                  </a:cubicBezTo>
                  <a:cubicBezTo>
                    <a:pt x="207" y="2"/>
                    <a:pt x="207" y="3"/>
                    <a:pt x="207" y="3"/>
                  </a:cubicBezTo>
                  <a:cubicBezTo>
                    <a:pt x="207" y="3"/>
                    <a:pt x="207" y="3"/>
                    <a:pt x="207" y="3"/>
                  </a:cubicBezTo>
                  <a:cubicBezTo>
                    <a:pt x="207" y="5"/>
                    <a:pt x="204" y="4"/>
                    <a:pt x="203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1" y="5"/>
                    <a:pt x="200" y="5"/>
                  </a:cubicBezTo>
                  <a:cubicBezTo>
                    <a:pt x="200" y="6"/>
                    <a:pt x="200" y="6"/>
                    <a:pt x="199" y="6"/>
                  </a:cubicBezTo>
                  <a:cubicBezTo>
                    <a:pt x="199" y="5"/>
                    <a:pt x="198" y="5"/>
                    <a:pt x="199" y="4"/>
                  </a:cubicBezTo>
                  <a:cubicBezTo>
                    <a:pt x="199" y="5"/>
                    <a:pt x="200" y="5"/>
                    <a:pt x="200" y="4"/>
                  </a:cubicBezTo>
                  <a:cubicBezTo>
                    <a:pt x="201" y="4"/>
                    <a:pt x="201" y="5"/>
                    <a:pt x="201" y="5"/>
                  </a:cubicBezTo>
                  <a:cubicBezTo>
                    <a:pt x="201" y="4"/>
                    <a:pt x="202" y="4"/>
                    <a:pt x="202" y="3"/>
                  </a:cubicBezTo>
                  <a:cubicBezTo>
                    <a:pt x="202" y="2"/>
                    <a:pt x="203" y="3"/>
                    <a:pt x="203" y="2"/>
                  </a:cubicBezTo>
                  <a:cubicBezTo>
                    <a:pt x="203" y="2"/>
                    <a:pt x="204" y="2"/>
                    <a:pt x="203" y="1"/>
                  </a:cubicBezTo>
                  <a:cubicBezTo>
                    <a:pt x="202" y="1"/>
                    <a:pt x="202" y="2"/>
                    <a:pt x="201" y="2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201" y="2"/>
                    <a:pt x="198" y="2"/>
                    <a:pt x="198" y="3"/>
                  </a:cubicBezTo>
                  <a:cubicBezTo>
                    <a:pt x="199" y="3"/>
                    <a:pt x="200" y="3"/>
                    <a:pt x="200" y="3"/>
                  </a:cubicBezTo>
                  <a:cubicBezTo>
                    <a:pt x="199" y="4"/>
                    <a:pt x="198" y="3"/>
                    <a:pt x="197" y="4"/>
                  </a:cubicBezTo>
                  <a:cubicBezTo>
                    <a:pt x="197" y="3"/>
                    <a:pt x="197" y="3"/>
                    <a:pt x="197" y="3"/>
                  </a:cubicBezTo>
                  <a:cubicBezTo>
                    <a:pt x="199" y="3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5" y="1"/>
                    <a:pt x="195" y="0"/>
                  </a:cubicBezTo>
                  <a:cubicBezTo>
                    <a:pt x="194" y="1"/>
                    <a:pt x="193" y="1"/>
                    <a:pt x="193" y="2"/>
                  </a:cubicBezTo>
                  <a:cubicBezTo>
                    <a:pt x="194" y="2"/>
                    <a:pt x="195" y="2"/>
                    <a:pt x="195" y="3"/>
                  </a:cubicBezTo>
                  <a:cubicBezTo>
                    <a:pt x="194" y="3"/>
                    <a:pt x="192" y="3"/>
                    <a:pt x="192" y="2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3"/>
                    <a:pt x="190" y="3"/>
                    <a:pt x="190" y="3"/>
                  </a:cubicBezTo>
                  <a:cubicBezTo>
                    <a:pt x="191" y="2"/>
                    <a:pt x="190" y="2"/>
                    <a:pt x="190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2"/>
                    <a:pt x="187" y="1"/>
                    <a:pt x="188" y="3"/>
                  </a:cubicBezTo>
                  <a:cubicBezTo>
                    <a:pt x="189" y="2"/>
                    <a:pt x="189" y="2"/>
                    <a:pt x="189" y="2"/>
                  </a:cubicBezTo>
                  <a:cubicBezTo>
                    <a:pt x="190" y="3"/>
                    <a:pt x="189" y="3"/>
                    <a:pt x="190" y="4"/>
                  </a:cubicBezTo>
                  <a:cubicBezTo>
                    <a:pt x="189" y="4"/>
                    <a:pt x="188" y="3"/>
                    <a:pt x="188" y="4"/>
                  </a:cubicBezTo>
                  <a:cubicBezTo>
                    <a:pt x="187" y="4"/>
                    <a:pt x="187" y="5"/>
                    <a:pt x="186" y="5"/>
                  </a:cubicBezTo>
                  <a:cubicBezTo>
                    <a:pt x="187" y="4"/>
                    <a:pt x="186" y="3"/>
                    <a:pt x="186" y="2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3"/>
                    <a:pt x="188" y="2"/>
                    <a:pt x="187" y="2"/>
                  </a:cubicBezTo>
                  <a:cubicBezTo>
                    <a:pt x="186" y="2"/>
                    <a:pt x="185" y="1"/>
                    <a:pt x="184" y="2"/>
                  </a:cubicBezTo>
                  <a:cubicBezTo>
                    <a:pt x="184" y="3"/>
                    <a:pt x="184" y="3"/>
                    <a:pt x="184" y="3"/>
                  </a:cubicBezTo>
                  <a:cubicBezTo>
                    <a:pt x="184" y="3"/>
                    <a:pt x="183" y="3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4"/>
                    <a:pt x="181" y="5"/>
                    <a:pt x="180" y="5"/>
                  </a:cubicBezTo>
                  <a:cubicBezTo>
                    <a:pt x="179" y="5"/>
                    <a:pt x="178" y="5"/>
                    <a:pt x="178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0" y="3"/>
                    <a:pt x="179" y="4"/>
                    <a:pt x="180" y="4"/>
                  </a:cubicBezTo>
                  <a:cubicBezTo>
                    <a:pt x="180" y="4"/>
                    <a:pt x="180" y="3"/>
                    <a:pt x="181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0" y="3"/>
                    <a:pt x="179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3"/>
                    <a:pt x="175" y="3"/>
                    <a:pt x="175" y="3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74" y="2"/>
                    <a:pt x="174" y="3"/>
                    <a:pt x="173" y="3"/>
                  </a:cubicBezTo>
                  <a:cubicBezTo>
                    <a:pt x="172" y="3"/>
                    <a:pt x="172" y="3"/>
                    <a:pt x="172" y="2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1" y="2"/>
                    <a:pt x="173" y="1"/>
                    <a:pt x="172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1" y="1"/>
                    <a:pt x="170" y="1"/>
                    <a:pt x="169" y="1"/>
                  </a:cubicBezTo>
                  <a:cubicBezTo>
                    <a:pt x="169" y="0"/>
                    <a:pt x="171" y="1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9" y="0"/>
                    <a:pt x="169" y="1"/>
                    <a:pt x="168" y="2"/>
                  </a:cubicBezTo>
                  <a:cubicBezTo>
                    <a:pt x="168" y="2"/>
                    <a:pt x="169" y="2"/>
                    <a:pt x="169" y="2"/>
                  </a:cubicBezTo>
                  <a:cubicBezTo>
                    <a:pt x="168" y="2"/>
                    <a:pt x="168" y="3"/>
                    <a:pt x="167" y="3"/>
                  </a:cubicBezTo>
                  <a:cubicBezTo>
                    <a:pt x="167" y="3"/>
                    <a:pt x="166" y="2"/>
                    <a:pt x="167" y="2"/>
                  </a:cubicBezTo>
                  <a:cubicBezTo>
                    <a:pt x="164" y="2"/>
                    <a:pt x="167" y="4"/>
                    <a:pt x="166" y="5"/>
                  </a:cubicBezTo>
                  <a:cubicBezTo>
                    <a:pt x="167" y="5"/>
                    <a:pt x="169" y="5"/>
                    <a:pt x="170" y="4"/>
                  </a:cubicBezTo>
                  <a:cubicBezTo>
                    <a:pt x="170" y="5"/>
                    <a:pt x="170" y="6"/>
                    <a:pt x="169" y="6"/>
                  </a:cubicBezTo>
                  <a:cubicBezTo>
                    <a:pt x="168" y="7"/>
                    <a:pt x="168" y="5"/>
                    <a:pt x="168" y="5"/>
                  </a:cubicBezTo>
                  <a:cubicBezTo>
                    <a:pt x="167" y="5"/>
                    <a:pt x="167" y="5"/>
                    <a:pt x="167" y="6"/>
                  </a:cubicBezTo>
                  <a:cubicBezTo>
                    <a:pt x="168" y="7"/>
                    <a:pt x="166" y="7"/>
                    <a:pt x="165" y="7"/>
                  </a:cubicBezTo>
                  <a:cubicBezTo>
                    <a:pt x="166" y="8"/>
                    <a:pt x="167" y="7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8"/>
                    <a:pt x="168" y="8"/>
                    <a:pt x="167" y="8"/>
                  </a:cubicBezTo>
                  <a:cubicBezTo>
                    <a:pt x="167" y="8"/>
                    <a:pt x="167" y="8"/>
                    <a:pt x="167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7" y="9"/>
                    <a:pt x="167" y="9"/>
                    <a:pt x="166" y="8"/>
                  </a:cubicBezTo>
                  <a:cubicBezTo>
                    <a:pt x="166" y="8"/>
                    <a:pt x="166" y="9"/>
                    <a:pt x="166" y="9"/>
                  </a:cubicBezTo>
                  <a:cubicBezTo>
                    <a:pt x="166" y="9"/>
                    <a:pt x="165" y="10"/>
                    <a:pt x="164" y="9"/>
                  </a:cubicBezTo>
                  <a:cubicBezTo>
                    <a:pt x="164" y="9"/>
                    <a:pt x="164" y="10"/>
                    <a:pt x="164" y="10"/>
                  </a:cubicBezTo>
                  <a:cubicBezTo>
                    <a:pt x="163" y="11"/>
                    <a:pt x="161" y="10"/>
                    <a:pt x="160" y="10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61" y="9"/>
                    <a:pt x="160" y="9"/>
                    <a:pt x="160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2" y="8"/>
                    <a:pt x="162" y="7"/>
                    <a:pt x="163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4" y="9"/>
                    <a:pt x="164" y="9"/>
                    <a:pt x="164" y="8"/>
                  </a:cubicBezTo>
                  <a:cubicBezTo>
                    <a:pt x="164" y="8"/>
                    <a:pt x="165" y="8"/>
                    <a:pt x="165" y="7"/>
                  </a:cubicBezTo>
                  <a:cubicBezTo>
                    <a:pt x="163" y="7"/>
                    <a:pt x="160" y="6"/>
                    <a:pt x="161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60" y="7"/>
                    <a:pt x="160" y="7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9" y="7"/>
                    <a:pt x="158" y="8"/>
                    <a:pt x="158" y="8"/>
                  </a:cubicBezTo>
                  <a:cubicBezTo>
                    <a:pt x="158" y="8"/>
                    <a:pt x="157" y="8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5" y="7"/>
                    <a:pt x="154" y="8"/>
                    <a:pt x="153" y="9"/>
                  </a:cubicBezTo>
                  <a:cubicBezTo>
                    <a:pt x="152" y="9"/>
                    <a:pt x="151" y="9"/>
                    <a:pt x="151" y="8"/>
                  </a:cubicBezTo>
                  <a:cubicBezTo>
                    <a:pt x="151" y="7"/>
                    <a:pt x="151" y="6"/>
                    <a:pt x="151" y="5"/>
                  </a:cubicBezTo>
                  <a:cubicBezTo>
                    <a:pt x="149" y="5"/>
                    <a:pt x="147" y="4"/>
                    <a:pt x="148" y="7"/>
                  </a:cubicBezTo>
                  <a:cubicBezTo>
                    <a:pt x="146" y="7"/>
                    <a:pt x="144" y="7"/>
                    <a:pt x="142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5"/>
                    <a:pt x="140" y="6"/>
                    <a:pt x="139" y="6"/>
                  </a:cubicBezTo>
                  <a:cubicBezTo>
                    <a:pt x="140" y="4"/>
                    <a:pt x="143" y="6"/>
                    <a:pt x="143" y="4"/>
                  </a:cubicBezTo>
                  <a:cubicBezTo>
                    <a:pt x="142" y="4"/>
                    <a:pt x="141" y="4"/>
                    <a:pt x="140" y="4"/>
                  </a:cubicBezTo>
                  <a:cubicBezTo>
                    <a:pt x="138" y="3"/>
                    <a:pt x="137" y="5"/>
                    <a:pt x="136" y="4"/>
                  </a:cubicBezTo>
                  <a:cubicBezTo>
                    <a:pt x="134" y="3"/>
                    <a:pt x="133" y="5"/>
                    <a:pt x="131" y="5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7" y="3"/>
                    <a:pt x="125" y="4"/>
                    <a:pt x="123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6"/>
                    <a:pt x="123" y="6"/>
                    <a:pt x="122" y="6"/>
                  </a:cubicBezTo>
                  <a:cubicBezTo>
                    <a:pt x="121" y="7"/>
                    <a:pt x="120" y="6"/>
                    <a:pt x="120" y="5"/>
                  </a:cubicBezTo>
                  <a:cubicBezTo>
                    <a:pt x="120" y="5"/>
                    <a:pt x="122" y="5"/>
                    <a:pt x="121" y="4"/>
                  </a:cubicBezTo>
                  <a:cubicBezTo>
                    <a:pt x="119" y="3"/>
                    <a:pt x="119" y="5"/>
                    <a:pt x="119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5"/>
                    <a:pt x="118" y="4"/>
                    <a:pt x="118" y="4"/>
                  </a:cubicBezTo>
                  <a:cubicBezTo>
                    <a:pt x="118" y="4"/>
                    <a:pt x="116" y="5"/>
                    <a:pt x="115" y="4"/>
                  </a:cubicBezTo>
                  <a:cubicBezTo>
                    <a:pt x="115" y="6"/>
                    <a:pt x="114" y="5"/>
                    <a:pt x="113" y="6"/>
                  </a:cubicBezTo>
                  <a:cubicBezTo>
                    <a:pt x="112" y="5"/>
                    <a:pt x="111" y="5"/>
                    <a:pt x="111" y="4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5"/>
                    <a:pt x="108" y="4"/>
                    <a:pt x="107" y="5"/>
                  </a:cubicBezTo>
                  <a:cubicBezTo>
                    <a:pt x="106" y="4"/>
                    <a:pt x="105" y="4"/>
                    <a:pt x="10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6" y="5"/>
                    <a:pt x="106" y="5"/>
                    <a:pt x="106" y="6"/>
                  </a:cubicBezTo>
                  <a:cubicBezTo>
                    <a:pt x="105" y="6"/>
                    <a:pt x="105" y="6"/>
                    <a:pt x="104" y="6"/>
                  </a:cubicBezTo>
                  <a:cubicBezTo>
                    <a:pt x="103" y="6"/>
                    <a:pt x="103" y="5"/>
                    <a:pt x="10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2" y="6"/>
                    <a:pt x="104" y="6"/>
                    <a:pt x="103" y="6"/>
                  </a:cubicBezTo>
                  <a:cubicBezTo>
                    <a:pt x="103" y="6"/>
                    <a:pt x="102" y="6"/>
                    <a:pt x="102" y="5"/>
                  </a:cubicBezTo>
                  <a:cubicBezTo>
                    <a:pt x="101" y="7"/>
                    <a:pt x="99" y="5"/>
                    <a:pt x="97" y="6"/>
                  </a:cubicBezTo>
                  <a:cubicBezTo>
                    <a:pt x="95" y="6"/>
                    <a:pt x="94" y="7"/>
                    <a:pt x="93" y="6"/>
                  </a:cubicBezTo>
                  <a:cubicBezTo>
                    <a:pt x="92" y="6"/>
                    <a:pt x="91" y="6"/>
                    <a:pt x="90" y="6"/>
                  </a:cubicBezTo>
                  <a:cubicBezTo>
                    <a:pt x="89" y="5"/>
                    <a:pt x="86" y="6"/>
                    <a:pt x="86" y="4"/>
                  </a:cubicBezTo>
                  <a:cubicBezTo>
                    <a:pt x="85" y="4"/>
                    <a:pt x="86" y="4"/>
                    <a:pt x="86" y="3"/>
                  </a:cubicBezTo>
                  <a:cubicBezTo>
                    <a:pt x="85" y="3"/>
                    <a:pt x="85" y="4"/>
                    <a:pt x="85" y="3"/>
                  </a:cubicBezTo>
                  <a:cubicBezTo>
                    <a:pt x="83" y="2"/>
                    <a:pt x="85" y="4"/>
                    <a:pt x="84" y="4"/>
                  </a:cubicBezTo>
                  <a:cubicBezTo>
                    <a:pt x="83" y="4"/>
                    <a:pt x="83" y="4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2"/>
                    <a:pt x="82" y="2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7"/>
                    <a:pt x="77" y="7"/>
                    <a:pt x="77" y="6"/>
                  </a:cubicBezTo>
                  <a:cubicBezTo>
                    <a:pt x="76" y="4"/>
                    <a:pt x="76" y="3"/>
                    <a:pt x="76" y="2"/>
                  </a:cubicBezTo>
                  <a:cubicBezTo>
                    <a:pt x="75" y="2"/>
                    <a:pt x="74" y="2"/>
                    <a:pt x="74" y="3"/>
                  </a:cubicBezTo>
                  <a:cubicBezTo>
                    <a:pt x="71" y="6"/>
                    <a:pt x="67" y="2"/>
                    <a:pt x="64" y="4"/>
                  </a:cubicBezTo>
                  <a:cubicBezTo>
                    <a:pt x="63" y="3"/>
                    <a:pt x="65" y="3"/>
                    <a:pt x="65" y="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2"/>
                    <a:pt x="62" y="3"/>
                  </a:cubicBezTo>
                  <a:cubicBezTo>
                    <a:pt x="61" y="4"/>
                    <a:pt x="60" y="4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4"/>
                    <a:pt x="56" y="3"/>
                    <a:pt x="55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8" y="4"/>
                  </a:cubicBezTo>
                  <a:cubicBezTo>
                    <a:pt x="58" y="5"/>
                    <a:pt x="57" y="6"/>
                    <a:pt x="55" y="6"/>
                  </a:cubicBezTo>
                  <a:cubicBezTo>
                    <a:pt x="54" y="6"/>
                    <a:pt x="53" y="6"/>
                    <a:pt x="52" y="6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1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8" y="3"/>
                    <a:pt x="49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3"/>
                    <a:pt x="45" y="2"/>
                    <a:pt x="44" y="2"/>
                  </a:cubicBezTo>
                  <a:cubicBezTo>
                    <a:pt x="44" y="3"/>
                    <a:pt x="45" y="3"/>
                    <a:pt x="45" y="3"/>
                  </a:cubicBezTo>
                  <a:cubicBezTo>
                    <a:pt x="45" y="4"/>
                    <a:pt x="47" y="4"/>
                    <a:pt x="48" y="5"/>
                  </a:cubicBezTo>
                  <a:cubicBezTo>
                    <a:pt x="47" y="6"/>
                    <a:pt x="46" y="5"/>
                    <a:pt x="44" y="6"/>
                  </a:cubicBezTo>
                  <a:cubicBezTo>
                    <a:pt x="42" y="6"/>
                    <a:pt x="39" y="7"/>
                    <a:pt x="38" y="4"/>
                  </a:cubicBezTo>
                  <a:cubicBezTo>
                    <a:pt x="38" y="4"/>
                    <a:pt x="39" y="5"/>
                    <a:pt x="39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6"/>
                    <a:pt x="36" y="4"/>
                    <a:pt x="35" y="5"/>
                  </a:cubicBezTo>
                  <a:cubicBezTo>
                    <a:pt x="33" y="2"/>
                    <a:pt x="31" y="5"/>
                    <a:pt x="29" y="4"/>
                  </a:cubicBezTo>
                  <a:cubicBezTo>
                    <a:pt x="27" y="5"/>
                    <a:pt x="24" y="6"/>
                    <a:pt x="23" y="9"/>
                  </a:cubicBezTo>
                  <a:cubicBezTo>
                    <a:pt x="24" y="11"/>
                    <a:pt x="20" y="10"/>
                    <a:pt x="19" y="11"/>
                  </a:cubicBezTo>
                  <a:cubicBezTo>
                    <a:pt x="19" y="12"/>
                    <a:pt x="19" y="13"/>
                    <a:pt x="18" y="13"/>
                  </a:cubicBezTo>
                  <a:cubicBezTo>
                    <a:pt x="17" y="17"/>
                    <a:pt x="13" y="17"/>
                    <a:pt x="10" y="18"/>
                  </a:cubicBezTo>
                  <a:cubicBezTo>
                    <a:pt x="9" y="19"/>
                    <a:pt x="9" y="20"/>
                    <a:pt x="8" y="21"/>
                  </a:cubicBezTo>
                  <a:cubicBezTo>
                    <a:pt x="9" y="21"/>
                    <a:pt x="10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5"/>
                    <a:pt x="8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8" y="27"/>
                    <a:pt x="9" y="26"/>
                  </a:cubicBezTo>
                  <a:cubicBezTo>
                    <a:pt x="10" y="26"/>
                    <a:pt x="11" y="27"/>
                    <a:pt x="12" y="28"/>
                  </a:cubicBezTo>
                  <a:cubicBezTo>
                    <a:pt x="11" y="28"/>
                    <a:pt x="10" y="27"/>
                    <a:pt x="10" y="28"/>
                  </a:cubicBezTo>
                  <a:cubicBezTo>
                    <a:pt x="11" y="29"/>
                    <a:pt x="10" y="28"/>
                    <a:pt x="10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30"/>
                  </a:cubicBezTo>
                  <a:cubicBezTo>
                    <a:pt x="7" y="31"/>
                    <a:pt x="6" y="33"/>
                    <a:pt x="4" y="33"/>
                  </a:cubicBezTo>
                  <a:cubicBezTo>
                    <a:pt x="3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7"/>
                    <a:pt x="1" y="38"/>
                    <a:pt x="0" y="39"/>
                  </a:cubicBezTo>
                  <a:cubicBezTo>
                    <a:pt x="1" y="39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5" y="39"/>
                    <a:pt x="6" y="39"/>
                  </a:cubicBezTo>
                  <a:cubicBezTo>
                    <a:pt x="8" y="39"/>
                    <a:pt x="7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9"/>
                    <a:pt x="12" y="37"/>
                    <a:pt x="12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3" y="39"/>
                    <a:pt x="13" y="39"/>
                  </a:cubicBezTo>
                  <a:cubicBezTo>
                    <a:pt x="14" y="38"/>
                    <a:pt x="14" y="39"/>
                    <a:pt x="14" y="40"/>
                  </a:cubicBezTo>
                  <a:cubicBezTo>
                    <a:pt x="12" y="41"/>
                    <a:pt x="11" y="42"/>
                    <a:pt x="8" y="43"/>
                  </a:cubicBezTo>
                  <a:cubicBezTo>
                    <a:pt x="6" y="44"/>
                    <a:pt x="5" y="46"/>
                    <a:pt x="4" y="48"/>
                  </a:cubicBezTo>
                  <a:cubicBezTo>
                    <a:pt x="5" y="49"/>
                    <a:pt x="5" y="51"/>
                    <a:pt x="7" y="51"/>
                  </a:cubicBezTo>
                  <a:cubicBezTo>
                    <a:pt x="10" y="53"/>
                    <a:pt x="6" y="53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5" y="55"/>
                    <a:pt x="4" y="56"/>
                  </a:cubicBezTo>
                  <a:cubicBezTo>
                    <a:pt x="5" y="56"/>
                    <a:pt x="6" y="56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6" y="55"/>
                    <a:pt x="7" y="55"/>
                  </a:cubicBezTo>
                  <a:cubicBezTo>
                    <a:pt x="7" y="56"/>
                    <a:pt x="7" y="57"/>
                    <a:pt x="6" y="57"/>
                  </a:cubicBezTo>
                  <a:cubicBezTo>
                    <a:pt x="6" y="58"/>
                    <a:pt x="4" y="59"/>
                    <a:pt x="6" y="60"/>
                  </a:cubicBezTo>
                  <a:cubicBezTo>
                    <a:pt x="4" y="61"/>
                    <a:pt x="4" y="63"/>
                    <a:pt x="4" y="65"/>
                  </a:cubicBezTo>
                  <a:cubicBezTo>
                    <a:pt x="5" y="66"/>
                    <a:pt x="6" y="66"/>
                    <a:pt x="7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7"/>
                    <a:pt x="8" y="66"/>
                    <a:pt x="9" y="67"/>
                  </a:cubicBezTo>
                  <a:cubicBezTo>
                    <a:pt x="9" y="68"/>
                    <a:pt x="11" y="66"/>
                    <a:pt x="11" y="67"/>
                  </a:cubicBezTo>
                  <a:cubicBezTo>
                    <a:pt x="10" y="68"/>
                    <a:pt x="11" y="69"/>
                    <a:pt x="10" y="69"/>
                  </a:cubicBezTo>
                  <a:cubicBezTo>
                    <a:pt x="10" y="69"/>
                    <a:pt x="11" y="70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1" y="69"/>
                    <a:pt x="11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70"/>
                    <a:pt x="13" y="70"/>
                  </a:cubicBezTo>
                  <a:cubicBezTo>
                    <a:pt x="13" y="70"/>
                    <a:pt x="12" y="70"/>
                    <a:pt x="13" y="70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2" y="73"/>
                    <a:pt x="10" y="73"/>
                    <a:pt x="9" y="75"/>
                  </a:cubicBezTo>
                  <a:cubicBezTo>
                    <a:pt x="11" y="76"/>
                    <a:pt x="12" y="75"/>
                    <a:pt x="12" y="75"/>
                  </a:cubicBezTo>
                  <a:cubicBezTo>
                    <a:pt x="12" y="73"/>
                    <a:pt x="13" y="74"/>
                    <a:pt x="14" y="73"/>
                  </a:cubicBezTo>
                  <a:cubicBezTo>
                    <a:pt x="14" y="76"/>
                    <a:pt x="11" y="76"/>
                    <a:pt x="12" y="77"/>
                  </a:cubicBezTo>
                  <a:cubicBezTo>
                    <a:pt x="12" y="78"/>
                    <a:pt x="12" y="78"/>
                    <a:pt x="13" y="79"/>
                  </a:cubicBezTo>
                  <a:cubicBezTo>
                    <a:pt x="17" y="80"/>
                    <a:pt x="20" y="83"/>
                    <a:pt x="24" y="83"/>
                  </a:cubicBezTo>
                  <a:cubicBezTo>
                    <a:pt x="24" y="87"/>
                    <a:pt x="29" y="87"/>
                    <a:pt x="31" y="89"/>
                  </a:cubicBezTo>
                  <a:cubicBezTo>
                    <a:pt x="33" y="91"/>
                    <a:pt x="35" y="94"/>
                    <a:pt x="38" y="96"/>
                  </a:cubicBezTo>
                  <a:cubicBezTo>
                    <a:pt x="41" y="98"/>
                    <a:pt x="40" y="101"/>
                    <a:pt x="43" y="102"/>
                  </a:cubicBezTo>
                  <a:cubicBezTo>
                    <a:pt x="44" y="101"/>
                    <a:pt x="45" y="102"/>
                    <a:pt x="46" y="102"/>
                  </a:cubicBezTo>
                  <a:cubicBezTo>
                    <a:pt x="46" y="103"/>
                    <a:pt x="48" y="103"/>
                    <a:pt x="49" y="103"/>
                  </a:cubicBezTo>
                  <a:cubicBezTo>
                    <a:pt x="51" y="103"/>
                    <a:pt x="53" y="106"/>
                    <a:pt x="55" y="105"/>
                  </a:cubicBezTo>
                  <a:cubicBezTo>
                    <a:pt x="54" y="104"/>
                    <a:pt x="52" y="104"/>
                    <a:pt x="52" y="103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49" y="103"/>
                    <a:pt x="51" y="102"/>
                    <a:pt x="51" y="102"/>
                  </a:cubicBezTo>
                  <a:cubicBezTo>
                    <a:pt x="52" y="101"/>
                    <a:pt x="51" y="103"/>
                    <a:pt x="52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2" y="102"/>
                    <a:pt x="52" y="102"/>
                    <a:pt x="53" y="102"/>
                  </a:cubicBezTo>
                  <a:cubicBezTo>
                    <a:pt x="53" y="102"/>
                    <a:pt x="53" y="102"/>
                    <a:pt x="53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5" y="101"/>
                    <a:pt x="54" y="100"/>
                    <a:pt x="55" y="100"/>
                  </a:cubicBezTo>
                  <a:cubicBezTo>
                    <a:pt x="55" y="100"/>
                    <a:pt x="56" y="100"/>
                    <a:pt x="56" y="100"/>
                  </a:cubicBezTo>
                  <a:cubicBezTo>
                    <a:pt x="56" y="101"/>
                    <a:pt x="55" y="101"/>
                    <a:pt x="55" y="101"/>
                  </a:cubicBezTo>
                  <a:cubicBezTo>
                    <a:pt x="55" y="101"/>
                    <a:pt x="56" y="101"/>
                    <a:pt x="56" y="101"/>
                  </a:cubicBezTo>
                  <a:cubicBezTo>
                    <a:pt x="56" y="101"/>
                    <a:pt x="56" y="100"/>
                    <a:pt x="56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60" y="101"/>
                    <a:pt x="60" y="100"/>
                  </a:cubicBezTo>
                  <a:cubicBezTo>
                    <a:pt x="61" y="102"/>
                    <a:pt x="62" y="100"/>
                    <a:pt x="63" y="100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99"/>
                    <a:pt x="65" y="100"/>
                    <a:pt x="67" y="100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69" y="98"/>
                    <a:pt x="69" y="97"/>
                    <a:pt x="70" y="97"/>
                  </a:cubicBezTo>
                  <a:cubicBezTo>
                    <a:pt x="71" y="98"/>
                    <a:pt x="71" y="95"/>
                    <a:pt x="72" y="97"/>
                  </a:cubicBezTo>
                  <a:cubicBezTo>
                    <a:pt x="72" y="96"/>
                    <a:pt x="71" y="96"/>
                    <a:pt x="72" y="96"/>
                  </a:cubicBezTo>
                  <a:cubicBezTo>
                    <a:pt x="72" y="96"/>
                    <a:pt x="73" y="96"/>
                    <a:pt x="73" y="96"/>
                  </a:cubicBezTo>
                  <a:cubicBezTo>
                    <a:pt x="73" y="96"/>
                    <a:pt x="72" y="95"/>
                    <a:pt x="72" y="95"/>
                  </a:cubicBezTo>
                  <a:cubicBezTo>
                    <a:pt x="72" y="95"/>
                    <a:pt x="73" y="95"/>
                    <a:pt x="73" y="94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4" y="94"/>
                    <a:pt x="75" y="93"/>
                    <a:pt x="75" y="93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4"/>
                    <a:pt x="76" y="94"/>
                  </a:cubicBezTo>
                  <a:cubicBezTo>
                    <a:pt x="75" y="93"/>
                    <a:pt x="76" y="92"/>
                    <a:pt x="75" y="91"/>
                  </a:cubicBezTo>
                  <a:cubicBezTo>
                    <a:pt x="74" y="91"/>
                    <a:pt x="74" y="90"/>
                    <a:pt x="73" y="90"/>
                  </a:cubicBezTo>
                  <a:cubicBezTo>
                    <a:pt x="73" y="91"/>
                    <a:pt x="71" y="90"/>
                    <a:pt x="72" y="92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68" y="92"/>
                    <a:pt x="67" y="92"/>
                    <a:pt x="65" y="92"/>
                  </a:cubicBezTo>
                  <a:cubicBezTo>
                    <a:pt x="63" y="93"/>
                    <a:pt x="60" y="93"/>
                    <a:pt x="57" y="93"/>
                  </a:cubicBezTo>
                  <a:cubicBezTo>
                    <a:pt x="57" y="93"/>
                    <a:pt x="56" y="92"/>
                    <a:pt x="55" y="93"/>
                  </a:cubicBezTo>
                  <a:cubicBezTo>
                    <a:pt x="54" y="93"/>
                    <a:pt x="53" y="93"/>
                    <a:pt x="52" y="92"/>
                  </a:cubicBezTo>
                  <a:cubicBezTo>
                    <a:pt x="51" y="92"/>
                    <a:pt x="50" y="91"/>
                    <a:pt x="49" y="92"/>
                  </a:cubicBezTo>
                  <a:cubicBezTo>
                    <a:pt x="48" y="92"/>
                    <a:pt x="48" y="92"/>
                    <a:pt x="47" y="91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5" y="91"/>
                    <a:pt x="46" y="89"/>
                    <a:pt x="44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6" y="89"/>
                    <a:pt x="46" y="90"/>
                  </a:cubicBezTo>
                  <a:cubicBezTo>
                    <a:pt x="46" y="89"/>
                    <a:pt x="47" y="89"/>
                    <a:pt x="47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7"/>
                    <a:pt x="48" y="88"/>
                    <a:pt x="48" y="87"/>
                  </a:cubicBezTo>
                  <a:cubicBezTo>
                    <a:pt x="47" y="87"/>
                    <a:pt x="47" y="87"/>
                    <a:pt x="46" y="87"/>
                  </a:cubicBezTo>
                  <a:cubicBezTo>
                    <a:pt x="46" y="87"/>
                    <a:pt x="46" y="87"/>
                    <a:pt x="46" y="86"/>
                  </a:cubicBezTo>
                  <a:cubicBezTo>
                    <a:pt x="47" y="87"/>
                    <a:pt x="48" y="85"/>
                    <a:pt x="48" y="85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50" y="86"/>
                    <a:pt x="50" y="86"/>
                  </a:cubicBezTo>
                  <a:cubicBezTo>
                    <a:pt x="50" y="86"/>
                    <a:pt x="50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6"/>
                    <a:pt x="52" y="87"/>
                    <a:pt x="52" y="87"/>
                  </a:cubicBezTo>
                  <a:cubicBezTo>
                    <a:pt x="53" y="88"/>
                    <a:pt x="53" y="87"/>
                    <a:pt x="53" y="88"/>
                  </a:cubicBezTo>
                  <a:cubicBezTo>
                    <a:pt x="54" y="88"/>
                    <a:pt x="53" y="86"/>
                    <a:pt x="54" y="85"/>
                  </a:cubicBezTo>
                  <a:cubicBezTo>
                    <a:pt x="54" y="84"/>
                    <a:pt x="55" y="84"/>
                    <a:pt x="55" y="83"/>
                  </a:cubicBezTo>
                  <a:cubicBezTo>
                    <a:pt x="56" y="83"/>
                    <a:pt x="56" y="84"/>
                    <a:pt x="56" y="84"/>
                  </a:cubicBezTo>
                  <a:cubicBezTo>
                    <a:pt x="57" y="84"/>
                    <a:pt x="56" y="85"/>
                    <a:pt x="56" y="85"/>
                  </a:cubicBezTo>
                  <a:cubicBezTo>
                    <a:pt x="58" y="84"/>
                    <a:pt x="58" y="87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0" y="84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8" y="82"/>
                    <a:pt x="59" y="82"/>
                  </a:cubicBezTo>
                  <a:cubicBezTo>
                    <a:pt x="59" y="82"/>
                    <a:pt x="59" y="82"/>
                    <a:pt x="60" y="82"/>
                  </a:cubicBezTo>
                  <a:cubicBezTo>
                    <a:pt x="59" y="81"/>
                    <a:pt x="60" y="81"/>
                    <a:pt x="61" y="81"/>
                  </a:cubicBezTo>
                  <a:cubicBezTo>
                    <a:pt x="61" y="80"/>
                    <a:pt x="62" y="80"/>
                    <a:pt x="62" y="79"/>
                  </a:cubicBezTo>
                  <a:cubicBezTo>
                    <a:pt x="62" y="79"/>
                    <a:pt x="62" y="80"/>
                    <a:pt x="62" y="80"/>
                  </a:cubicBezTo>
                  <a:cubicBezTo>
                    <a:pt x="61" y="80"/>
                    <a:pt x="64" y="81"/>
                    <a:pt x="63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3"/>
                    <a:pt x="65" y="83"/>
                    <a:pt x="65" y="82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6" y="80"/>
                    <a:pt x="66" y="81"/>
                  </a:cubicBezTo>
                  <a:cubicBezTo>
                    <a:pt x="67" y="80"/>
                    <a:pt x="68" y="80"/>
                    <a:pt x="69" y="80"/>
                  </a:cubicBezTo>
                  <a:cubicBezTo>
                    <a:pt x="69" y="80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8" y="81"/>
                    <a:pt x="68" y="81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1" y="82"/>
                    <a:pt x="70" y="83"/>
                    <a:pt x="70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4"/>
                    <a:pt x="73" y="84"/>
                    <a:pt x="73" y="85"/>
                  </a:cubicBezTo>
                  <a:cubicBezTo>
                    <a:pt x="73" y="84"/>
                    <a:pt x="73" y="83"/>
                    <a:pt x="74" y="83"/>
                  </a:cubicBezTo>
                  <a:cubicBezTo>
                    <a:pt x="73" y="82"/>
                    <a:pt x="71" y="83"/>
                    <a:pt x="72" y="81"/>
                  </a:cubicBezTo>
                  <a:cubicBezTo>
                    <a:pt x="72" y="80"/>
                    <a:pt x="73" y="80"/>
                    <a:pt x="73" y="80"/>
                  </a:cubicBezTo>
                  <a:cubicBezTo>
                    <a:pt x="74" y="79"/>
                    <a:pt x="75" y="80"/>
                    <a:pt x="75" y="79"/>
                  </a:cubicBezTo>
                  <a:cubicBezTo>
                    <a:pt x="76" y="80"/>
                    <a:pt x="75" y="80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7" y="80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9" y="81"/>
                    <a:pt x="78" y="82"/>
                  </a:cubicBezTo>
                  <a:cubicBezTo>
                    <a:pt x="79" y="83"/>
                    <a:pt x="78" y="81"/>
                    <a:pt x="80" y="82"/>
                  </a:cubicBezTo>
                  <a:cubicBezTo>
                    <a:pt x="82" y="81"/>
                    <a:pt x="79" y="80"/>
                    <a:pt x="82" y="79"/>
                  </a:cubicBezTo>
                  <a:cubicBezTo>
                    <a:pt x="82" y="80"/>
                    <a:pt x="81" y="81"/>
                    <a:pt x="81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3"/>
                    <a:pt x="83" y="84"/>
                    <a:pt x="83" y="83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1"/>
                    <a:pt x="82" y="80"/>
                    <a:pt x="83" y="80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3" y="80"/>
                    <a:pt x="84" y="80"/>
                  </a:cubicBezTo>
                  <a:cubicBezTo>
                    <a:pt x="85" y="80"/>
                    <a:pt x="84" y="81"/>
                    <a:pt x="85" y="81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5" y="82"/>
                    <a:pt x="86" y="82"/>
                    <a:pt x="85" y="83"/>
                  </a:cubicBezTo>
                  <a:cubicBezTo>
                    <a:pt x="85" y="83"/>
                    <a:pt x="84" y="83"/>
                    <a:pt x="84" y="83"/>
                  </a:cubicBezTo>
                  <a:cubicBezTo>
                    <a:pt x="83" y="83"/>
                    <a:pt x="84" y="84"/>
                    <a:pt x="84" y="84"/>
                  </a:cubicBezTo>
                  <a:cubicBezTo>
                    <a:pt x="84" y="84"/>
                    <a:pt x="85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7" y="85"/>
                    <a:pt x="87" y="85"/>
                  </a:cubicBezTo>
                  <a:cubicBezTo>
                    <a:pt x="88" y="84"/>
                    <a:pt x="88" y="86"/>
                    <a:pt x="89" y="86"/>
                  </a:cubicBezTo>
                  <a:cubicBezTo>
                    <a:pt x="89" y="87"/>
                    <a:pt x="89" y="87"/>
                    <a:pt x="90" y="88"/>
                  </a:cubicBezTo>
                  <a:cubicBezTo>
                    <a:pt x="89" y="90"/>
                    <a:pt x="89" y="88"/>
                    <a:pt x="88" y="88"/>
                  </a:cubicBezTo>
                  <a:cubicBezTo>
                    <a:pt x="87" y="88"/>
                    <a:pt x="86" y="88"/>
                    <a:pt x="86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5" y="88"/>
                  </a:cubicBezTo>
                  <a:cubicBezTo>
                    <a:pt x="85" y="87"/>
                    <a:pt x="84" y="86"/>
                    <a:pt x="85" y="86"/>
                  </a:cubicBezTo>
                  <a:cubicBezTo>
                    <a:pt x="84" y="86"/>
                    <a:pt x="84" y="87"/>
                    <a:pt x="84" y="88"/>
                  </a:cubicBezTo>
                  <a:cubicBezTo>
                    <a:pt x="85" y="88"/>
                    <a:pt x="86" y="88"/>
                    <a:pt x="86" y="89"/>
                  </a:cubicBezTo>
                  <a:cubicBezTo>
                    <a:pt x="89" y="88"/>
                    <a:pt x="87" y="92"/>
                    <a:pt x="88" y="92"/>
                  </a:cubicBezTo>
                  <a:cubicBezTo>
                    <a:pt x="89" y="92"/>
                    <a:pt x="89" y="91"/>
                    <a:pt x="90" y="91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1" y="93"/>
                    <a:pt x="90" y="94"/>
                    <a:pt x="90" y="94"/>
                  </a:cubicBezTo>
                  <a:cubicBezTo>
                    <a:pt x="90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6"/>
                  </a:cubicBezTo>
                  <a:cubicBezTo>
                    <a:pt x="91" y="97"/>
                    <a:pt x="92" y="98"/>
                    <a:pt x="92" y="99"/>
                  </a:cubicBezTo>
                  <a:cubicBezTo>
                    <a:pt x="94" y="99"/>
                    <a:pt x="95" y="98"/>
                    <a:pt x="95" y="97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8"/>
                    <a:pt x="98" y="99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0" y="97"/>
                    <a:pt x="102" y="99"/>
                    <a:pt x="103" y="97"/>
                  </a:cubicBezTo>
                  <a:cubicBezTo>
                    <a:pt x="103" y="97"/>
                    <a:pt x="103" y="96"/>
                    <a:pt x="103" y="96"/>
                  </a:cubicBezTo>
                  <a:cubicBezTo>
                    <a:pt x="103" y="96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6"/>
                  </a:cubicBezTo>
                  <a:cubicBezTo>
                    <a:pt x="104" y="96"/>
                    <a:pt x="104" y="94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5" y="94"/>
                    <a:pt x="105" y="95"/>
                    <a:pt x="105" y="95"/>
                  </a:cubicBezTo>
                  <a:cubicBezTo>
                    <a:pt x="106" y="96"/>
                    <a:pt x="106" y="95"/>
                    <a:pt x="107" y="95"/>
                  </a:cubicBezTo>
                  <a:cubicBezTo>
                    <a:pt x="108" y="95"/>
                    <a:pt x="109" y="95"/>
                    <a:pt x="110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0" y="95"/>
                    <a:pt x="110" y="94"/>
                    <a:pt x="111" y="94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92"/>
                    <a:pt x="113" y="93"/>
                    <a:pt x="113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5" y="93"/>
                    <a:pt x="116" y="92"/>
                    <a:pt x="117" y="92"/>
                  </a:cubicBezTo>
                  <a:cubicBezTo>
                    <a:pt x="118" y="91"/>
                    <a:pt x="120" y="93"/>
                    <a:pt x="122" y="92"/>
                  </a:cubicBezTo>
                  <a:cubicBezTo>
                    <a:pt x="123" y="93"/>
                    <a:pt x="124" y="91"/>
                    <a:pt x="126" y="91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9" y="91"/>
                    <a:pt x="129" y="91"/>
                    <a:pt x="129" y="91"/>
                  </a:cubicBezTo>
                  <a:cubicBezTo>
                    <a:pt x="130" y="92"/>
                    <a:pt x="131" y="90"/>
                    <a:pt x="131" y="89"/>
                  </a:cubicBezTo>
                  <a:cubicBezTo>
                    <a:pt x="131" y="89"/>
                    <a:pt x="131" y="90"/>
                    <a:pt x="131" y="90"/>
                  </a:cubicBezTo>
                  <a:cubicBezTo>
                    <a:pt x="132" y="91"/>
                    <a:pt x="133" y="90"/>
                    <a:pt x="133" y="91"/>
                  </a:cubicBezTo>
                  <a:cubicBezTo>
                    <a:pt x="133" y="90"/>
                    <a:pt x="135" y="90"/>
                    <a:pt x="135" y="89"/>
                  </a:cubicBezTo>
                  <a:cubicBezTo>
                    <a:pt x="135" y="89"/>
                    <a:pt x="135" y="89"/>
                    <a:pt x="135" y="90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89"/>
                    <a:pt x="137" y="90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6" y="88"/>
                    <a:pt x="135" y="89"/>
                  </a:cubicBezTo>
                  <a:cubicBezTo>
                    <a:pt x="135" y="89"/>
                    <a:pt x="134" y="89"/>
                    <a:pt x="134" y="88"/>
                  </a:cubicBezTo>
                  <a:cubicBezTo>
                    <a:pt x="134" y="88"/>
                    <a:pt x="135" y="87"/>
                    <a:pt x="135" y="88"/>
                  </a:cubicBezTo>
                  <a:cubicBezTo>
                    <a:pt x="135" y="87"/>
                    <a:pt x="135" y="87"/>
                    <a:pt x="135" y="86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6" y="86"/>
                    <a:pt x="136" y="86"/>
                    <a:pt x="136" y="87"/>
                  </a:cubicBezTo>
                  <a:cubicBezTo>
                    <a:pt x="137" y="86"/>
                    <a:pt x="138" y="86"/>
                    <a:pt x="138" y="86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7"/>
                    <a:pt x="138" y="88"/>
                    <a:pt x="138" y="88"/>
                  </a:cubicBezTo>
                  <a:cubicBezTo>
                    <a:pt x="139" y="87"/>
                    <a:pt x="138" y="88"/>
                    <a:pt x="139" y="88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39" y="88"/>
                    <a:pt x="140" y="87"/>
                    <a:pt x="140" y="87"/>
                  </a:cubicBezTo>
                  <a:cubicBezTo>
                    <a:pt x="142" y="87"/>
                    <a:pt x="139" y="85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84"/>
                    <a:pt x="142" y="86"/>
                    <a:pt x="143" y="86"/>
                  </a:cubicBezTo>
                  <a:cubicBezTo>
                    <a:pt x="144" y="86"/>
                    <a:pt x="145" y="85"/>
                    <a:pt x="145" y="84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5" y="84"/>
                    <a:pt x="145" y="83"/>
                    <a:pt x="145" y="83"/>
                  </a:cubicBezTo>
                  <a:cubicBezTo>
                    <a:pt x="145" y="83"/>
                    <a:pt x="146" y="83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7" y="83"/>
                    <a:pt x="148" y="84"/>
                    <a:pt x="148" y="83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9" y="82"/>
                    <a:pt x="150" y="82"/>
                    <a:pt x="151" y="82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0" y="82"/>
                    <a:pt x="149" y="83"/>
                    <a:pt x="149" y="83"/>
                  </a:cubicBezTo>
                  <a:cubicBezTo>
                    <a:pt x="150" y="83"/>
                    <a:pt x="150" y="84"/>
                    <a:pt x="150" y="84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1" y="82"/>
                    <a:pt x="152" y="83"/>
                    <a:pt x="153" y="82"/>
                  </a:cubicBezTo>
                  <a:cubicBezTo>
                    <a:pt x="153" y="83"/>
                    <a:pt x="152" y="83"/>
                    <a:pt x="152" y="83"/>
                  </a:cubicBezTo>
                  <a:cubicBezTo>
                    <a:pt x="152" y="83"/>
                    <a:pt x="153" y="83"/>
                    <a:pt x="153" y="83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4" y="82"/>
                    <a:pt x="154" y="83"/>
                    <a:pt x="154" y="84"/>
                  </a:cubicBezTo>
                  <a:cubicBezTo>
                    <a:pt x="154" y="84"/>
                    <a:pt x="155" y="84"/>
                    <a:pt x="155" y="84"/>
                  </a:cubicBezTo>
                  <a:cubicBezTo>
                    <a:pt x="155" y="83"/>
                    <a:pt x="156" y="84"/>
                    <a:pt x="156" y="84"/>
                  </a:cubicBezTo>
                  <a:cubicBezTo>
                    <a:pt x="157" y="83"/>
                    <a:pt x="157" y="82"/>
                    <a:pt x="157" y="82"/>
                  </a:cubicBezTo>
                  <a:cubicBezTo>
                    <a:pt x="159" y="82"/>
                    <a:pt x="160" y="78"/>
                    <a:pt x="162" y="80"/>
                  </a:cubicBezTo>
                  <a:cubicBezTo>
                    <a:pt x="162" y="80"/>
                    <a:pt x="162" y="80"/>
                    <a:pt x="162" y="80"/>
                  </a:cubicBezTo>
                  <a:cubicBezTo>
                    <a:pt x="163" y="81"/>
                    <a:pt x="164" y="81"/>
                    <a:pt x="164" y="82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3" y="79"/>
                    <a:pt x="167" y="79"/>
                    <a:pt x="167" y="78"/>
                  </a:cubicBezTo>
                  <a:cubicBezTo>
                    <a:pt x="168" y="78"/>
                    <a:pt x="167" y="79"/>
                    <a:pt x="167" y="79"/>
                  </a:cubicBezTo>
                  <a:cubicBezTo>
                    <a:pt x="168" y="79"/>
                    <a:pt x="168" y="78"/>
                    <a:pt x="169" y="78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69" y="80"/>
                    <a:pt x="168" y="80"/>
                    <a:pt x="168" y="80"/>
                  </a:cubicBezTo>
                  <a:cubicBezTo>
                    <a:pt x="168" y="80"/>
                    <a:pt x="168" y="81"/>
                    <a:pt x="169" y="81"/>
                  </a:cubicBezTo>
                  <a:cubicBezTo>
                    <a:pt x="169" y="80"/>
                    <a:pt x="170" y="80"/>
                    <a:pt x="170" y="79"/>
                  </a:cubicBezTo>
                  <a:cubicBezTo>
                    <a:pt x="171" y="79"/>
                    <a:pt x="172" y="80"/>
                    <a:pt x="172" y="80"/>
                  </a:cubicBezTo>
                  <a:cubicBezTo>
                    <a:pt x="172" y="81"/>
                    <a:pt x="171" y="80"/>
                    <a:pt x="171" y="80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2" y="80"/>
                    <a:pt x="173" y="81"/>
                    <a:pt x="174" y="80"/>
                  </a:cubicBezTo>
                  <a:cubicBezTo>
                    <a:pt x="174" y="81"/>
                    <a:pt x="172" y="82"/>
                    <a:pt x="173" y="83"/>
                  </a:cubicBezTo>
                  <a:cubicBezTo>
                    <a:pt x="173" y="84"/>
                    <a:pt x="173" y="84"/>
                    <a:pt x="172" y="85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2" y="85"/>
                    <a:pt x="171" y="85"/>
                    <a:pt x="171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6"/>
                    <a:pt x="171" y="86"/>
                    <a:pt x="171" y="87"/>
                  </a:cubicBezTo>
                  <a:cubicBezTo>
                    <a:pt x="172" y="89"/>
                    <a:pt x="169" y="89"/>
                    <a:pt x="169" y="90"/>
                  </a:cubicBezTo>
                  <a:cubicBezTo>
                    <a:pt x="170" y="90"/>
                    <a:pt x="169" y="90"/>
                    <a:pt x="170" y="90"/>
                  </a:cubicBezTo>
                  <a:cubicBezTo>
                    <a:pt x="170" y="90"/>
                    <a:pt x="170" y="89"/>
                    <a:pt x="171" y="90"/>
                  </a:cubicBezTo>
                  <a:cubicBezTo>
                    <a:pt x="172" y="89"/>
                    <a:pt x="171" y="88"/>
                    <a:pt x="172" y="87"/>
                  </a:cubicBezTo>
                  <a:cubicBezTo>
                    <a:pt x="173" y="87"/>
                    <a:pt x="173" y="85"/>
                    <a:pt x="174" y="85"/>
                  </a:cubicBezTo>
                  <a:cubicBezTo>
                    <a:pt x="175" y="86"/>
                    <a:pt x="175" y="86"/>
                    <a:pt x="175" y="86"/>
                  </a:cubicBezTo>
                  <a:cubicBezTo>
                    <a:pt x="175" y="86"/>
                    <a:pt x="176" y="86"/>
                    <a:pt x="176" y="86"/>
                  </a:cubicBezTo>
                  <a:cubicBezTo>
                    <a:pt x="176" y="86"/>
                    <a:pt x="176" y="86"/>
                    <a:pt x="175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4" y="82"/>
                    <a:pt x="177" y="80"/>
                    <a:pt x="178" y="79"/>
                  </a:cubicBezTo>
                  <a:cubicBezTo>
                    <a:pt x="179" y="79"/>
                    <a:pt x="178" y="80"/>
                    <a:pt x="178" y="80"/>
                  </a:cubicBezTo>
                  <a:cubicBezTo>
                    <a:pt x="179" y="79"/>
                    <a:pt x="179" y="79"/>
                    <a:pt x="180" y="79"/>
                  </a:cubicBezTo>
                  <a:cubicBezTo>
                    <a:pt x="180" y="80"/>
                    <a:pt x="179" y="80"/>
                    <a:pt x="179" y="80"/>
                  </a:cubicBezTo>
                  <a:cubicBezTo>
                    <a:pt x="179" y="81"/>
                    <a:pt x="181" y="81"/>
                    <a:pt x="181" y="82"/>
                  </a:cubicBezTo>
                  <a:cubicBezTo>
                    <a:pt x="182" y="82"/>
                    <a:pt x="182" y="81"/>
                    <a:pt x="182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184" y="80"/>
                    <a:pt x="184" y="81"/>
                    <a:pt x="185" y="81"/>
                  </a:cubicBezTo>
                  <a:cubicBezTo>
                    <a:pt x="185" y="80"/>
                    <a:pt x="185" y="80"/>
                    <a:pt x="185" y="79"/>
                  </a:cubicBezTo>
                  <a:cubicBezTo>
                    <a:pt x="186" y="79"/>
                    <a:pt x="186" y="81"/>
                    <a:pt x="187" y="80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186" y="82"/>
                    <a:pt x="185" y="82"/>
                    <a:pt x="184" y="82"/>
                  </a:cubicBezTo>
                  <a:cubicBezTo>
                    <a:pt x="184" y="82"/>
                    <a:pt x="184" y="83"/>
                    <a:pt x="184" y="83"/>
                  </a:cubicBezTo>
                  <a:cubicBezTo>
                    <a:pt x="182" y="84"/>
                    <a:pt x="186" y="84"/>
                    <a:pt x="184" y="86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5" y="85"/>
                    <a:pt x="186" y="84"/>
                    <a:pt x="185" y="82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6" y="83"/>
                    <a:pt x="186" y="83"/>
                    <a:pt x="186" y="84"/>
                  </a:cubicBezTo>
                  <a:cubicBezTo>
                    <a:pt x="188" y="82"/>
                    <a:pt x="187" y="85"/>
                    <a:pt x="188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8" y="86"/>
                    <a:pt x="188" y="85"/>
                    <a:pt x="189" y="85"/>
                  </a:cubicBezTo>
                  <a:cubicBezTo>
                    <a:pt x="190" y="85"/>
                    <a:pt x="190" y="84"/>
                    <a:pt x="190" y="84"/>
                  </a:cubicBezTo>
                  <a:cubicBezTo>
                    <a:pt x="190" y="82"/>
                    <a:pt x="190" y="84"/>
                    <a:pt x="189" y="84"/>
                  </a:cubicBezTo>
                  <a:cubicBezTo>
                    <a:pt x="189" y="84"/>
                    <a:pt x="189" y="85"/>
                    <a:pt x="189" y="85"/>
                  </a:cubicBezTo>
                  <a:cubicBezTo>
                    <a:pt x="188" y="85"/>
                    <a:pt x="188" y="84"/>
                    <a:pt x="188" y="84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90" y="84"/>
                    <a:pt x="189" y="82"/>
                    <a:pt x="190" y="81"/>
                  </a:cubicBezTo>
                  <a:cubicBezTo>
                    <a:pt x="190" y="81"/>
                    <a:pt x="190" y="82"/>
                    <a:pt x="190" y="82"/>
                  </a:cubicBezTo>
                  <a:cubicBezTo>
                    <a:pt x="190" y="81"/>
                    <a:pt x="191" y="82"/>
                    <a:pt x="192" y="82"/>
                  </a:cubicBezTo>
                  <a:cubicBezTo>
                    <a:pt x="193" y="82"/>
                    <a:pt x="193" y="81"/>
                    <a:pt x="194" y="80"/>
                  </a:cubicBezTo>
                  <a:cubicBezTo>
                    <a:pt x="195" y="80"/>
                    <a:pt x="196" y="80"/>
                    <a:pt x="197" y="79"/>
                  </a:cubicBez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6" y="80"/>
                    <a:pt x="197" y="80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80"/>
                    <a:pt x="198" y="80"/>
                    <a:pt x="198" y="81"/>
                  </a:cubicBezTo>
                  <a:cubicBezTo>
                    <a:pt x="197" y="81"/>
                    <a:pt x="197" y="83"/>
                    <a:pt x="196" y="82"/>
                  </a:cubicBezTo>
                  <a:cubicBezTo>
                    <a:pt x="196" y="82"/>
                    <a:pt x="195" y="82"/>
                    <a:pt x="195" y="82"/>
                  </a:cubicBezTo>
                  <a:cubicBezTo>
                    <a:pt x="195" y="81"/>
                    <a:pt x="195" y="81"/>
                    <a:pt x="195" y="81"/>
                  </a:cubicBezTo>
                  <a:cubicBezTo>
                    <a:pt x="194" y="83"/>
                    <a:pt x="194" y="83"/>
                    <a:pt x="194" y="83"/>
                  </a:cubicBezTo>
                  <a:cubicBezTo>
                    <a:pt x="195" y="83"/>
                    <a:pt x="196" y="84"/>
                    <a:pt x="195" y="82"/>
                  </a:cubicBezTo>
                  <a:cubicBezTo>
                    <a:pt x="196" y="82"/>
                    <a:pt x="196" y="83"/>
                    <a:pt x="197" y="83"/>
                  </a:cubicBezTo>
                  <a:cubicBezTo>
                    <a:pt x="197" y="83"/>
                    <a:pt x="198" y="83"/>
                    <a:pt x="199" y="82"/>
                  </a:cubicBezTo>
                  <a:cubicBezTo>
                    <a:pt x="199" y="84"/>
                    <a:pt x="199" y="84"/>
                    <a:pt x="199" y="84"/>
                  </a:cubicBezTo>
                  <a:cubicBezTo>
                    <a:pt x="200" y="83"/>
                    <a:pt x="198" y="81"/>
                    <a:pt x="200" y="80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200" y="80"/>
                    <a:pt x="201" y="80"/>
                    <a:pt x="202" y="79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2" y="80"/>
                    <a:pt x="203" y="79"/>
                    <a:pt x="203" y="79"/>
                  </a:cubicBezTo>
                  <a:cubicBezTo>
                    <a:pt x="203" y="80"/>
                    <a:pt x="203" y="80"/>
                    <a:pt x="203" y="80"/>
                  </a:cubicBezTo>
                  <a:cubicBezTo>
                    <a:pt x="203" y="80"/>
                    <a:pt x="202" y="80"/>
                    <a:pt x="202" y="80"/>
                  </a:cubicBezTo>
                  <a:cubicBezTo>
                    <a:pt x="200" y="80"/>
                    <a:pt x="202" y="82"/>
                    <a:pt x="201" y="82"/>
                  </a:cubicBezTo>
                  <a:cubicBezTo>
                    <a:pt x="201" y="82"/>
                    <a:pt x="200" y="82"/>
                    <a:pt x="200" y="82"/>
                  </a:cubicBezTo>
                  <a:cubicBezTo>
                    <a:pt x="200" y="82"/>
                    <a:pt x="200" y="82"/>
                    <a:pt x="200" y="82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2" y="83"/>
                    <a:pt x="201" y="81"/>
                    <a:pt x="203" y="81"/>
                  </a:cubicBezTo>
                  <a:cubicBezTo>
                    <a:pt x="203" y="79"/>
                    <a:pt x="205" y="80"/>
                    <a:pt x="206" y="78"/>
                  </a:cubicBezTo>
                  <a:cubicBezTo>
                    <a:pt x="207" y="80"/>
                    <a:pt x="205" y="80"/>
                    <a:pt x="205" y="81"/>
                  </a:cubicBezTo>
                  <a:cubicBezTo>
                    <a:pt x="205" y="81"/>
                    <a:pt x="205" y="81"/>
                    <a:pt x="205" y="81"/>
                  </a:cubicBezTo>
                  <a:cubicBezTo>
                    <a:pt x="206" y="81"/>
                    <a:pt x="205" y="80"/>
                    <a:pt x="207" y="8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9"/>
                    <a:pt x="208" y="79"/>
                  </a:cubicBezTo>
                  <a:cubicBezTo>
                    <a:pt x="208" y="80"/>
                    <a:pt x="209" y="80"/>
                    <a:pt x="209" y="79"/>
                  </a:cubicBezTo>
                  <a:cubicBezTo>
                    <a:pt x="209" y="78"/>
                    <a:pt x="211" y="79"/>
                    <a:pt x="211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8"/>
                    <a:pt x="212" y="78"/>
                    <a:pt x="211" y="79"/>
                  </a:cubicBezTo>
                  <a:cubicBezTo>
                    <a:pt x="213" y="80"/>
                    <a:pt x="213" y="79"/>
                    <a:pt x="215" y="79"/>
                  </a:cubicBezTo>
                  <a:cubicBezTo>
                    <a:pt x="216" y="80"/>
                    <a:pt x="215" y="78"/>
                    <a:pt x="217" y="78"/>
                  </a:cubicBezTo>
                  <a:cubicBezTo>
                    <a:pt x="217" y="79"/>
                    <a:pt x="217" y="79"/>
                    <a:pt x="217" y="80"/>
                  </a:cubicBezTo>
                  <a:cubicBezTo>
                    <a:pt x="218" y="80"/>
                    <a:pt x="217" y="79"/>
                    <a:pt x="218" y="79"/>
                  </a:cubicBezTo>
                  <a:cubicBezTo>
                    <a:pt x="217" y="78"/>
                    <a:pt x="217" y="78"/>
                    <a:pt x="217" y="78"/>
                  </a:cubicBezTo>
                  <a:cubicBezTo>
                    <a:pt x="217" y="77"/>
                    <a:pt x="219" y="78"/>
                    <a:pt x="219" y="78"/>
                  </a:cubicBezTo>
                  <a:cubicBezTo>
                    <a:pt x="219" y="78"/>
                    <a:pt x="219" y="78"/>
                    <a:pt x="219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9"/>
                    <a:pt x="220" y="80"/>
                    <a:pt x="221" y="80"/>
                  </a:cubicBezTo>
                  <a:cubicBezTo>
                    <a:pt x="220" y="79"/>
                    <a:pt x="221" y="78"/>
                    <a:pt x="222" y="78"/>
                  </a:cubicBezTo>
                  <a:cubicBezTo>
                    <a:pt x="222" y="78"/>
                    <a:pt x="222" y="79"/>
                    <a:pt x="222" y="79"/>
                  </a:cubicBezTo>
                  <a:cubicBezTo>
                    <a:pt x="222" y="78"/>
                    <a:pt x="222" y="78"/>
                    <a:pt x="222" y="78"/>
                  </a:cubicBezTo>
                  <a:cubicBezTo>
                    <a:pt x="222" y="78"/>
                    <a:pt x="222" y="78"/>
                    <a:pt x="223" y="78"/>
                  </a:cubicBezTo>
                  <a:cubicBezTo>
                    <a:pt x="223" y="78"/>
                    <a:pt x="222" y="79"/>
                    <a:pt x="222" y="79"/>
                  </a:cubicBezTo>
                  <a:cubicBezTo>
                    <a:pt x="222" y="79"/>
                    <a:pt x="223" y="79"/>
                    <a:pt x="223" y="79"/>
                  </a:cubicBezTo>
                  <a:cubicBezTo>
                    <a:pt x="223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4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5" y="81"/>
                    <a:pt x="225" y="79"/>
                    <a:pt x="226" y="79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7" y="79"/>
                    <a:pt x="227" y="79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8" y="79"/>
                    <a:pt x="227" y="79"/>
                    <a:pt x="227" y="80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30" y="80"/>
                    <a:pt x="232" y="79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3" y="80"/>
                    <a:pt x="233" y="79"/>
                    <a:pt x="234" y="79"/>
                  </a:cubicBezTo>
                  <a:cubicBezTo>
                    <a:pt x="235" y="78"/>
                    <a:pt x="234" y="78"/>
                    <a:pt x="235" y="78"/>
                  </a:cubicBezTo>
                  <a:cubicBezTo>
                    <a:pt x="236" y="78"/>
                    <a:pt x="235" y="79"/>
                    <a:pt x="235" y="80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1"/>
                    <a:pt x="236" y="81"/>
                  </a:cubicBezTo>
                  <a:cubicBezTo>
                    <a:pt x="237" y="80"/>
                    <a:pt x="239" y="80"/>
                    <a:pt x="240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40" y="80"/>
                    <a:pt x="240" y="80"/>
                    <a:pt x="241" y="80"/>
                  </a:cubicBezTo>
                  <a:cubicBezTo>
                    <a:pt x="241" y="80"/>
                    <a:pt x="241" y="81"/>
                    <a:pt x="242" y="81"/>
                  </a:cubicBezTo>
                  <a:cubicBezTo>
                    <a:pt x="241" y="81"/>
                    <a:pt x="241" y="80"/>
                    <a:pt x="242" y="80"/>
                  </a:cubicBezTo>
                  <a:cubicBezTo>
                    <a:pt x="242" y="80"/>
                    <a:pt x="242" y="80"/>
                    <a:pt x="242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6" y="81"/>
                    <a:pt x="245" y="78"/>
                    <a:pt x="247" y="78"/>
                  </a:cubicBezTo>
                  <a:cubicBezTo>
                    <a:pt x="247" y="79"/>
                    <a:pt x="247" y="79"/>
                    <a:pt x="247" y="79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7" y="80"/>
                    <a:pt x="248" y="81"/>
                    <a:pt x="249" y="80"/>
                  </a:cubicBezTo>
                  <a:cubicBezTo>
                    <a:pt x="249" y="80"/>
                    <a:pt x="249" y="81"/>
                    <a:pt x="250" y="81"/>
                  </a:cubicBezTo>
                  <a:cubicBezTo>
                    <a:pt x="249" y="80"/>
                    <a:pt x="250" y="80"/>
                    <a:pt x="251" y="80"/>
                  </a:cubicBezTo>
                  <a:cubicBezTo>
                    <a:pt x="251" y="80"/>
                    <a:pt x="250" y="80"/>
                    <a:pt x="250" y="80"/>
                  </a:cubicBezTo>
                  <a:cubicBezTo>
                    <a:pt x="252" y="81"/>
                    <a:pt x="252" y="81"/>
                    <a:pt x="252" y="81"/>
                  </a:cubicBezTo>
                  <a:cubicBezTo>
                    <a:pt x="251" y="81"/>
                    <a:pt x="251" y="81"/>
                    <a:pt x="251" y="81"/>
                  </a:cubicBezTo>
                  <a:cubicBezTo>
                    <a:pt x="252" y="80"/>
                    <a:pt x="252" y="80"/>
                    <a:pt x="252" y="80"/>
                  </a:cubicBezTo>
                  <a:cubicBezTo>
                    <a:pt x="252" y="81"/>
                    <a:pt x="252" y="81"/>
                    <a:pt x="253" y="81"/>
                  </a:cubicBezTo>
                  <a:cubicBezTo>
                    <a:pt x="253" y="81"/>
                    <a:pt x="253" y="81"/>
                    <a:pt x="253" y="80"/>
                  </a:cubicBezTo>
                  <a:cubicBezTo>
                    <a:pt x="254" y="81"/>
                    <a:pt x="253" y="81"/>
                    <a:pt x="253" y="82"/>
                  </a:cubicBezTo>
                  <a:cubicBezTo>
                    <a:pt x="255" y="81"/>
                    <a:pt x="257" y="79"/>
                    <a:pt x="258" y="78"/>
                  </a:cubicBezTo>
                  <a:cubicBezTo>
                    <a:pt x="259" y="79"/>
                    <a:pt x="258" y="80"/>
                    <a:pt x="258" y="80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1"/>
                    <a:pt x="260" y="81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1" y="79"/>
                    <a:pt x="262" y="79"/>
                    <a:pt x="263" y="80"/>
                  </a:cubicBezTo>
                  <a:cubicBezTo>
                    <a:pt x="263" y="80"/>
                    <a:pt x="262" y="80"/>
                    <a:pt x="262" y="80"/>
                  </a:cubicBezTo>
                  <a:cubicBezTo>
                    <a:pt x="262" y="80"/>
                    <a:pt x="261" y="80"/>
                    <a:pt x="262" y="81"/>
                  </a:cubicBezTo>
                  <a:cubicBezTo>
                    <a:pt x="262" y="81"/>
                    <a:pt x="262" y="80"/>
                    <a:pt x="262" y="80"/>
                  </a:cubicBezTo>
                  <a:cubicBezTo>
                    <a:pt x="263" y="81"/>
                    <a:pt x="263" y="81"/>
                    <a:pt x="263" y="81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5" y="82"/>
                    <a:pt x="266" y="80"/>
                    <a:pt x="268" y="82"/>
                  </a:cubicBezTo>
                  <a:cubicBezTo>
                    <a:pt x="268" y="81"/>
                    <a:pt x="268" y="81"/>
                    <a:pt x="268" y="81"/>
                  </a:cubicBezTo>
                  <a:cubicBezTo>
                    <a:pt x="267" y="80"/>
                    <a:pt x="267" y="80"/>
                    <a:pt x="267" y="80"/>
                  </a:cubicBezTo>
                  <a:cubicBezTo>
                    <a:pt x="267" y="80"/>
                    <a:pt x="267" y="79"/>
                    <a:pt x="268" y="80"/>
                  </a:cubicBezTo>
                  <a:cubicBezTo>
                    <a:pt x="269" y="81"/>
                    <a:pt x="269" y="79"/>
                    <a:pt x="271" y="79"/>
                  </a:cubicBezTo>
                  <a:cubicBezTo>
                    <a:pt x="271" y="79"/>
                    <a:pt x="272" y="80"/>
                    <a:pt x="271" y="80"/>
                  </a:cubicBezTo>
                  <a:cubicBezTo>
                    <a:pt x="271" y="80"/>
                    <a:pt x="271" y="80"/>
                    <a:pt x="271" y="80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71" y="81"/>
                    <a:pt x="271" y="81"/>
                    <a:pt x="271" y="81"/>
                  </a:cubicBezTo>
                  <a:cubicBezTo>
                    <a:pt x="272" y="81"/>
                    <a:pt x="271" y="82"/>
                    <a:pt x="272" y="83"/>
                  </a:cubicBezTo>
                  <a:cubicBezTo>
                    <a:pt x="272" y="82"/>
                    <a:pt x="272" y="82"/>
                    <a:pt x="272" y="82"/>
                  </a:cubicBezTo>
                  <a:cubicBezTo>
                    <a:pt x="272" y="80"/>
                    <a:pt x="274" y="83"/>
                    <a:pt x="275" y="81"/>
                  </a:cubicBezTo>
                  <a:cubicBezTo>
                    <a:pt x="275" y="81"/>
                    <a:pt x="275" y="81"/>
                    <a:pt x="275" y="82"/>
                  </a:cubicBezTo>
                  <a:cubicBezTo>
                    <a:pt x="276" y="82"/>
                    <a:pt x="276" y="80"/>
                    <a:pt x="277" y="80"/>
                  </a:cubicBezTo>
                  <a:cubicBezTo>
                    <a:pt x="277" y="81"/>
                    <a:pt x="277" y="82"/>
                    <a:pt x="277" y="83"/>
                  </a:cubicBezTo>
                  <a:cubicBezTo>
                    <a:pt x="278" y="81"/>
                    <a:pt x="278" y="81"/>
                    <a:pt x="278" y="81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80" y="81"/>
                    <a:pt x="277" y="81"/>
                    <a:pt x="278" y="80"/>
                  </a:cubicBezTo>
                  <a:cubicBezTo>
                    <a:pt x="279" y="80"/>
                    <a:pt x="279" y="81"/>
                    <a:pt x="280" y="81"/>
                  </a:cubicBezTo>
                  <a:cubicBezTo>
                    <a:pt x="280" y="82"/>
                    <a:pt x="280" y="82"/>
                    <a:pt x="280" y="82"/>
                  </a:cubicBezTo>
                  <a:cubicBezTo>
                    <a:pt x="281" y="82"/>
                    <a:pt x="282" y="82"/>
                    <a:pt x="282" y="83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5" y="80"/>
                    <a:pt x="286" y="81"/>
                    <a:pt x="286" y="80"/>
                  </a:cubicBezTo>
                  <a:cubicBezTo>
                    <a:pt x="287" y="82"/>
                    <a:pt x="287" y="82"/>
                    <a:pt x="287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7" y="82"/>
                    <a:pt x="288" y="82"/>
                    <a:pt x="289" y="81"/>
                  </a:cubicBezTo>
                  <a:cubicBezTo>
                    <a:pt x="289" y="81"/>
                    <a:pt x="289" y="81"/>
                    <a:pt x="289" y="81"/>
                  </a:cubicBezTo>
                  <a:cubicBezTo>
                    <a:pt x="290" y="81"/>
                    <a:pt x="290" y="80"/>
                    <a:pt x="290" y="81"/>
                  </a:cubicBezTo>
                  <a:cubicBezTo>
                    <a:pt x="290" y="80"/>
                    <a:pt x="290" y="80"/>
                    <a:pt x="290" y="80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2"/>
                    <a:pt x="290" y="82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2"/>
                    <a:pt x="291" y="82"/>
                    <a:pt x="291" y="82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2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4" y="81"/>
                    <a:pt x="296" y="81"/>
                    <a:pt x="296" y="82"/>
                  </a:cubicBezTo>
                  <a:cubicBezTo>
                    <a:pt x="297" y="81"/>
                    <a:pt x="297" y="81"/>
                    <a:pt x="297" y="81"/>
                  </a:cubicBezTo>
                  <a:cubicBezTo>
                    <a:pt x="296" y="80"/>
                    <a:pt x="298" y="81"/>
                    <a:pt x="298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01" y="83"/>
                    <a:pt x="300" y="82"/>
                    <a:pt x="301" y="81"/>
                  </a:cubicBezTo>
                  <a:cubicBezTo>
                    <a:pt x="302" y="82"/>
                    <a:pt x="300" y="82"/>
                    <a:pt x="301" y="82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3" y="83"/>
                    <a:pt x="302" y="81"/>
                    <a:pt x="304" y="81"/>
                  </a:cubicBezTo>
                  <a:cubicBezTo>
                    <a:pt x="305" y="82"/>
                    <a:pt x="303" y="82"/>
                    <a:pt x="303" y="83"/>
                  </a:cubicBezTo>
                  <a:cubicBezTo>
                    <a:pt x="303" y="83"/>
                    <a:pt x="303" y="83"/>
                    <a:pt x="303" y="83"/>
                  </a:cubicBezTo>
                  <a:cubicBezTo>
                    <a:pt x="304" y="83"/>
                    <a:pt x="304" y="81"/>
                    <a:pt x="305" y="81"/>
                  </a:cubicBezTo>
                  <a:cubicBezTo>
                    <a:pt x="305" y="82"/>
                    <a:pt x="307" y="82"/>
                    <a:pt x="308" y="82"/>
                  </a:cubicBezTo>
                  <a:cubicBezTo>
                    <a:pt x="308" y="83"/>
                    <a:pt x="310" y="82"/>
                    <a:pt x="310" y="83"/>
                  </a:cubicBezTo>
                  <a:cubicBezTo>
                    <a:pt x="311" y="83"/>
                    <a:pt x="310" y="82"/>
                    <a:pt x="311" y="82"/>
                  </a:cubicBezTo>
                  <a:cubicBezTo>
                    <a:pt x="312" y="81"/>
                    <a:pt x="311" y="83"/>
                    <a:pt x="312" y="83"/>
                  </a:cubicBezTo>
                  <a:cubicBezTo>
                    <a:pt x="312" y="82"/>
                    <a:pt x="313" y="83"/>
                    <a:pt x="314" y="82"/>
                  </a:cubicBezTo>
                  <a:cubicBezTo>
                    <a:pt x="315" y="82"/>
                    <a:pt x="314" y="83"/>
                    <a:pt x="315" y="83"/>
                  </a:cubicBezTo>
                  <a:cubicBezTo>
                    <a:pt x="316" y="84"/>
                    <a:pt x="316" y="83"/>
                    <a:pt x="317" y="82"/>
                  </a:cubicBezTo>
                  <a:cubicBezTo>
                    <a:pt x="318" y="83"/>
                    <a:pt x="316" y="83"/>
                    <a:pt x="317" y="84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4"/>
                    <a:pt x="318" y="84"/>
                    <a:pt x="318" y="84"/>
                  </a:cubicBezTo>
                  <a:cubicBezTo>
                    <a:pt x="319" y="84"/>
                    <a:pt x="319" y="83"/>
                    <a:pt x="319" y="82"/>
                  </a:cubicBezTo>
                  <a:cubicBezTo>
                    <a:pt x="319" y="83"/>
                    <a:pt x="320" y="83"/>
                    <a:pt x="320" y="83"/>
                  </a:cubicBezTo>
                  <a:cubicBezTo>
                    <a:pt x="321" y="81"/>
                    <a:pt x="323" y="84"/>
                    <a:pt x="324" y="83"/>
                  </a:cubicBezTo>
                  <a:cubicBezTo>
                    <a:pt x="324" y="84"/>
                    <a:pt x="324" y="84"/>
                    <a:pt x="324" y="84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28" y="84"/>
                    <a:pt x="328" y="83"/>
                    <a:pt x="329" y="83"/>
                  </a:cubicBezTo>
                  <a:cubicBezTo>
                    <a:pt x="329" y="85"/>
                    <a:pt x="330" y="83"/>
                    <a:pt x="330" y="84"/>
                  </a:cubicBezTo>
                  <a:cubicBezTo>
                    <a:pt x="331" y="83"/>
                    <a:pt x="332" y="84"/>
                    <a:pt x="333" y="83"/>
                  </a:cubicBezTo>
                  <a:cubicBezTo>
                    <a:pt x="333" y="84"/>
                    <a:pt x="334" y="83"/>
                    <a:pt x="335" y="84"/>
                  </a:cubicBezTo>
                  <a:cubicBezTo>
                    <a:pt x="335" y="84"/>
                    <a:pt x="335" y="84"/>
                    <a:pt x="335" y="84"/>
                  </a:cubicBezTo>
                  <a:cubicBezTo>
                    <a:pt x="336" y="83"/>
                    <a:pt x="337" y="83"/>
                    <a:pt x="338" y="84"/>
                  </a:cubicBezTo>
                  <a:cubicBezTo>
                    <a:pt x="338" y="85"/>
                    <a:pt x="338" y="85"/>
                    <a:pt x="338" y="85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39" y="84"/>
                    <a:pt x="338" y="84"/>
                    <a:pt x="339" y="84"/>
                  </a:cubicBezTo>
                  <a:cubicBezTo>
                    <a:pt x="339" y="84"/>
                    <a:pt x="340" y="84"/>
                    <a:pt x="341" y="84"/>
                  </a:cubicBezTo>
                  <a:cubicBezTo>
                    <a:pt x="341" y="84"/>
                    <a:pt x="341" y="85"/>
                    <a:pt x="341" y="85"/>
                  </a:cubicBezTo>
                  <a:cubicBezTo>
                    <a:pt x="342" y="84"/>
                    <a:pt x="342" y="84"/>
                    <a:pt x="342" y="84"/>
                  </a:cubicBezTo>
                  <a:cubicBezTo>
                    <a:pt x="344" y="83"/>
                    <a:pt x="342" y="85"/>
                    <a:pt x="344" y="85"/>
                  </a:cubicBezTo>
                  <a:cubicBezTo>
                    <a:pt x="346" y="86"/>
                    <a:pt x="346" y="84"/>
                    <a:pt x="347" y="83"/>
                  </a:cubicBezTo>
                  <a:cubicBezTo>
                    <a:pt x="347" y="83"/>
                    <a:pt x="347" y="84"/>
                    <a:pt x="347" y="84"/>
                  </a:cubicBezTo>
                  <a:cubicBezTo>
                    <a:pt x="347" y="84"/>
                    <a:pt x="347" y="84"/>
                    <a:pt x="347" y="84"/>
                  </a:cubicBezTo>
                  <a:cubicBezTo>
                    <a:pt x="347" y="84"/>
                    <a:pt x="346" y="85"/>
                    <a:pt x="347" y="85"/>
                  </a:cubicBezTo>
                  <a:cubicBezTo>
                    <a:pt x="347" y="85"/>
                    <a:pt x="347" y="84"/>
                    <a:pt x="348" y="85"/>
                  </a:cubicBezTo>
                  <a:cubicBezTo>
                    <a:pt x="348" y="85"/>
                    <a:pt x="348" y="85"/>
                    <a:pt x="348" y="85"/>
                  </a:cubicBezTo>
                  <a:cubicBezTo>
                    <a:pt x="349" y="83"/>
                    <a:pt x="351" y="86"/>
                    <a:pt x="351" y="85"/>
                  </a:cubicBezTo>
                  <a:cubicBezTo>
                    <a:pt x="351" y="85"/>
                    <a:pt x="351" y="85"/>
                    <a:pt x="351" y="85"/>
                  </a:cubicBezTo>
                  <a:cubicBezTo>
                    <a:pt x="352" y="85"/>
                    <a:pt x="352" y="85"/>
                    <a:pt x="352" y="85"/>
                  </a:cubicBezTo>
                  <a:cubicBezTo>
                    <a:pt x="352" y="85"/>
                    <a:pt x="352" y="84"/>
                    <a:pt x="352" y="84"/>
                  </a:cubicBezTo>
                  <a:cubicBezTo>
                    <a:pt x="353" y="85"/>
                    <a:pt x="352" y="85"/>
                    <a:pt x="352" y="86"/>
                  </a:cubicBezTo>
                  <a:cubicBezTo>
                    <a:pt x="353" y="86"/>
                    <a:pt x="353" y="86"/>
                    <a:pt x="354" y="85"/>
                  </a:cubicBezTo>
                  <a:cubicBezTo>
                    <a:pt x="354" y="87"/>
                    <a:pt x="354" y="87"/>
                    <a:pt x="354" y="87"/>
                  </a:cubicBezTo>
                  <a:cubicBezTo>
                    <a:pt x="354" y="87"/>
                    <a:pt x="354" y="86"/>
                    <a:pt x="355" y="86"/>
                  </a:cubicBezTo>
                  <a:cubicBezTo>
                    <a:pt x="355" y="86"/>
                    <a:pt x="357" y="87"/>
                    <a:pt x="356" y="88"/>
                  </a:cubicBezTo>
                  <a:cubicBezTo>
                    <a:pt x="356" y="87"/>
                    <a:pt x="357" y="87"/>
                    <a:pt x="357" y="87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6"/>
                    <a:pt x="357" y="86"/>
                    <a:pt x="358" y="86"/>
                  </a:cubicBezTo>
                  <a:cubicBezTo>
                    <a:pt x="358" y="87"/>
                    <a:pt x="358" y="87"/>
                    <a:pt x="358" y="87"/>
                  </a:cubicBezTo>
                  <a:cubicBezTo>
                    <a:pt x="358" y="87"/>
                    <a:pt x="359" y="86"/>
                    <a:pt x="359" y="86"/>
                  </a:cubicBezTo>
                  <a:cubicBezTo>
                    <a:pt x="359" y="86"/>
                    <a:pt x="359" y="86"/>
                    <a:pt x="359" y="86"/>
                  </a:cubicBezTo>
                  <a:cubicBezTo>
                    <a:pt x="360" y="86"/>
                    <a:pt x="362" y="85"/>
                    <a:pt x="362" y="87"/>
                  </a:cubicBezTo>
                  <a:cubicBezTo>
                    <a:pt x="362" y="87"/>
                    <a:pt x="362" y="88"/>
                    <a:pt x="363" y="87"/>
                  </a:cubicBezTo>
                  <a:cubicBezTo>
                    <a:pt x="362" y="86"/>
                    <a:pt x="362" y="86"/>
                    <a:pt x="362" y="86"/>
                  </a:cubicBezTo>
                  <a:cubicBezTo>
                    <a:pt x="362" y="86"/>
                    <a:pt x="363" y="86"/>
                    <a:pt x="363" y="87"/>
                  </a:cubicBezTo>
                  <a:cubicBezTo>
                    <a:pt x="363" y="87"/>
                    <a:pt x="364" y="87"/>
                    <a:pt x="363" y="88"/>
                  </a:cubicBezTo>
                  <a:cubicBezTo>
                    <a:pt x="364" y="88"/>
                    <a:pt x="364" y="88"/>
                    <a:pt x="364" y="88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4" y="87"/>
                    <a:pt x="365" y="87"/>
                    <a:pt x="365" y="87"/>
                  </a:cubicBezTo>
                  <a:cubicBezTo>
                    <a:pt x="366" y="87"/>
                    <a:pt x="365" y="88"/>
                    <a:pt x="366" y="88"/>
                  </a:cubicBezTo>
                  <a:cubicBezTo>
                    <a:pt x="366" y="87"/>
                    <a:pt x="366" y="87"/>
                    <a:pt x="366" y="87"/>
                  </a:cubicBezTo>
                  <a:cubicBezTo>
                    <a:pt x="367" y="88"/>
                    <a:pt x="368" y="88"/>
                    <a:pt x="369" y="88"/>
                  </a:cubicBezTo>
                  <a:cubicBezTo>
                    <a:pt x="369" y="88"/>
                    <a:pt x="369" y="88"/>
                    <a:pt x="369" y="88"/>
                  </a:cubicBezTo>
                  <a:cubicBezTo>
                    <a:pt x="369" y="88"/>
                    <a:pt x="369" y="88"/>
                    <a:pt x="370" y="88"/>
                  </a:cubicBezTo>
                  <a:cubicBezTo>
                    <a:pt x="370" y="88"/>
                    <a:pt x="369" y="87"/>
                    <a:pt x="370" y="87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1" y="88"/>
                    <a:pt x="370" y="88"/>
                    <a:pt x="370" y="88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70" y="88"/>
                    <a:pt x="371" y="88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9"/>
                    <a:pt x="371" y="89"/>
                    <a:pt x="371" y="89"/>
                  </a:cubicBezTo>
                  <a:cubicBezTo>
                    <a:pt x="371" y="89"/>
                    <a:pt x="371" y="89"/>
                    <a:pt x="371" y="89"/>
                  </a:cubicBezTo>
                  <a:cubicBezTo>
                    <a:pt x="373" y="89"/>
                    <a:pt x="372" y="88"/>
                    <a:pt x="372" y="87"/>
                  </a:cubicBezTo>
                  <a:cubicBezTo>
                    <a:pt x="372" y="88"/>
                    <a:pt x="373" y="87"/>
                    <a:pt x="373" y="88"/>
                  </a:cubicBezTo>
                  <a:cubicBezTo>
                    <a:pt x="373" y="88"/>
                    <a:pt x="373" y="89"/>
                    <a:pt x="373" y="89"/>
                  </a:cubicBezTo>
                  <a:cubicBezTo>
                    <a:pt x="374" y="89"/>
                    <a:pt x="374" y="88"/>
                    <a:pt x="375" y="88"/>
                  </a:cubicBezTo>
                  <a:cubicBezTo>
                    <a:pt x="375" y="88"/>
                    <a:pt x="375" y="88"/>
                    <a:pt x="375" y="88"/>
                  </a:cubicBezTo>
                  <a:cubicBezTo>
                    <a:pt x="376" y="89"/>
                    <a:pt x="377" y="88"/>
                    <a:pt x="378" y="87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379" y="88"/>
                    <a:pt x="379" y="87"/>
                    <a:pt x="380" y="88"/>
                  </a:cubicBezTo>
                  <a:cubicBezTo>
                    <a:pt x="379" y="88"/>
                    <a:pt x="379" y="88"/>
                    <a:pt x="379" y="88"/>
                  </a:cubicBezTo>
                  <a:cubicBezTo>
                    <a:pt x="380" y="88"/>
                    <a:pt x="381" y="88"/>
                    <a:pt x="381" y="88"/>
                  </a:cubicBezTo>
                  <a:cubicBezTo>
                    <a:pt x="382" y="88"/>
                    <a:pt x="381" y="89"/>
                    <a:pt x="382" y="89"/>
                  </a:cubicBezTo>
                  <a:cubicBezTo>
                    <a:pt x="383" y="87"/>
                    <a:pt x="383" y="87"/>
                    <a:pt x="383" y="87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3" y="88"/>
                    <a:pt x="383" y="89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4" y="88"/>
                    <a:pt x="384" y="89"/>
                    <a:pt x="384" y="89"/>
                  </a:cubicBezTo>
                  <a:cubicBezTo>
                    <a:pt x="384" y="88"/>
                    <a:pt x="385" y="88"/>
                    <a:pt x="385" y="88"/>
                  </a:cubicBezTo>
                  <a:cubicBezTo>
                    <a:pt x="385" y="89"/>
                    <a:pt x="385" y="89"/>
                    <a:pt x="385" y="89"/>
                  </a:cubicBezTo>
                  <a:cubicBezTo>
                    <a:pt x="385" y="89"/>
                    <a:pt x="386" y="89"/>
                    <a:pt x="386" y="88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7" y="88"/>
                    <a:pt x="387" y="87"/>
                    <a:pt x="387" y="88"/>
                  </a:cubicBezTo>
                  <a:cubicBezTo>
                    <a:pt x="388" y="88"/>
                    <a:pt x="387" y="88"/>
                    <a:pt x="387" y="88"/>
                  </a:cubicBezTo>
                  <a:cubicBezTo>
                    <a:pt x="387" y="88"/>
                    <a:pt x="387" y="89"/>
                    <a:pt x="387" y="89"/>
                  </a:cubicBezTo>
                  <a:cubicBezTo>
                    <a:pt x="388" y="89"/>
                    <a:pt x="388" y="89"/>
                    <a:pt x="388" y="89"/>
                  </a:cubicBezTo>
                  <a:cubicBezTo>
                    <a:pt x="388" y="88"/>
                    <a:pt x="388" y="88"/>
                    <a:pt x="388" y="87"/>
                  </a:cubicBezTo>
                  <a:cubicBezTo>
                    <a:pt x="388" y="87"/>
                    <a:pt x="388" y="87"/>
                    <a:pt x="389" y="87"/>
                  </a:cubicBezTo>
                  <a:cubicBezTo>
                    <a:pt x="389" y="87"/>
                    <a:pt x="389" y="87"/>
                    <a:pt x="389" y="87"/>
                  </a:cubicBezTo>
                  <a:cubicBezTo>
                    <a:pt x="388" y="87"/>
                    <a:pt x="388" y="86"/>
                    <a:pt x="388" y="87"/>
                  </a:cubicBezTo>
                  <a:cubicBezTo>
                    <a:pt x="388" y="87"/>
                    <a:pt x="388" y="87"/>
                    <a:pt x="388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7"/>
                    <a:pt x="386" y="87"/>
                    <a:pt x="386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7" y="86"/>
                    <a:pt x="387" y="85"/>
                    <a:pt x="388" y="85"/>
                  </a:cubicBezTo>
                  <a:cubicBezTo>
                    <a:pt x="388" y="86"/>
                    <a:pt x="390" y="85"/>
                    <a:pt x="390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91" y="85"/>
                    <a:pt x="391" y="85"/>
                    <a:pt x="390" y="85"/>
                  </a:cubicBezTo>
                  <a:cubicBezTo>
                    <a:pt x="392" y="85"/>
                    <a:pt x="393" y="86"/>
                    <a:pt x="394" y="85"/>
                  </a:cubicBezTo>
                  <a:cubicBezTo>
                    <a:pt x="396" y="87"/>
                    <a:pt x="397" y="85"/>
                    <a:pt x="398" y="86"/>
                  </a:cubicBezTo>
                  <a:cubicBezTo>
                    <a:pt x="400" y="85"/>
                    <a:pt x="403" y="87"/>
                    <a:pt x="405" y="85"/>
                  </a:cubicBezTo>
                  <a:close/>
                  <a:moveTo>
                    <a:pt x="503" y="82"/>
                  </a:moveTo>
                  <a:cubicBezTo>
                    <a:pt x="502" y="82"/>
                    <a:pt x="502" y="83"/>
                    <a:pt x="501" y="82"/>
                  </a:cubicBezTo>
                  <a:cubicBezTo>
                    <a:pt x="502" y="82"/>
                    <a:pt x="502" y="82"/>
                    <a:pt x="503" y="82"/>
                  </a:cubicBezTo>
                  <a:close/>
                  <a:moveTo>
                    <a:pt x="490" y="81"/>
                  </a:moveTo>
                  <a:cubicBezTo>
                    <a:pt x="489" y="83"/>
                    <a:pt x="487" y="81"/>
                    <a:pt x="486" y="82"/>
                  </a:cubicBezTo>
                  <a:cubicBezTo>
                    <a:pt x="486" y="81"/>
                    <a:pt x="486" y="81"/>
                    <a:pt x="486" y="81"/>
                  </a:cubicBezTo>
                  <a:cubicBezTo>
                    <a:pt x="487" y="80"/>
                    <a:pt x="489" y="81"/>
                    <a:pt x="490" y="81"/>
                  </a:cubicBezTo>
                  <a:close/>
                  <a:moveTo>
                    <a:pt x="475" y="81"/>
                  </a:moveTo>
                  <a:cubicBezTo>
                    <a:pt x="475" y="81"/>
                    <a:pt x="475" y="81"/>
                    <a:pt x="475" y="81"/>
                  </a:cubicBezTo>
                  <a:cubicBezTo>
                    <a:pt x="475" y="81"/>
                    <a:pt x="475" y="81"/>
                    <a:pt x="475" y="82"/>
                  </a:cubicBezTo>
                  <a:lnTo>
                    <a:pt x="475" y="81"/>
                  </a:lnTo>
                  <a:close/>
                  <a:moveTo>
                    <a:pt x="478" y="75"/>
                  </a:moveTo>
                  <a:cubicBezTo>
                    <a:pt x="478" y="75"/>
                    <a:pt x="478" y="75"/>
                    <a:pt x="477" y="75"/>
                  </a:cubicBezTo>
                  <a:cubicBezTo>
                    <a:pt x="478" y="75"/>
                    <a:pt x="478" y="75"/>
                    <a:pt x="478" y="75"/>
                  </a:cubicBezTo>
                  <a:close/>
                  <a:moveTo>
                    <a:pt x="474" y="78"/>
                  </a:moveTo>
                  <a:cubicBezTo>
                    <a:pt x="475" y="79"/>
                    <a:pt x="476" y="78"/>
                    <a:pt x="477" y="78"/>
                  </a:cubicBezTo>
                  <a:cubicBezTo>
                    <a:pt x="480" y="78"/>
                    <a:pt x="481" y="78"/>
                    <a:pt x="483" y="78"/>
                  </a:cubicBezTo>
                  <a:cubicBezTo>
                    <a:pt x="484" y="78"/>
                    <a:pt x="484" y="78"/>
                    <a:pt x="484" y="78"/>
                  </a:cubicBezTo>
                  <a:cubicBezTo>
                    <a:pt x="483" y="79"/>
                    <a:pt x="481" y="79"/>
                    <a:pt x="479" y="79"/>
                  </a:cubicBezTo>
                  <a:cubicBezTo>
                    <a:pt x="479" y="79"/>
                    <a:pt x="479" y="78"/>
                    <a:pt x="479" y="78"/>
                  </a:cubicBezTo>
                  <a:cubicBezTo>
                    <a:pt x="478" y="79"/>
                    <a:pt x="476" y="80"/>
                    <a:pt x="474" y="79"/>
                  </a:cubicBezTo>
                  <a:cubicBezTo>
                    <a:pt x="474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4" y="78"/>
                  </a:cubicBezTo>
                  <a:close/>
                  <a:moveTo>
                    <a:pt x="470" y="79"/>
                  </a:moveTo>
                  <a:cubicBezTo>
                    <a:pt x="472" y="78"/>
                    <a:pt x="472" y="78"/>
                    <a:pt x="472" y="78"/>
                  </a:cubicBezTo>
                  <a:cubicBezTo>
                    <a:pt x="472" y="79"/>
                    <a:pt x="472" y="79"/>
                    <a:pt x="472" y="79"/>
                  </a:cubicBezTo>
                  <a:cubicBezTo>
                    <a:pt x="470" y="79"/>
                    <a:pt x="468" y="79"/>
                    <a:pt x="467" y="79"/>
                  </a:cubicBezTo>
                  <a:cubicBezTo>
                    <a:pt x="468" y="79"/>
                    <a:pt x="469" y="78"/>
                    <a:pt x="470" y="79"/>
                  </a:cubicBezTo>
                  <a:close/>
                  <a:moveTo>
                    <a:pt x="459" y="79"/>
                  </a:moveTo>
                  <a:cubicBezTo>
                    <a:pt x="462" y="79"/>
                    <a:pt x="462" y="78"/>
                    <a:pt x="464" y="79"/>
                  </a:cubicBezTo>
                  <a:cubicBezTo>
                    <a:pt x="465" y="79"/>
                    <a:pt x="465" y="78"/>
                    <a:pt x="466" y="79"/>
                  </a:cubicBezTo>
                  <a:cubicBezTo>
                    <a:pt x="466" y="80"/>
                    <a:pt x="464" y="78"/>
                    <a:pt x="463" y="79"/>
                  </a:cubicBezTo>
                  <a:cubicBezTo>
                    <a:pt x="461" y="78"/>
                    <a:pt x="458" y="80"/>
                    <a:pt x="456" y="79"/>
                  </a:cubicBezTo>
                  <a:cubicBezTo>
                    <a:pt x="457" y="79"/>
                    <a:pt x="458" y="79"/>
                    <a:pt x="459" y="79"/>
                  </a:cubicBezTo>
                  <a:close/>
                  <a:moveTo>
                    <a:pt x="488" y="67"/>
                  </a:moveTo>
                  <a:cubicBezTo>
                    <a:pt x="487" y="67"/>
                    <a:pt x="487" y="68"/>
                    <a:pt x="486" y="68"/>
                  </a:cubicBezTo>
                  <a:cubicBezTo>
                    <a:pt x="486" y="67"/>
                    <a:pt x="485" y="68"/>
                    <a:pt x="485" y="67"/>
                  </a:cubicBezTo>
                  <a:cubicBezTo>
                    <a:pt x="485" y="66"/>
                    <a:pt x="487" y="67"/>
                    <a:pt x="488" y="67"/>
                  </a:cubicBezTo>
                  <a:close/>
                  <a:moveTo>
                    <a:pt x="478" y="61"/>
                  </a:moveTo>
                  <a:cubicBezTo>
                    <a:pt x="478" y="61"/>
                    <a:pt x="478" y="61"/>
                    <a:pt x="478" y="61"/>
                  </a:cubicBezTo>
                  <a:cubicBezTo>
                    <a:pt x="477" y="61"/>
                    <a:pt x="477" y="61"/>
                    <a:pt x="477" y="61"/>
                  </a:cubicBezTo>
                  <a:lnTo>
                    <a:pt x="478" y="61"/>
                  </a:lnTo>
                  <a:close/>
                  <a:moveTo>
                    <a:pt x="471" y="63"/>
                  </a:moveTo>
                  <a:cubicBezTo>
                    <a:pt x="472" y="63"/>
                    <a:pt x="472" y="63"/>
                    <a:pt x="472" y="63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3"/>
                    <a:pt x="471" y="63"/>
                    <a:pt x="471" y="63"/>
                  </a:cubicBezTo>
                  <a:close/>
                  <a:moveTo>
                    <a:pt x="470" y="64"/>
                  </a:moveTo>
                  <a:cubicBezTo>
                    <a:pt x="470" y="64"/>
                    <a:pt x="469" y="63"/>
                    <a:pt x="469" y="64"/>
                  </a:cubicBezTo>
                  <a:cubicBezTo>
                    <a:pt x="469" y="64"/>
                    <a:pt x="469" y="64"/>
                    <a:pt x="469" y="64"/>
                  </a:cubicBezTo>
                  <a:cubicBezTo>
                    <a:pt x="468" y="64"/>
                    <a:pt x="468" y="64"/>
                    <a:pt x="468" y="64"/>
                  </a:cubicBezTo>
                  <a:cubicBezTo>
                    <a:pt x="469" y="63"/>
                    <a:pt x="470" y="63"/>
                    <a:pt x="470" y="64"/>
                  </a:cubicBezTo>
                  <a:close/>
                  <a:moveTo>
                    <a:pt x="496" y="55"/>
                  </a:moveTo>
                  <a:cubicBezTo>
                    <a:pt x="495" y="56"/>
                    <a:pt x="495" y="56"/>
                    <a:pt x="495" y="56"/>
                  </a:cubicBezTo>
                  <a:cubicBezTo>
                    <a:pt x="495" y="55"/>
                    <a:pt x="495" y="55"/>
                    <a:pt x="495" y="55"/>
                  </a:cubicBezTo>
                  <a:lnTo>
                    <a:pt x="496" y="55"/>
                  </a:lnTo>
                  <a:close/>
                  <a:moveTo>
                    <a:pt x="495" y="54"/>
                  </a:moveTo>
                  <a:cubicBezTo>
                    <a:pt x="494" y="54"/>
                    <a:pt x="494" y="54"/>
                    <a:pt x="494" y="54"/>
                  </a:cubicBezTo>
                  <a:cubicBezTo>
                    <a:pt x="494" y="54"/>
                    <a:pt x="494" y="54"/>
                    <a:pt x="494" y="54"/>
                  </a:cubicBezTo>
                  <a:lnTo>
                    <a:pt x="495" y="54"/>
                  </a:lnTo>
                  <a:close/>
                  <a:moveTo>
                    <a:pt x="504" y="54"/>
                  </a:moveTo>
                  <a:cubicBezTo>
                    <a:pt x="503" y="55"/>
                    <a:pt x="503" y="55"/>
                    <a:pt x="503" y="55"/>
                  </a:cubicBezTo>
                  <a:cubicBezTo>
                    <a:pt x="503" y="54"/>
                    <a:pt x="503" y="54"/>
                    <a:pt x="503" y="54"/>
                  </a:cubicBezTo>
                  <a:lnTo>
                    <a:pt x="504" y="54"/>
                  </a:lnTo>
                  <a:close/>
                  <a:moveTo>
                    <a:pt x="494" y="53"/>
                  </a:moveTo>
                  <a:cubicBezTo>
                    <a:pt x="493" y="54"/>
                    <a:pt x="493" y="54"/>
                    <a:pt x="492" y="54"/>
                  </a:cubicBezTo>
                  <a:lnTo>
                    <a:pt x="494" y="53"/>
                  </a:lnTo>
                  <a:close/>
                  <a:moveTo>
                    <a:pt x="490" y="53"/>
                  </a:moveTo>
                  <a:cubicBezTo>
                    <a:pt x="490" y="53"/>
                    <a:pt x="490" y="53"/>
                    <a:pt x="490" y="54"/>
                  </a:cubicBezTo>
                  <a:cubicBezTo>
                    <a:pt x="490" y="53"/>
                    <a:pt x="490" y="53"/>
                    <a:pt x="490" y="53"/>
                  </a:cubicBezTo>
                  <a:close/>
                  <a:moveTo>
                    <a:pt x="489" y="55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5"/>
                  </a:cubicBezTo>
                  <a:cubicBezTo>
                    <a:pt x="488" y="55"/>
                    <a:pt x="488" y="55"/>
                    <a:pt x="488" y="55"/>
                  </a:cubicBezTo>
                  <a:lnTo>
                    <a:pt x="489" y="55"/>
                  </a:lnTo>
                  <a:close/>
                  <a:moveTo>
                    <a:pt x="487" y="56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7" y="56"/>
                    <a:pt x="487" y="56"/>
                    <a:pt x="487" y="56"/>
                  </a:cubicBezTo>
                  <a:close/>
                  <a:moveTo>
                    <a:pt x="485" y="56"/>
                  </a:move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lnTo>
                    <a:pt x="485" y="56"/>
                  </a:lnTo>
                  <a:close/>
                  <a:moveTo>
                    <a:pt x="519" y="44"/>
                  </a:moveTo>
                  <a:cubicBezTo>
                    <a:pt x="519" y="45"/>
                    <a:pt x="519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cubicBezTo>
                    <a:pt x="520" y="45"/>
                    <a:pt x="519" y="44"/>
                    <a:pt x="520" y="44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0" y="45"/>
                    <a:pt x="520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lnTo>
                    <a:pt x="519" y="44"/>
                  </a:lnTo>
                  <a:close/>
                  <a:moveTo>
                    <a:pt x="518" y="45"/>
                  </a:moveTo>
                  <a:cubicBezTo>
                    <a:pt x="518" y="45"/>
                    <a:pt x="518" y="45"/>
                    <a:pt x="518" y="45"/>
                  </a:cubicBezTo>
                  <a:cubicBezTo>
                    <a:pt x="517" y="45"/>
                    <a:pt x="517" y="45"/>
                    <a:pt x="517" y="45"/>
                  </a:cubicBezTo>
                  <a:lnTo>
                    <a:pt x="518" y="45"/>
                  </a:lnTo>
                  <a:close/>
                  <a:moveTo>
                    <a:pt x="473" y="56"/>
                  </a:moveTo>
                  <a:cubicBezTo>
                    <a:pt x="473" y="56"/>
                    <a:pt x="473" y="56"/>
                    <a:pt x="473" y="56"/>
                  </a:cubicBezTo>
                  <a:cubicBezTo>
                    <a:pt x="473" y="56"/>
                    <a:pt x="473" y="57"/>
                    <a:pt x="474" y="57"/>
                  </a:cubicBezTo>
                  <a:cubicBezTo>
                    <a:pt x="473" y="57"/>
                    <a:pt x="472" y="57"/>
                    <a:pt x="473" y="56"/>
                  </a:cubicBezTo>
                  <a:close/>
                  <a:moveTo>
                    <a:pt x="475" y="56"/>
                  </a:moveTo>
                  <a:cubicBezTo>
                    <a:pt x="475" y="56"/>
                    <a:pt x="475" y="56"/>
                    <a:pt x="475" y="56"/>
                  </a:cubicBezTo>
                  <a:cubicBezTo>
                    <a:pt x="476" y="55"/>
                    <a:pt x="476" y="55"/>
                    <a:pt x="476" y="55"/>
                  </a:cubicBezTo>
                  <a:cubicBezTo>
                    <a:pt x="476" y="56"/>
                    <a:pt x="476" y="56"/>
                    <a:pt x="475" y="56"/>
                  </a:cubicBezTo>
                  <a:close/>
                  <a:moveTo>
                    <a:pt x="479" y="50"/>
                  </a:moveTo>
                  <a:cubicBezTo>
                    <a:pt x="479" y="49"/>
                    <a:pt x="479" y="49"/>
                    <a:pt x="479" y="49"/>
                  </a:cubicBezTo>
                  <a:cubicBezTo>
                    <a:pt x="479" y="49"/>
                    <a:pt x="478" y="49"/>
                    <a:pt x="478" y="50"/>
                  </a:cubicBezTo>
                  <a:cubicBezTo>
                    <a:pt x="478" y="50"/>
                    <a:pt x="478" y="50"/>
                    <a:pt x="478" y="50"/>
                  </a:cubicBezTo>
                  <a:cubicBezTo>
                    <a:pt x="477" y="49"/>
                    <a:pt x="476" y="51"/>
                    <a:pt x="476" y="50"/>
                  </a:cubicBezTo>
                  <a:cubicBezTo>
                    <a:pt x="476" y="50"/>
                    <a:pt x="477" y="50"/>
                    <a:pt x="476" y="49"/>
                  </a:cubicBezTo>
                  <a:cubicBezTo>
                    <a:pt x="477" y="49"/>
                    <a:pt x="477" y="49"/>
                    <a:pt x="478" y="49"/>
                  </a:cubicBezTo>
                  <a:cubicBezTo>
                    <a:pt x="478" y="49"/>
                    <a:pt x="478" y="49"/>
                    <a:pt x="478" y="49"/>
                  </a:cubicBezTo>
                  <a:cubicBezTo>
                    <a:pt x="478" y="49"/>
                    <a:pt x="479" y="49"/>
                    <a:pt x="480" y="49"/>
                  </a:cubicBezTo>
                  <a:cubicBezTo>
                    <a:pt x="480" y="49"/>
                    <a:pt x="480" y="49"/>
                    <a:pt x="481" y="49"/>
                  </a:cubicBezTo>
                  <a:cubicBezTo>
                    <a:pt x="480" y="50"/>
                    <a:pt x="482" y="50"/>
                    <a:pt x="482" y="51"/>
                  </a:cubicBezTo>
                  <a:cubicBezTo>
                    <a:pt x="482" y="50"/>
                    <a:pt x="480" y="50"/>
                    <a:pt x="479" y="50"/>
                  </a:cubicBezTo>
                  <a:close/>
                  <a:moveTo>
                    <a:pt x="482" y="43"/>
                  </a:moveTo>
                  <a:cubicBezTo>
                    <a:pt x="482" y="43"/>
                    <a:pt x="482" y="43"/>
                    <a:pt x="482" y="43"/>
                  </a:cubicBezTo>
                  <a:cubicBezTo>
                    <a:pt x="482" y="43"/>
                    <a:pt x="483" y="42"/>
                    <a:pt x="483" y="42"/>
                  </a:cubicBezTo>
                  <a:cubicBezTo>
                    <a:pt x="483" y="43"/>
                    <a:pt x="483" y="43"/>
                    <a:pt x="482" y="43"/>
                  </a:cubicBezTo>
                  <a:cubicBezTo>
                    <a:pt x="482" y="43"/>
                    <a:pt x="482" y="43"/>
                    <a:pt x="482" y="43"/>
                  </a:cubicBezTo>
                  <a:close/>
                  <a:moveTo>
                    <a:pt x="478" y="56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9" y="56"/>
                    <a:pt x="480" y="55"/>
                    <a:pt x="481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79" y="58"/>
                    <a:pt x="479" y="56"/>
                    <a:pt x="478" y="56"/>
                  </a:cubicBezTo>
                  <a:close/>
                  <a:moveTo>
                    <a:pt x="479" y="59"/>
                  </a:moveTo>
                  <a:cubicBezTo>
                    <a:pt x="479" y="58"/>
                    <a:pt x="479" y="58"/>
                    <a:pt x="479" y="58"/>
                  </a:cubicBezTo>
                  <a:cubicBezTo>
                    <a:pt x="480" y="58"/>
                    <a:pt x="480" y="58"/>
                    <a:pt x="480" y="58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9" y="58"/>
                    <a:pt x="479" y="59"/>
                    <a:pt x="479" y="59"/>
                  </a:cubicBezTo>
                  <a:close/>
                  <a:moveTo>
                    <a:pt x="485" y="50"/>
                  </a:moveTo>
                  <a:cubicBezTo>
                    <a:pt x="485" y="50"/>
                    <a:pt x="485" y="50"/>
                    <a:pt x="485" y="50"/>
                  </a:cubicBezTo>
                  <a:cubicBezTo>
                    <a:pt x="485" y="50"/>
                    <a:pt x="485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5" y="49"/>
                    <a:pt x="486" y="50"/>
                    <a:pt x="486" y="49"/>
                  </a:cubicBezTo>
                  <a:cubicBezTo>
                    <a:pt x="486" y="49"/>
                    <a:pt x="485" y="50"/>
                    <a:pt x="485" y="50"/>
                  </a:cubicBezTo>
                  <a:close/>
                  <a:moveTo>
                    <a:pt x="488" y="48"/>
                  </a:moveTo>
                  <a:cubicBezTo>
                    <a:pt x="488" y="47"/>
                    <a:pt x="488" y="47"/>
                    <a:pt x="488" y="47"/>
                  </a:cubicBezTo>
                  <a:cubicBezTo>
                    <a:pt x="488" y="47"/>
                    <a:pt x="488" y="47"/>
                    <a:pt x="488" y="47"/>
                  </a:cubicBezTo>
                  <a:lnTo>
                    <a:pt x="488" y="48"/>
                  </a:lnTo>
                  <a:close/>
                  <a:moveTo>
                    <a:pt x="492" y="43"/>
                  </a:moveTo>
                  <a:cubicBezTo>
                    <a:pt x="492" y="43"/>
                    <a:pt x="492" y="43"/>
                    <a:pt x="491" y="43"/>
                  </a:cubicBezTo>
                  <a:cubicBezTo>
                    <a:pt x="491" y="43"/>
                    <a:pt x="490" y="43"/>
                    <a:pt x="489" y="43"/>
                  </a:cubicBezTo>
                  <a:cubicBezTo>
                    <a:pt x="490" y="43"/>
                    <a:pt x="491" y="42"/>
                    <a:pt x="492" y="42"/>
                  </a:cubicBezTo>
                  <a:cubicBezTo>
                    <a:pt x="492" y="43"/>
                    <a:pt x="491" y="43"/>
                    <a:pt x="491" y="43"/>
                  </a:cubicBezTo>
                  <a:cubicBezTo>
                    <a:pt x="492" y="43"/>
                    <a:pt x="492" y="43"/>
                    <a:pt x="492" y="43"/>
                  </a:cubicBezTo>
                  <a:close/>
                  <a:moveTo>
                    <a:pt x="492" y="47"/>
                  </a:moveTo>
                  <a:cubicBezTo>
                    <a:pt x="493" y="47"/>
                    <a:pt x="495" y="46"/>
                    <a:pt x="496" y="47"/>
                  </a:cubicBezTo>
                  <a:cubicBezTo>
                    <a:pt x="495" y="46"/>
                    <a:pt x="493" y="47"/>
                    <a:pt x="492" y="47"/>
                  </a:cubicBezTo>
                  <a:close/>
                  <a:moveTo>
                    <a:pt x="495" y="43"/>
                  </a:moveTo>
                  <a:cubicBezTo>
                    <a:pt x="495" y="43"/>
                    <a:pt x="495" y="43"/>
                    <a:pt x="495" y="43"/>
                  </a:cubicBezTo>
                  <a:cubicBezTo>
                    <a:pt x="495" y="44"/>
                    <a:pt x="495" y="44"/>
                    <a:pt x="495" y="44"/>
                  </a:cubicBezTo>
                  <a:lnTo>
                    <a:pt x="495" y="43"/>
                  </a:lnTo>
                  <a:close/>
                  <a:moveTo>
                    <a:pt x="496" y="43"/>
                  </a:move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lose/>
                  <a:moveTo>
                    <a:pt x="496" y="45"/>
                  </a:moveTo>
                  <a:cubicBezTo>
                    <a:pt x="496" y="45"/>
                    <a:pt x="496" y="45"/>
                    <a:pt x="496" y="45"/>
                  </a:cubicBezTo>
                  <a:cubicBezTo>
                    <a:pt x="497" y="45"/>
                    <a:pt x="497" y="45"/>
                    <a:pt x="497" y="45"/>
                  </a:cubicBezTo>
                  <a:lnTo>
                    <a:pt x="496" y="45"/>
                  </a:lnTo>
                  <a:close/>
                  <a:moveTo>
                    <a:pt x="502" y="45"/>
                  </a:move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3" y="44"/>
                    <a:pt x="504" y="45"/>
                  </a:cubicBezTo>
                  <a:cubicBezTo>
                    <a:pt x="503" y="45"/>
                    <a:pt x="503" y="45"/>
                    <a:pt x="502" y="45"/>
                  </a:cubicBezTo>
                  <a:close/>
                  <a:moveTo>
                    <a:pt x="506" y="45"/>
                  </a:moveTo>
                  <a:cubicBezTo>
                    <a:pt x="505" y="45"/>
                    <a:pt x="505" y="45"/>
                    <a:pt x="505" y="45"/>
                  </a:cubicBezTo>
                  <a:cubicBezTo>
                    <a:pt x="504" y="44"/>
                    <a:pt x="505" y="45"/>
                    <a:pt x="506" y="45"/>
                  </a:cubicBezTo>
                  <a:cubicBezTo>
                    <a:pt x="506" y="45"/>
                    <a:pt x="506" y="44"/>
                    <a:pt x="506" y="44"/>
                  </a:cubicBezTo>
                  <a:cubicBezTo>
                    <a:pt x="506" y="45"/>
                    <a:pt x="506" y="45"/>
                    <a:pt x="506" y="45"/>
                  </a:cubicBezTo>
                  <a:close/>
                  <a:moveTo>
                    <a:pt x="507" y="45"/>
                  </a:moveTo>
                  <a:cubicBezTo>
                    <a:pt x="507" y="45"/>
                    <a:pt x="507" y="45"/>
                    <a:pt x="507" y="45"/>
                  </a:cubicBezTo>
                  <a:cubicBezTo>
                    <a:pt x="508" y="45"/>
                    <a:pt x="508" y="45"/>
                    <a:pt x="508" y="45"/>
                  </a:cubicBezTo>
                  <a:lnTo>
                    <a:pt x="507" y="45"/>
                  </a:lnTo>
                  <a:close/>
                  <a:moveTo>
                    <a:pt x="509" y="45"/>
                  </a:move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10" y="45"/>
                    <a:pt x="509" y="45"/>
                    <a:pt x="510" y="44"/>
                  </a:cubicBezTo>
                  <a:cubicBezTo>
                    <a:pt x="510" y="45"/>
                    <a:pt x="510" y="45"/>
                    <a:pt x="510" y="45"/>
                  </a:cubicBezTo>
                  <a:cubicBezTo>
                    <a:pt x="511" y="46"/>
                    <a:pt x="509" y="45"/>
                    <a:pt x="509" y="45"/>
                  </a:cubicBezTo>
                  <a:close/>
                  <a:moveTo>
                    <a:pt x="512" y="46"/>
                  </a:moveTo>
                  <a:cubicBezTo>
                    <a:pt x="512" y="47"/>
                    <a:pt x="512" y="47"/>
                    <a:pt x="512" y="47"/>
                  </a:cubicBezTo>
                  <a:cubicBezTo>
                    <a:pt x="511" y="46"/>
                    <a:pt x="511" y="46"/>
                    <a:pt x="511" y="46"/>
                  </a:cubicBezTo>
                  <a:lnTo>
                    <a:pt x="512" y="46"/>
                  </a:lnTo>
                  <a:close/>
                  <a:moveTo>
                    <a:pt x="494" y="38"/>
                  </a:moveTo>
                  <a:cubicBezTo>
                    <a:pt x="492" y="38"/>
                    <a:pt x="491" y="39"/>
                    <a:pt x="490" y="39"/>
                  </a:cubicBezTo>
                  <a:cubicBezTo>
                    <a:pt x="490" y="38"/>
                    <a:pt x="490" y="38"/>
                    <a:pt x="490" y="38"/>
                  </a:cubicBezTo>
                  <a:cubicBezTo>
                    <a:pt x="491" y="39"/>
                    <a:pt x="493" y="38"/>
                    <a:pt x="494" y="38"/>
                  </a:cubicBezTo>
                  <a:close/>
                  <a:moveTo>
                    <a:pt x="490" y="41"/>
                  </a:moveTo>
                  <a:cubicBezTo>
                    <a:pt x="490" y="40"/>
                    <a:pt x="491" y="39"/>
                    <a:pt x="492" y="40"/>
                  </a:cubicBezTo>
                  <a:cubicBezTo>
                    <a:pt x="493" y="40"/>
                    <a:pt x="492" y="41"/>
                    <a:pt x="493" y="41"/>
                  </a:cubicBezTo>
                  <a:cubicBezTo>
                    <a:pt x="493" y="40"/>
                    <a:pt x="495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7" y="41"/>
                    <a:pt x="497" y="41"/>
                    <a:pt x="497" y="41"/>
                  </a:cubicBezTo>
                  <a:cubicBezTo>
                    <a:pt x="497" y="41"/>
                    <a:pt x="496" y="41"/>
                    <a:pt x="496" y="41"/>
                  </a:cubicBezTo>
                  <a:cubicBezTo>
                    <a:pt x="497" y="41"/>
                    <a:pt x="498" y="41"/>
                    <a:pt x="498" y="41"/>
                  </a:cubicBezTo>
                  <a:cubicBezTo>
                    <a:pt x="498" y="40"/>
                    <a:pt x="498" y="40"/>
                    <a:pt x="498" y="40"/>
                  </a:cubicBezTo>
                  <a:cubicBezTo>
                    <a:pt x="499" y="40"/>
                    <a:pt x="499" y="40"/>
                    <a:pt x="500" y="40"/>
                  </a:cubicBezTo>
                  <a:cubicBezTo>
                    <a:pt x="500" y="40"/>
                    <a:pt x="500" y="40"/>
                    <a:pt x="500" y="40"/>
                  </a:cubicBezTo>
                  <a:cubicBezTo>
                    <a:pt x="501" y="40"/>
                    <a:pt x="501" y="40"/>
                    <a:pt x="501" y="40"/>
                  </a:cubicBezTo>
                  <a:cubicBezTo>
                    <a:pt x="501" y="39"/>
                    <a:pt x="501" y="39"/>
                    <a:pt x="501" y="39"/>
                  </a:cubicBezTo>
                  <a:cubicBezTo>
                    <a:pt x="501" y="39"/>
                    <a:pt x="502" y="40"/>
                    <a:pt x="502" y="39"/>
                  </a:cubicBezTo>
                  <a:cubicBezTo>
                    <a:pt x="503" y="41"/>
                    <a:pt x="504" y="40"/>
                    <a:pt x="505" y="40"/>
                  </a:cubicBezTo>
                  <a:cubicBezTo>
                    <a:pt x="505" y="40"/>
                    <a:pt x="506" y="40"/>
                    <a:pt x="505" y="40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7" y="40"/>
                    <a:pt x="509" y="38"/>
                    <a:pt x="512" y="39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1" y="40"/>
                    <a:pt x="511" y="40"/>
                    <a:pt x="511" y="40"/>
                  </a:cubicBezTo>
                  <a:cubicBezTo>
                    <a:pt x="511" y="40"/>
                    <a:pt x="511" y="41"/>
                    <a:pt x="511" y="41"/>
                  </a:cubicBezTo>
                  <a:cubicBezTo>
                    <a:pt x="512" y="41"/>
                    <a:pt x="512" y="41"/>
                    <a:pt x="512" y="42"/>
                  </a:cubicBezTo>
                  <a:cubicBezTo>
                    <a:pt x="513" y="42"/>
                    <a:pt x="511" y="43"/>
                    <a:pt x="512" y="43"/>
                  </a:cubicBezTo>
                  <a:cubicBezTo>
                    <a:pt x="512" y="43"/>
                    <a:pt x="511" y="44"/>
                    <a:pt x="511" y="44"/>
                  </a:cubicBezTo>
                  <a:cubicBezTo>
                    <a:pt x="511" y="44"/>
                    <a:pt x="511" y="45"/>
                    <a:pt x="511" y="45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0" y="44"/>
                    <a:pt x="510" y="44"/>
                    <a:pt x="509" y="44"/>
                  </a:cubicBezTo>
                  <a:cubicBezTo>
                    <a:pt x="509" y="42"/>
                    <a:pt x="509" y="42"/>
                    <a:pt x="509" y="42"/>
                  </a:cubicBezTo>
                  <a:cubicBezTo>
                    <a:pt x="509" y="41"/>
                    <a:pt x="508" y="42"/>
                    <a:pt x="508" y="42"/>
                  </a:cubicBezTo>
                  <a:cubicBezTo>
                    <a:pt x="509" y="43"/>
                    <a:pt x="506" y="41"/>
                    <a:pt x="507" y="43"/>
                  </a:cubicBezTo>
                  <a:cubicBezTo>
                    <a:pt x="507" y="44"/>
                    <a:pt x="505" y="44"/>
                    <a:pt x="504" y="43"/>
                  </a:cubicBezTo>
                  <a:cubicBezTo>
                    <a:pt x="500" y="43"/>
                    <a:pt x="500" y="43"/>
                    <a:pt x="500" y="43"/>
                  </a:cubicBezTo>
                  <a:cubicBezTo>
                    <a:pt x="502" y="42"/>
                    <a:pt x="504" y="43"/>
                    <a:pt x="506" y="42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4" y="41"/>
                    <a:pt x="503" y="41"/>
                  </a:cubicBezTo>
                  <a:cubicBezTo>
                    <a:pt x="503" y="41"/>
                    <a:pt x="503" y="41"/>
                    <a:pt x="503" y="41"/>
                  </a:cubicBezTo>
                  <a:cubicBezTo>
                    <a:pt x="504" y="42"/>
                    <a:pt x="504" y="42"/>
                    <a:pt x="504" y="42"/>
                  </a:cubicBezTo>
                  <a:cubicBezTo>
                    <a:pt x="502" y="42"/>
                    <a:pt x="502" y="42"/>
                    <a:pt x="500" y="42"/>
                  </a:cubicBezTo>
                  <a:cubicBezTo>
                    <a:pt x="500" y="42"/>
                    <a:pt x="497" y="42"/>
                    <a:pt x="499" y="43"/>
                  </a:cubicBezTo>
                  <a:cubicBezTo>
                    <a:pt x="498" y="43"/>
                    <a:pt x="498" y="43"/>
                    <a:pt x="498" y="43"/>
                  </a:cubicBezTo>
                  <a:cubicBezTo>
                    <a:pt x="498" y="43"/>
                    <a:pt x="499" y="42"/>
                    <a:pt x="499" y="42"/>
                  </a:cubicBezTo>
                  <a:cubicBezTo>
                    <a:pt x="499" y="41"/>
                    <a:pt x="498" y="42"/>
                    <a:pt x="497" y="41"/>
                  </a:cubicBezTo>
                  <a:cubicBezTo>
                    <a:pt x="497" y="42"/>
                    <a:pt x="496" y="42"/>
                    <a:pt x="495" y="42"/>
                  </a:cubicBezTo>
                  <a:cubicBezTo>
                    <a:pt x="496" y="41"/>
                    <a:pt x="496" y="41"/>
                    <a:pt x="496" y="41"/>
                  </a:cubicBezTo>
                  <a:cubicBezTo>
                    <a:pt x="495" y="41"/>
                    <a:pt x="495" y="41"/>
                    <a:pt x="495" y="41"/>
                  </a:cubicBezTo>
                  <a:cubicBezTo>
                    <a:pt x="494" y="43"/>
                    <a:pt x="494" y="43"/>
                    <a:pt x="494" y="43"/>
                  </a:cubicBezTo>
                  <a:cubicBezTo>
                    <a:pt x="494" y="43"/>
                    <a:pt x="494" y="41"/>
                    <a:pt x="493" y="42"/>
                  </a:cubicBezTo>
                  <a:cubicBezTo>
                    <a:pt x="493" y="42"/>
                    <a:pt x="492" y="42"/>
                    <a:pt x="493" y="42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2" y="42"/>
                    <a:pt x="492" y="42"/>
                  </a:cubicBezTo>
                  <a:cubicBezTo>
                    <a:pt x="491" y="41"/>
                    <a:pt x="490" y="42"/>
                    <a:pt x="489" y="42"/>
                  </a:cubicBezTo>
                  <a:cubicBezTo>
                    <a:pt x="489" y="41"/>
                    <a:pt x="489" y="41"/>
                    <a:pt x="489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7" y="41"/>
                    <a:pt x="487" y="41"/>
                    <a:pt x="487" y="41"/>
                  </a:cubicBezTo>
                  <a:cubicBezTo>
                    <a:pt x="488" y="41"/>
                    <a:pt x="489" y="40"/>
                    <a:pt x="490" y="41"/>
                  </a:cubicBezTo>
                  <a:close/>
                  <a:moveTo>
                    <a:pt x="489" y="38"/>
                  </a:moveTo>
                  <a:cubicBezTo>
                    <a:pt x="488" y="38"/>
                    <a:pt x="488" y="38"/>
                    <a:pt x="488" y="38"/>
                  </a:cubicBezTo>
                  <a:cubicBezTo>
                    <a:pt x="488" y="38"/>
                    <a:pt x="488" y="38"/>
                    <a:pt x="488" y="38"/>
                  </a:cubicBezTo>
                  <a:lnTo>
                    <a:pt x="489" y="38"/>
                  </a:lnTo>
                  <a:close/>
                  <a:moveTo>
                    <a:pt x="484" y="49"/>
                  </a:moveTo>
                  <a:cubicBezTo>
                    <a:pt x="483" y="49"/>
                    <a:pt x="483" y="51"/>
                    <a:pt x="482" y="50"/>
                  </a:cubicBezTo>
                  <a:cubicBezTo>
                    <a:pt x="482" y="49"/>
                    <a:pt x="483" y="49"/>
                    <a:pt x="484" y="49"/>
                  </a:cubicBezTo>
                  <a:close/>
                  <a:moveTo>
                    <a:pt x="486" y="41"/>
                  </a:moveTo>
                  <a:cubicBezTo>
                    <a:pt x="486" y="40"/>
                    <a:pt x="485" y="41"/>
                    <a:pt x="485" y="41"/>
                  </a:cubicBezTo>
                  <a:cubicBezTo>
                    <a:pt x="485" y="40"/>
                    <a:pt x="485" y="40"/>
                    <a:pt x="485" y="40"/>
                  </a:cubicBezTo>
                  <a:cubicBezTo>
                    <a:pt x="485" y="40"/>
                    <a:pt x="486" y="40"/>
                    <a:pt x="486" y="41"/>
                  </a:cubicBezTo>
                  <a:close/>
                  <a:moveTo>
                    <a:pt x="482" y="41"/>
                  </a:moveTo>
                  <a:cubicBezTo>
                    <a:pt x="481" y="40"/>
                    <a:pt x="481" y="40"/>
                    <a:pt x="481" y="40"/>
                  </a:cubicBezTo>
                  <a:cubicBezTo>
                    <a:pt x="482" y="40"/>
                    <a:pt x="482" y="40"/>
                    <a:pt x="482" y="41"/>
                  </a:cubicBezTo>
                  <a:close/>
                  <a:moveTo>
                    <a:pt x="485" y="42"/>
                  </a:moveTo>
                  <a:cubicBezTo>
                    <a:pt x="483" y="41"/>
                    <a:pt x="481" y="42"/>
                    <a:pt x="479" y="41"/>
                  </a:cubicBezTo>
                  <a:cubicBezTo>
                    <a:pt x="479" y="42"/>
                    <a:pt x="479" y="42"/>
                    <a:pt x="479" y="42"/>
                  </a:cubicBezTo>
                  <a:cubicBezTo>
                    <a:pt x="478" y="41"/>
                    <a:pt x="478" y="41"/>
                    <a:pt x="478" y="41"/>
                  </a:cubicBezTo>
                  <a:cubicBezTo>
                    <a:pt x="480" y="42"/>
                    <a:pt x="483" y="41"/>
                    <a:pt x="485" y="42"/>
                  </a:cubicBezTo>
                  <a:close/>
                  <a:moveTo>
                    <a:pt x="476" y="49"/>
                  </a:moveTo>
                  <a:cubicBezTo>
                    <a:pt x="476" y="49"/>
                    <a:pt x="476" y="49"/>
                    <a:pt x="476" y="49"/>
                  </a:cubicBezTo>
                  <a:cubicBezTo>
                    <a:pt x="476" y="49"/>
                    <a:pt x="476" y="49"/>
                    <a:pt x="476" y="49"/>
                  </a:cubicBezTo>
                  <a:cubicBezTo>
                    <a:pt x="475" y="49"/>
                    <a:pt x="475" y="49"/>
                    <a:pt x="474" y="49"/>
                  </a:cubicBezTo>
                  <a:cubicBezTo>
                    <a:pt x="474" y="48"/>
                    <a:pt x="475" y="49"/>
                    <a:pt x="476" y="49"/>
                  </a:cubicBezTo>
                  <a:close/>
                  <a:moveTo>
                    <a:pt x="470" y="55"/>
                  </a:moveTo>
                  <a:cubicBezTo>
                    <a:pt x="470" y="56"/>
                    <a:pt x="470" y="56"/>
                    <a:pt x="470" y="56"/>
                  </a:cubicBezTo>
                  <a:cubicBezTo>
                    <a:pt x="470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5"/>
                    <a:pt x="470" y="55"/>
                  </a:cubicBezTo>
                  <a:close/>
                  <a:moveTo>
                    <a:pt x="471" y="50"/>
                  </a:moveTo>
                  <a:cubicBezTo>
                    <a:pt x="470" y="50"/>
                    <a:pt x="470" y="50"/>
                    <a:pt x="470" y="50"/>
                  </a:cubicBezTo>
                  <a:cubicBezTo>
                    <a:pt x="472" y="50"/>
                    <a:pt x="472" y="50"/>
                    <a:pt x="472" y="50"/>
                  </a:cubicBezTo>
                  <a:lnTo>
                    <a:pt x="471" y="50"/>
                  </a:lnTo>
                  <a:close/>
                  <a:moveTo>
                    <a:pt x="474" y="42"/>
                  </a:move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2"/>
                    <a:pt x="474" y="42"/>
                    <a:pt x="474" y="42"/>
                  </a:cubicBezTo>
                  <a:close/>
                  <a:moveTo>
                    <a:pt x="468" y="56"/>
                  </a:moveTo>
                  <a:cubicBezTo>
                    <a:pt x="468" y="56"/>
                    <a:pt x="468" y="56"/>
                    <a:pt x="468" y="56"/>
                  </a:cubicBezTo>
                  <a:cubicBezTo>
                    <a:pt x="467" y="56"/>
                    <a:pt x="467" y="56"/>
                    <a:pt x="467" y="56"/>
                  </a:cubicBezTo>
                  <a:lnTo>
                    <a:pt x="468" y="56"/>
                  </a:lnTo>
                  <a:close/>
                  <a:moveTo>
                    <a:pt x="467" y="56"/>
                  </a:moveTo>
                  <a:cubicBezTo>
                    <a:pt x="466" y="56"/>
                    <a:pt x="466" y="56"/>
                    <a:pt x="465" y="56"/>
                  </a:cubicBezTo>
                  <a:cubicBezTo>
                    <a:pt x="465" y="56"/>
                    <a:pt x="465" y="56"/>
                    <a:pt x="465" y="56"/>
                  </a:cubicBezTo>
                  <a:cubicBezTo>
                    <a:pt x="465" y="55"/>
                    <a:pt x="466" y="56"/>
                    <a:pt x="467" y="56"/>
                  </a:cubicBezTo>
                  <a:close/>
                  <a:moveTo>
                    <a:pt x="462" y="64"/>
                  </a:move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2" y="64"/>
                    <a:pt x="462" y="64"/>
                  </a:cubicBezTo>
                  <a:close/>
                  <a:moveTo>
                    <a:pt x="463" y="59"/>
                  </a:moveTo>
                  <a:cubicBezTo>
                    <a:pt x="463" y="60"/>
                    <a:pt x="463" y="60"/>
                    <a:pt x="463" y="60"/>
                  </a:cubicBezTo>
                  <a:cubicBezTo>
                    <a:pt x="463" y="59"/>
                    <a:pt x="463" y="59"/>
                    <a:pt x="463" y="59"/>
                  </a:cubicBezTo>
                  <a:close/>
                  <a:moveTo>
                    <a:pt x="464" y="56"/>
                  </a:moveTo>
                  <a:cubicBezTo>
                    <a:pt x="464" y="57"/>
                    <a:pt x="463" y="56"/>
                    <a:pt x="463" y="56"/>
                  </a:cubicBezTo>
                  <a:cubicBezTo>
                    <a:pt x="463" y="56"/>
                    <a:pt x="464" y="56"/>
                    <a:pt x="464" y="56"/>
                  </a:cubicBezTo>
                  <a:close/>
                  <a:moveTo>
                    <a:pt x="461" y="56"/>
                  </a:moveTo>
                  <a:cubicBezTo>
                    <a:pt x="461" y="56"/>
                    <a:pt x="459" y="56"/>
                    <a:pt x="458" y="56"/>
                  </a:cubicBezTo>
                  <a:cubicBezTo>
                    <a:pt x="457" y="56"/>
                    <a:pt x="457" y="55"/>
                    <a:pt x="456" y="56"/>
                  </a:cubicBezTo>
                  <a:cubicBezTo>
                    <a:pt x="458" y="55"/>
                    <a:pt x="460" y="56"/>
                    <a:pt x="461" y="56"/>
                  </a:cubicBezTo>
                  <a:close/>
                  <a:moveTo>
                    <a:pt x="455" y="55"/>
                  </a:moveTo>
                  <a:cubicBezTo>
                    <a:pt x="455" y="55"/>
                    <a:pt x="455" y="55"/>
                    <a:pt x="455" y="56"/>
                  </a:cubicBezTo>
                  <a:cubicBezTo>
                    <a:pt x="454" y="56"/>
                    <a:pt x="454" y="56"/>
                    <a:pt x="454" y="56"/>
                  </a:cubicBezTo>
                  <a:lnTo>
                    <a:pt x="455" y="55"/>
                  </a:lnTo>
                  <a:close/>
                  <a:moveTo>
                    <a:pt x="453" y="56"/>
                  </a:moveTo>
                  <a:cubicBezTo>
                    <a:pt x="453" y="56"/>
                    <a:pt x="453" y="56"/>
                    <a:pt x="453" y="56"/>
                  </a:cubicBezTo>
                  <a:cubicBezTo>
                    <a:pt x="453" y="55"/>
                    <a:pt x="453" y="55"/>
                    <a:pt x="453" y="55"/>
                  </a:cubicBezTo>
                  <a:lnTo>
                    <a:pt x="453" y="56"/>
                  </a:lnTo>
                  <a:close/>
                  <a:moveTo>
                    <a:pt x="451" y="55"/>
                  </a:moveTo>
                  <a:cubicBezTo>
                    <a:pt x="451" y="56"/>
                    <a:pt x="451" y="56"/>
                    <a:pt x="451" y="56"/>
                  </a:cubicBezTo>
                  <a:cubicBezTo>
                    <a:pt x="450" y="55"/>
                    <a:pt x="450" y="56"/>
                    <a:pt x="449" y="56"/>
                  </a:cubicBezTo>
                  <a:cubicBezTo>
                    <a:pt x="449" y="55"/>
                    <a:pt x="450" y="56"/>
                    <a:pt x="451" y="55"/>
                  </a:cubicBezTo>
                  <a:close/>
                  <a:moveTo>
                    <a:pt x="477" y="33"/>
                  </a:moveTo>
                  <a:cubicBezTo>
                    <a:pt x="477" y="34"/>
                    <a:pt x="477" y="34"/>
                    <a:pt x="476" y="34"/>
                  </a:cubicBezTo>
                  <a:cubicBezTo>
                    <a:pt x="476" y="33"/>
                    <a:pt x="477" y="34"/>
                    <a:pt x="477" y="33"/>
                  </a:cubicBezTo>
                  <a:close/>
                  <a:moveTo>
                    <a:pt x="469" y="34"/>
                  </a:moveTo>
                  <a:cubicBezTo>
                    <a:pt x="469" y="34"/>
                    <a:pt x="469" y="34"/>
                    <a:pt x="470" y="34"/>
                  </a:cubicBezTo>
                  <a:cubicBezTo>
                    <a:pt x="470" y="35"/>
                    <a:pt x="469" y="34"/>
                    <a:pt x="469" y="34"/>
                  </a:cubicBezTo>
                  <a:close/>
                  <a:moveTo>
                    <a:pt x="472" y="32"/>
                  </a:moveTo>
                  <a:cubicBezTo>
                    <a:pt x="471" y="32"/>
                    <a:pt x="471" y="32"/>
                    <a:pt x="471" y="31"/>
                  </a:cubicBezTo>
                  <a:cubicBezTo>
                    <a:pt x="471" y="31"/>
                    <a:pt x="472" y="32"/>
                    <a:pt x="472" y="32"/>
                  </a:cubicBezTo>
                  <a:close/>
                  <a:moveTo>
                    <a:pt x="473" y="29"/>
                  </a:moveTo>
                  <a:cubicBezTo>
                    <a:pt x="473" y="30"/>
                    <a:pt x="473" y="30"/>
                    <a:pt x="473" y="30"/>
                  </a:cubicBezTo>
                  <a:cubicBezTo>
                    <a:pt x="473" y="30"/>
                    <a:pt x="470" y="30"/>
                    <a:pt x="470" y="30"/>
                  </a:cubicBezTo>
                  <a:lnTo>
                    <a:pt x="473" y="29"/>
                  </a:lnTo>
                  <a:close/>
                  <a:moveTo>
                    <a:pt x="468" y="29"/>
                  </a:moveTo>
                  <a:cubicBezTo>
                    <a:pt x="468" y="30"/>
                    <a:pt x="468" y="30"/>
                    <a:pt x="468" y="30"/>
                  </a:cubicBezTo>
                  <a:cubicBezTo>
                    <a:pt x="468" y="30"/>
                    <a:pt x="467" y="30"/>
                    <a:pt x="467" y="30"/>
                  </a:cubicBezTo>
                  <a:lnTo>
                    <a:pt x="468" y="29"/>
                  </a:lnTo>
                  <a:close/>
                  <a:moveTo>
                    <a:pt x="467" y="31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6" y="33"/>
                    <a:pt x="467" y="31"/>
                    <a:pt x="466" y="32"/>
                  </a:cubicBezTo>
                  <a:cubicBezTo>
                    <a:pt x="466" y="33"/>
                    <a:pt x="466" y="33"/>
                    <a:pt x="466" y="33"/>
                  </a:cubicBezTo>
                  <a:cubicBezTo>
                    <a:pt x="466" y="32"/>
                    <a:pt x="466" y="32"/>
                    <a:pt x="466" y="32"/>
                  </a:cubicBezTo>
                  <a:lnTo>
                    <a:pt x="467" y="31"/>
                  </a:lnTo>
                  <a:close/>
                  <a:moveTo>
                    <a:pt x="465" y="32"/>
                  </a:moveTo>
                  <a:cubicBezTo>
                    <a:pt x="465" y="32"/>
                    <a:pt x="464" y="32"/>
                    <a:pt x="464" y="32"/>
                  </a:cubicBezTo>
                  <a:cubicBezTo>
                    <a:pt x="464" y="31"/>
                    <a:pt x="465" y="32"/>
                    <a:pt x="465" y="32"/>
                  </a:cubicBezTo>
                  <a:close/>
                  <a:moveTo>
                    <a:pt x="461" y="29"/>
                  </a:moveTo>
                  <a:cubicBezTo>
                    <a:pt x="461" y="29"/>
                    <a:pt x="460" y="30"/>
                    <a:pt x="460" y="30"/>
                  </a:cubicBezTo>
                  <a:cubicBezTo>
                    <a:pt x="459" y="29"/>
                    <a:pt x="459" y="29"/>
                    <a:pt x="459" y="29"/>
                  </a:cubicBezTo>
                  <a:lnTo>
                    <a:pt x="461" y="29"/>
                  </a:lnTo>
                  <a:close/>
                  <a:moveTo>
                    <a:pt x="517" y="25"/>
                  </a:moveTo>
                  <a:cubicBezTo>
                    <a:pt x="517" y="25"/>
                    <a:pt x="517" y="25"/>
                    <a:pt x="517" y="25"/>
                  </a:cubicBezTo>
                  <a:cubicBezTo>
                    <a:pt x="517" y="25"/>
                    <a:pt x="517" y="25"/>
                    <a:pt x="516" y="24"/>
                  </a:cubicBezTo>
                  <a:cubicBezTo>
                    <a:pt x="516" y="24"/>
                    <a:pt x="517" y="24"/>
                    <a:pt x="517" y="25"/>
                  </a:cubicBezTo>
                  <a:close/>
                  <a:moveTo>
                    <a:pt x="512" y="25"/>
                  </a:moveTo>
                  <a:cubicBezTo>
                    <a:pt x="512" y="25"/>
                    <a:pt x="512" y="25"/>
                    <a:pt x="512" y="25"/>
                  </a:cubicBezTo>
                  <a:cubicBezTo>
                    <a:pt x="511" y="25"/>
                    <a:pt x="511" y="25"/>
                    <a:pt x="511" y="25"/>
                  </a:cubicBezTo>
                  <a:lnTo>
                    <a:pt x="512" y="25"/>
                  </a:lnTo>
                  <a:close/>
                  <a:moveTo>
                    <a:pt x="463" y="23"/>
                  </a:move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5" y="23"/>
                    <a:pt x="464" y="23"/>
                    <a:pt x="464" y="24"/>
                  </a:cubicBezTo>
                  <a:cubicBezTo>
                    <a:pt x="465" y="24"/>
                    <a:pt x="465" y="24"/>
                    <a:pt x="465" y="24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4"/>
                    <a:pt x="463" y="24"/>
                    <a:pt x="463" y="23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3"/>
                    <a:pt x="463" y="23"/>
                    <a:pt x="463" y="23"/>
                  </a:cubicBezTo>
                  <a:close/>
                  <a:moveTo>
                    <a:pt x="449" y="19"/>
                  </a:moveTo>
                  <a:cubicBezTo>
                    <a:pt x="449" y="19"/>
                    <a:pt x="450" y="19"/>
                    <a:pt x="450" y="20"/>
                  </a:cubicBezTo>
                  <a:lnTo>
                    <a:pt x="449" y="19"/>
                  </a:lnTo>
                  <a:close/>
                  <a:moveTo>
                    <a:pt x="454" y="17"/>
                  </a:moveTo>
                  <a:cubicBezTo>
                    <a:pt x="454" y="17"/>
                    <a:pt x="454" y="17"/>
                    <a:pt x="454" y="17"/>
                  </a:cubicBezTo>
                  <a:cubicBezTo>
                    <a:pt x="454" y="17"/>
                    <a:pt x="454" y="17"/>
                    <a:pt x="454" y="17"/>
                  </a:cubicBezTo>
                  <a:close/>
                  <a:moveTo>
                    <a:pt x="438" y="55"/>
                  </a:moveTo>
                  <a:cubicBezTo>
                    <a:pt x="438" y="55"/>
                    <a:pt x="439" y="55"/>
                    <a:pt x="439" y="55"/>
                  </a:cubicBezTo>
                  <a:lnTo>
                    <a:pt x="438" y="55"/>
                  </a:lnTo>
                  <a:close/>
                  <a:moveTo>
                    <a:pt x="432" y="73"/>
                  </a:moveTo>
                  <a:cubicBezTo>
                    <a:pt x="433" y="72"/>
                    <a:pt x="435" y="73"/>
                    <a:pt x="436" y="73"/>
                  </a:cubicBezTo>
                  <a:cubicBezTo>
                    <a:pt x="435" y="73"/>
                    <a:pt x="433" y="73"/>
                    <a:pt x="432" y="73"/>
                  </a:cubicBezTo>
                  <a:close/>
                  <a:moveTo>
                    <a:pt x="459" y="23"/>
                  </a:moveTo>
                  <a:cubicBezTo>
                    <a:pt x="460" y="23"/>
                    <a:pt x="461" y="22"/>
                    <a:pt x="461" y="23"/>
                  </a:cubicBezTo>
                  <a:cubicBezTo>
                    <a:pt x="460" y="23"/>
                    <a:pt x="460" y="23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59" y="24"/>
                    <a:pt x="459" y="24"/>
                    <a:pt x="459" y="24"/>
                  </a:cubicBezTo>
                  <a:cubicBezTo>
                    <a:pt x="459" y="24"/>
                    <a:pt x="459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lnTo>
                    <a:pt x="459" y="23"/>
                  </a:lnTo>
                  <a:close/>
                  <a:moveTo>
                    <a:pt x="458" y="24"/>
                  </a:moveTo>
                  <a:cubicBezTo>
                    <a:pt x="458" y="24"/>
                    <a:pt x="458" y="24"/>
                    <a:pt x="458" y="24"/>
                  </a:cubicBezTo>
                  <a:cubicBezTo>
                    <a:pt x="457" y="24"/>
                    <a:pt x="457" y="24"/>
                    <a:pt x="457" y="24"/>
                  </a:cubicBezTo>
                  <a:lnTo>
                    <a:pt x="458" y="24"/>
                  </a:lnTo>
                  <a:close/>
                  <a:moveTo>
                    <a:pt x="454" y="36"/>
                  </a:move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2" y="35"/>
                    <a:pt x="452" y="35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53" y="35"/>
                    <a:pt x="454" y="34"/>
                    <a:pt x="454" y="36"/>
                  </a:cubicBezTo>
                  <a:close/>
                  <a:moveTo>
                    <a:pt x="443" y="55"/>
                  </a:moveTo>
                  <a:cubicBezTo>
                    <a:pt x="444" y="55"/>
                    <a:pt x="445" y="55"/>
                    <a:pt x="446" y="56"/>
                  </a:cubicBezTo>
                  <a:cubicBezTo>
                    <a:pt x="441" y="56"/>
                    <a:pt x="441" y="56"/>
                    <a:pt x="441" y="56"/>
                  </a:cubicBezTo>
                  <a:cubicBezTo>
                    <a:pt x="442" y="55"/>
                    <a:pt x="443" y="56"/>
                    <a:pt x="443" y="55"/>
                  </a:cubicBezTo>
                  <a:close/>
                  <a:moveTo>
                    <a:pt x="449" y="35"/>
                  </a:moveTo>
                  <a:cubicBezTo>
                    <a:pt x="449" y="34"/>
                    <a:pt x="449" y="34"/>
                    <a:pt x="449" y="34"/>
                  </a:cubicBezTo>
                  <a:cubicBezTo>
                    <a:pt x="450" y="35"/>
                    <a:pt x="450" y="35"/>
                    <a:pt x="450" y="35"/>
                  </a:cubicBezTo>
                  <a:lnTo>
                    <a:pt x="449" y="35"/>
                  </a:lnTo>
                  <a:close/>
                  <a:moveTo>
                    <a:pt x="453" y="26"/>
                  </a:moveTo>
                  <a:cubicBezTo>
                    <a:pt x="454" y="25"/>
                    <a:pt x="454" y="25"/>
                    <a:pt x="454" y="25"/>
                  </a:cubicBezTo>
                  <a:cubicBezTo>
                    <a:pt x="454" y="26"/>
                    <a:pt x="454" y="26"/>
                    <a:pt x="454" y="26"/>
                  </a:cubicBezTo>
                  <a:lnTo>
                    <a:pt x="453" y="26"/>
                  </a:lnTo>
                  <a:close/>
                  <a:moveTo>
                    <a:pt x="456" y="26"/>
                  </a:moveTo>
                  <a:cubicBezTo>
                    <a:pt x="455" y="26"/>
                    <a:pt x="455" y="26"/>
                    <a:pt x="455" y="26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5" y="25"/>
                    <a:pt x="455" y="26"/>
                    <a:pt x="456" y="26"/>
                  </a:cubicBezTo>
                  <a:close/>
                  <a:moveTo>
                    <a:pt x="455" y="23"/>
                  </a:move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2"/>
                  </a:cubicBezTo>
                  <a:cubicBezTo>
                    <a:pt x="455" y="22"/>
                    <a:pt x="456" y="22"/>
                    <a:pt x="455" y="23"/>
                  </a:cubicBezTo>
                  <a:close/>
                  <a:moveTo>
                    <a:pt x="456" y="17"/>
                  </a:moveTo>
                  <a:cubicBezTo>
                    <a:pt x="457" y="18"/>
                    <a:pt x="458" y="16"/>
                    <a:pt x="459" y="17"/>
                  </a:cubicBezTo>
                  <a:cubicBezTo>
                    <a:pt x="461" y="17"/>
                    <a:pt x="461" y="17"/>
                    <a:pt x="461" y="17"/>
                  </a:cubicBezTo>
                  <a:cubicBezTo>
                    <a:pt x="461" y="17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59" y="18"/>
                    <a:pt x="459" y="18"/>
                  </a:cubicBezTo>
                  <a:cubicBezTo>
                    <a:pt x="458" y="19"/>
                    <a:pt x="456" y="17"/>
                    <a:pt x="456" y="17"/>
                  </a:cubicBezTo>
                  <a:cubicBezTo>
                    <a:pt x="455" y="18"/>
                    <a:pt x="455" y="18"/>
                    <a:pt x="455" y="18"/>
                  </a:cubicBezTo>
                  <a:cubicBezTo>
                    <a:pt x="455" y="18"/>
                    <a:pt x="455" y="16"/>
                    <a:pt x="456" y="17"/>
                  </a:cubicBezTo>
                  <a:close/>
                  <a:moveTo>
                    <a:pt x="455" y="20"/>
                  </a:moveTo>
                  <a:cubicBezTo>
                    <a:pt x="454" y="20"/>
                    <a:pt x="454" y="20"/>
                    <a:pt x="454" y="20"/>
                  </a:cubicBezTo>
                  <a:cubicBezTo>
                    <a:pt x="455" y="20"/>
                    <a:pt x="455" y="20"/>
                    <a:pt x="455" y="20"/>
                  </a:cubicBezTo>
                  <a:close/>
                  <a:moveTo>
                    <a:pt x="451" y="25"/>
                  </a:moveTo>
                  <a:cubicBezTo>
                    <a:pt x="452" y="25"/>
                    <a:pt x="452" y="25"/>
                    <a:pt x="452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3" y="26"/>
                    <a:pt x="452" y="25"/>
                    <a:pt x="453" y="25"/>
                  </a:cubicBezTo>
                  <a:cubicBezTo>
                    <a:pt x="453" y="25"/>
                    <a:pt x="452" y="26"/>
                    <a:pt x="453" y="26"/>
                  </a:cubicBezTo>
                  <a:cubicBezTo>
                    <a:pt x="453" y="26"/>
                    <a:pt x="453" y="26"/>
                    <a:pt x="453" y="26"/>
                  </a:cubicBezTo>
                  <a:cubicBezTo>
                    <a:pt x="454" y="26"/>
                    <a:pt x="454" y="26"/>
                    <a:pt x="454" y="26"/>
                  </a:cubicBezTo>
                  <a:cubicBezTo>
                    <a:pt x="453" y="26"/>
                    <a:pt x="453" y="27"/>
                    <a:pt x="452" y="27"/>
                  </a:cubicBezTo>
                  <a:cubicBezTo>
                    <a:pt x="452" y="27"/>
                    <a:pt x="452" y="27"/>
                    <a:pt x="452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5"/>
                    <a:pt x="451" y="26"/>
                    <a:pt x="450" y="26"/>
                  </a:cubicBezTo>
                  <a:lnTo>
                    <a:pt x="451" y="25"/>
                  </a:lnTo>
                  <a:close/>
                  <a:moveTo>
                    <a:pt x="446" y="34"/>
                  </a:moveTo>
                  <a:cubicBezTo>
                    <a:pt x="447" y="33"/>
                    <a:pt x="447" y="35"/>
                    <a:pt x="447" y="35"/>
                  </a:cubicBezTo>
                  <a:cubicBezTo>
                    <a:pt x="446" y="35"/>
                    <a:pt x="446" y="35"/>
                    <a:pt x="446" y="35"/>
                  </a:cubicBezTo>
                  <a:cubicBezTo>
                    <a:pt x="447" y="35"/>
                    <a:pt x="446" y="34"/>
                    <a:pt x="446" y="34"/>
                  </a:cubicBezTo>
                  <a:close/>
                  <a:moveTo>
                    <a:pt x="442" y="35"/>
                  </a:moveTo>
                  <a:cubicBezTo>
                    <a:pt x="442" y="35"/>
                    <a:pt x="442" y="35"/>
                    <a:pt x="442" y="34"/>
                  </a:cubicBezTo>
                  <a:cubicBezTo>
                    <a:pt x="443" y="34"/>
                    <a:pt x="443" y="35"/>
                    <a:pt x="443" y="35"/>
                  </a:cubicBezTo>
                  <a:cubicBezTo>
                    <a:pt x="442" y="35"/>
                    <a:pt x="442" y="35"/>
                    <a:pt x="442" y="35"/>
                  </a:cubicBezTo>
                  <a:cubicBezTo>
                    <a:pt x="442" y="35"/>
                    <a:pt x="442" y="35"/>
                    <a:pt x="442" y="35"/>
                  </a:cubicBezTo>
                  <a:close/>
                  <a:moveTo>
                    <a:pt x="446" y="25"/>
                  </a:moveTo>
                  <a:cubicBezTo>
                    <a:pt x="446" y="25"/>
                    <a:pt x="447" y="25"/>
                    <a:pt x="447" y="25"/>
                  </a:cubicBezTo>
                  <a:cubicBezTo>
                    <a:pt x="447" y="25"/>
                    <a:pt x="447" y="25"/>
                    <a:pt x="447" y="25"/>
                  </a:cubicBezTo>
                  <a:cubicBezTo>
                    <a:pt x="447" y="26"/>
                    <a:pt x="447" y="26"/>
                    <a:pt x="447" y="26"/>
                  </a:cubicBezTo>
                  <a:cubicBezTo>
                    <a:pt x="447" y="25"/>
                    <a:pt x="448" y="25"/>
                    <a:pt x="449" y="25"/>
                  </a:cubicBezTo>
                  <a:cubicBezTo>
                    <a:pt x="448" y="25"/>
                    <a:pt x="448" y="27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5"/>
                    <a:pt x="446" y="25"/>
                    <a:pt x="446" y="25"/>
                  </a:cubicBezTo>
                  <a:close/>
                  <a:moveTo>
                    <a:pt x="408" y="19"/>
                  </a:moveTo>
                  <a:cubicBezTo>
                    <a:pt x="409" y="18"/>
                    <a:pt x="409" y="18"/>
                    <a:pt x="409" y="18"/>
                  </a:cubicBezTo>
                  <a:cubicBezTo>
                    <a:pt x="409" y="19"/>
                    <a:pt x="409" y="19"/>
                    <a:pt x="409" y="19"/>
                  </a:cubicBezTo>
                  <a:lnTo>
                    <a:pt x="408" y="19"/>
                  </a:lnTo>
                  <a:close/>
                  <a:moveTo>
                    <a:pt x="414" y="23"/>
                  </a:move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lnTo>
                    <a:pt x="414" y="23"/>
                  </a:lnTo>
                  <a:close/>
                  <a:moveTo>
                    <a:pt x="420" y="22"/>
                  </a:moveTo>
                  <a:cubicBezTo>
                    <a:pt x="420" y="22"/>
                    <a:pt x="420" y="22"/>
                    <a:pt x="420" y="22"/>
                  </a:cubicBezTo>
                  <a:cubicBezTo>
                    <a:pt x="421" y="22"/>
                    <a:pt x="421" y="22"/>
                    <a:pt x="421" y="22"/>
                  </a:cubicBezTo>
                  <a:lnTo>
                    <a:pt x="420" y="22"/>
                  </a:lnTo>
                  <a:close/>
                  <a:moveTo>
                    <a:pt x="426" y="22"/>
                  </a:moveTo>
                  <a:cubicBezTo>
                    <a:pt x="425" y="22"/>
                    <a:pt x="425" y="22"/>
                    <a:pt x="425" y="22"/>
                  </a:cubicBezTo>
                  <a:cubicBezTo>
                    <a:pt x="425" y="22"/>
                    <a:pt x="425" y="22"/>
                    <a:pt x="425" y="22"/>
                  </a:cubicBezTo>
                  <a:cubicBezTo>
                    <a:pt x="426" y="22"/>
                    <a:pt x="426" y="22"/>
                    <a:pt x="426" y="22"/>
                  </a:cubicBezTo>
                  <a:close/>
                  <a:moveTo>
                    <a:pt x="437" y="23"/>
                  </a:moveTo>
                  <a:cubicBezTo>
                    <a:pt x="438" y="22"/>
                    <a:pt x="437" y="22"/>
                    <a:pt x="438" y="22"/>
                  </a:cubicBezTo>
                  <a:cubicBezTo>
                    <a:pt x="438" y="22"/>
                    <a:pt x="438" y="22"/>
                    <a:pt x="438" y="22"/>
                  </a:cubicBezTo>
                  <a:cubicBezTo>
                    <a:pt x="438" y="23"/>
                    <a:pt x="438" y="23"/>
                    <a:pt x="437" y="23"/>
                  </a:cubicBezTo>
                  <a:close/>
                  <a:moveTo>
                    <a:pt x="440" y="22"/>
                  </a:move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40" y="22"/>
                    <a:pt x="440" y="22"/>
                  </a:cubicBezTo>
                  <a:close/>
                  <a:moveTo>
                    <a:pt x="442" y="35"/>
                  </a:moveTo>
                  <a:cubicBezTo>
                    <a:pt x="441" y="35"/>
                    <a:pt x="441" y="35"/>
                    <a:pt x="441" y="35"/>
                  </a:cubicBezTo>
                  <a:cubicBezTo>
                    <a:pt x="441" y="35"/>
                    <a:pt x="441" y="35"/>
                    <a:pt x="441" y="35"/>
                  </a:cubicBezTo>
                  <a:lnTo>
                    <a:pt x="442" y="35"/>
                  </a:lnTo>
                  <a:close/>
                  <a:moveTo>
                    <a:pt x="443" y="25"/>
                  </a:moveTo>
                  <a:cubicBezTo>
                    <a:pt x="445" y="25"/>
                    <a:pt x="445" y="25"/>
                    <a:pt x="445" y="25"/>
                  </a:cubicBezTo>
                  <a:cubicBezTo>
                    <a:pt x="445" y="26"/>
                    <a:pt x="445" y="26"/>
                    <a:pt x="445" y="26"/>
                  </a:cubicBezTo>
                  <a:cubicBezTo>
                    <a:pt x="444" y="25"/>
                    <a:pt x="443" y="26"/>
                    <a:pt x="443" y="25"/>
                  </a:cubicBezTo>
                  <a:cubicBezTo>
                    <a:pt x="443" y="25"/>
                    <a:pt x="443" y="25"/>
                    <a:pt x="443" y="25"/>
                  </a:cubicBezTo>
                  <a:close/>
                  <a:moveTo>
                    <a:pt x="439" y="34"/>
                  </a:moveTo>
                  <a:cubicBezTo>
                    <a:pt x="439" y="34"/>
                    <a:pt x="439" y="34"/>
                    <a:pt x="439" y="34"/>
                  </a:cubicBezTo>
                  <a:cubicBezTo>
                    <a:pt x="439" y="34"/>
                    <a:pt x="439" y="34"/>
                    <a:pt x="439" y="34"/>
                  </a:cubicBezTo>
                  <a:cubicBezTo>
                    <a:pt x="438" y="35"/>
                    <a:pt x="440" y="34"/>
                    <a:pt x="440" y="34"/>
                  </a:cubicBezTo>
                  <a:cubicBezTo>
                    <a:pt x="441" y="34"/>
                    <a:pt x="441" y="34"/>
                    <a:pt x="441" y="34"/>
                  </a:cubicBezTo>
                  <a:cubicBezTo>
                    <a:pt x="441" y="35"/>
                    <a:pt x="439" y="35"/>
                    <a:pt x="438" y="35"/>
                  </a:cubicBezTo>
                  <a:cubicBezTo>
                    <a:pt x="438" y="34"/>
                    <a:pt x="438" y="35"/>
                    <a:pt x="439" y="34"/>
                  </a:cubicBezTo>
                  <a:close/>
                  <a:moveTo>
                    <a:pt x="436" y="35"/>
                  </a:moveTo>
                  <a:cubicBezTo>
                    <a:pt x="437" y="34"/>
                    <a:pt x="437" y="34"/>
                    <a:pt x="437" y="34"/>
                  </a:cubicBezTo>
                  <a:cubicBezTo>
                    <a:pt x="437" y="34"/>
                    <a:pt x="437" y="34"/>
                    <a:pt x="437" y="34"/>
                  </a:cubicBezTo>
                  <a:lnTo>
                    <a:pt x="436" y="35"/>
                  </a:lnTo>
                  <a:close/>
                  <a:moveTo>
                    <a:pt x="440" y="26"/>
                  </a:moveTo>
                  <a:cubicBezTo>
                    <a:pt x="440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40" y="26"/>
                    <a:pt x="440" y="25"/>
                    <a:pt x="440" y="26"/>
                  </a:cubicBezTo>
                  <a:close/>
                  <a:moveTo>
                    <a:pt x="379" y="25"/>
                  </a:moveTo>
                  <a:cubicBezTo>
                    <a:pt x="379" y="24"/>
                    <a:pt x="379" y="25"/>
                    <a:pt x="379" y="25"/>
                  </a:cubicBezTo>
                  <a:cubicBezTo>
                    <a:pt x="379" y="24"/>
                    <a:pt x="379" y="24"/>
                    <a:pt x="379" y="24"/>
                  </a:cubicBezTo>
                  <a:cubicBezTo>
                    <a:pt x="379" y="24"/>
                    <a:pt x="379" y="24"/>
                    <a:pt x="379" y="25"/>
                  </a:cubicBezTo>
                  <a:close/>
                  <a:moveTo>
                    <a:pt x="281" y="8"/>
                  </a:move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0" y="9"/>
                    <a:pt x="280" y="9"/>
                  </a:cubicBezTo>
                  <a:cubicBezTo>
                    <a:pt x="280" y="9"/>
                    <a:pt x="280" y="9"/>
                    <a:pt x="281" y="8"/>
                  </a:cubicBezTo>
                  <a:close/>
                  <a:moveTo>
                    <a:pt x="280" y="9"/>
                  </a:moveTo>
                  <a:cubicBezTo>
                    <a:pt x="279" y="10"/>
                    <a:pt x="279" y="10"/>
                    <a:pt x="279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77" y="8"/>
                    <a:pt x="279" y="9"/>
                    <a:pt x="280" y="9"/>
                  </a:cubicBezTo>
                  <a:close/>
                  <a:moveTo>
                    <a:pt x="270" y="7"/>
                  </a:moveTo>
                  <a:cubicBezTo>
                    <a:pt x="270" y="7"/>
                    <a:pt x="271" y="6"/>
                    <a:pt x="271" y="6"/>
                  </a:cubicBezTo>
                  <a:cubicBezTo>
                    <a:pt x="271" y="6"/>
                    <a:pt x="271" y="6"/>
                    <a:pt x="271" y="7"/>
                  </a:cubicBezTo>
                  <a:cubicBezTo>
                    <a:pt x="271" y="6"/>
                    <a:pt x="271" y="7"/>
                    <a:pt x="270" y="7"/>
                  </a:cubicBezTo>
                  <a:close/>
                  <a:moveTo>
                    <a:pt x="266" y="9"/>
                  </a:moveTo>
                  <a:cubicBezTo>
                    <a:pt x="265" y="9"/>
                    <a:pt x="265" y="9"/>
                    <a:pt x="265" y="9"/>
                  </a:cubicBezTo>
                  <a:cubicBezTo>
                    <a:pt x="265" y="9"/>
                    <a:pt x="265" y="9"/>
                    <a:pt x="265" y="9"/>
                  </a:cubicBezTo>
                  <a:lnTo>
                    <a:pt x="266" y="9"/>
                  </a:lnTo>
                  <a:close/>
                  <a:moveTo>
                    <a:pt x="265" y="12"/>
                  </a:moveTo>
                  <a:cubicBezTo>
                    <a:pt x="265" y="12"/>
                    <a:pt x="265" y="12"/>
                    <a:pt x="265" y="12"/>
                  </a:cubicBezTo>
                  <a:cubicBezTo>
                    <a:pt x="265" y="12"/>
                    <a:pt x="264" y="12"/>
                    <a:pt x="264" y="12"/>
                  </a:cubicBezTo>
                  <a:cubicBezTo>
                    <a:pt x="264" y="12"/>
                    <a:pt x="264" y="12"/>
                    <a:pt x="264" y="11"/>
                  </a:cubicBezTo>
                  <a:cubicBezTo>
                    <a:pt x="265" y="12"/>
                    <a:pt x="265" y="11"/>
                    <a:pt x="267" y="11"/>
                  </a:cubicBezTo>
                  <a:cubicBezTo>
                    <a:pt x="267" y="12"/>
                    <a:pt x="266" y="12"/>
                    <a:pt x="266" y="12"/>
                  </a:cubicBezTo>
                  <a:cubicBezTo>
                    <a:pt x="266" y="13"/>
                    <a:pt x="266" y="13"/>
                    <a:pt x="267" y="13"/>
                  </a:cubicBezTo>
                  <a:cubicBezTo>
                    <a:pt x="266" y="13"/>
                    <a:pt x="266" y="13"/>
                    <a:pt x="266" y="12"/>
                  </a:cubicBezTo>
                  <a:cubicBezTo>
                    <a:pt x="266" y="12"/>
                    <a:pt x="265" y="13"/>
                    <a:pt x="265" y="12"/>
                  </a:cubicBezTo>
                  <a:close/>
                  <a:moveTo>
                    <a:pt x="246" y="11"/>
                  </a:move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246" y="11"/>
                    <a:pt x="246" y="11"/>
                  </a:cubicBezTo>
                  <a:close/>
                  <a:moveTo>
                    <a:pt x="243" y="10"/>
                  </a:moveTo>
                  <a:cubicBezTo>
                    <a:pt x="242" y="8"/>
                    <a:pt x="244" y="10"/>
                    <a:pt x="244" y="9"/>
                  </a:cubicBezTo>
                  <a:cubicBezTo>
                    <a:pt x="244" y="9"/>
                    <a:pt x="244" y="9"/>
                    <a:pt x="245" y="10"/>
                  </a:cubicBezTo>
                  <a:cubicBezTo>
                    <a:pt x="243" y="8"/>
                    <a:pt x="243" y="11"/>
                    <a:pt x="242" y="10"/>
                  </a:cubicBezTo>
                  <a:cubicBezTo>
                    <a:pt x="241" y="10"/>
                    <a:pt x="241" y="10"/>
                    <a:pt x="241" y="10"/>
                  </a:cubicBezTo>
                  <a:cubicBezTo>
                    <a:pt x="240" y="9"/>
                    <a:pt x="240" y="9"/>
                    <a:pt x="240" y="9"/>
                  </a:cubicBezTo>
                  <a:cubicBezTo>
                    <a:pt x="242" y="9"/>
                    <a:pt x="241" y="9"/>
                    <a:pt x="243" y="10"/>
                  </a:cubicBezTo>
                  <a:close/>
                  <a:moveTo>
                    <a:pt x="199" y="2"/>
                  </a:move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3"/>
                    <a:pt x="200" y="3"/>
                  </a:cubicBezTo>
                  <a:cubicBezTo>
                    <a:pt x="199" y="3"/>
                    <a:pt x="200" y="2"/>
                    <a:pt x="199" y="2"/>
                  </a:cubicBezTo>
                  <a:close/>
                  <a:moveTo>
                    <a:pt x="7" y="35"/>
                  </a:moveTo>
                  <a:cubicBezTo>
                    <a:pt x="6" y="35"/>
                    <a:pt x="5" y="35"/>
                    <a:pt x="5" y="35"/>
                  </a:cubicBezTo>
                  <a:cubicBezTo>
                    <a:pt x="5" y="35"/>
                    <a:pt x="6" y="34"/>
                    <a:pt x="8" y="34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12" y="34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2" y="34"/>
                    <a:pt x="12" y="34"/>
                  </a:cubicBezTo>
                  <a:close/>
                  <a:moveTo>
                    <a:pt x="7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8" y="54"/>
                    <a:pt x="8" y="54"/>
                    <a:pt x="8" y="54"/>
                  </a:cubicBezTo>
                  <a:lnTo>
                    <a:pt x="7" y="54"/>
                  </a:lnTo>
                  <a:close/>
                  <a:moveTo>
                    <a:pt x="21" y="44"/>
                  </a:moveTo>
                  <a:cubicBezTo>
                    <a:pt x="22" y="44"/>
                    <a:pt x="23" y="41"/>
                    <a:pt x="23" y="43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2" y="44"/>
                    <a:pt x="22" y="44"/>
                    <a:pt x="21" y="44"/>
                  </a:cubicBezTo>
                  <a:close/>
                  <a:moveTo>
                    <a:pt x="19" y="57"/>
                  </a:moveTo>
                  <a:cubicBezTo>
                    <a:pt x="18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1" y="56"/>
                    <a:pt x="21" y="56"/>
                  </a:cubicBezTo>
                  <a:cubicBezTo>
                    <a:pt x="21" y="57"/>
                    <a:pt x="20" y="57"/>
                    <a:pt x="19" y="57"/>
                  </a:cubicBezTo>
                  <a:close/>
                  <a:moveTo>
                    <a:pt x="21" y="49"/>
                  </a:moveTo>
                  <a:cubicBezTo>
                    <a:pt x="22" y="48"/>
                    <a:pt x="21" y="48"/>
                    <a:pt x="21" y="47"/>
                  </a:cubicBezTo>
                  <a:cubicBezTo>
                    <a:pt x="21" y="46"/>
                    <a:pt x="22" y="45"/>
                    <a:pt x="24" y="45"/>
                  </a:cubicBezTo>
                  <a:cubicBezTo>
                    <a:pt x="26" y="46"/>
                    <a:pt x="24" y="49"/>
                    <a:pt x="27" y="51"/>
                  </a:cubicBezTo>
                  <a:cubicBezTo>
                    <a:pt x="28" y="53"/>
                    <a:pt x="24" y="53"/>
                    <a:pt x="24" y="53"/>
                  </a:cubicBezTo>
                  <a:cubicBezTo>
                    <a:pt x="23" y="52"/>
                    <a:pt x="22" y="51"/>
                    <a:pt x="21" y="49"/>
                  </a:cubicBezTo>
                  <a:close/>
                  <a:moveTo>
                    <a:pt x="23" y="60"/>
                  </a:moveTo>
                  <a:cubicBezTo>
                    <a:pt x="22" y="59"/>
                    <a:pt x="21" y="58"/>
                    <a:pt x="22" y="58"/>
                  </a:cubicBezTo>
                  <a:cubicBezTo>
                    <a:pt x="23" y="58"/>
                    <a:pt x="25" y="58"/>
                    <a:pt x="25" y="59"/>
                  </a:cubicBezTo>
                  <a:cubicBezTo>
                    <a:pt x="24" y="60"/>
                    <a:pt x="24" y="59"/>
                    <a:pt x="23" y="60"/>
                  </a:cubicBezTo>
                  <a:close/>
                  <a:moveTo>
                    <a:pt x="61" y="4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5"/>
                  </a:cubicBezTo>
                  <a:lnTo>
                    <a:pt x="61" y="4"/>
                  </a:lnTo>
                  <a:close/>
                  <a:moveTo>
                    <a:pt x="26" y="67"/>
                  </a:moveTo>
                  <a:cubicBezTo>
                    <a:pt x="26" y="67"/>
                    <a:pt x="26" y="67"/>
                    <a:pt x="26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lnTo>
                    <a:pt x="26" y="67"/>
                  </a:lnTo>
                  <a:close/>
                  <a:moveTo>
                    <a:pt x="25" y="64"/>
                  </a:moveTo>
                  <a:cubicBezTo>
                    <a:pt x="26" y="64"/>
                    <a:pt x="26" y="65"/>
                    <a:pt x="26" y="66"/>
                  </a:cubicBezTo>
                  <a:cubicBezTo>
                    <a:pt x="26" y="66"/>
                    <a:pt x="25" y="66"/>
                    <a:pt x="25" y="67"/>
                  </a:cubicBezTo>
                  <a:cubicBezTo>
                    <a:pt x="23" y="66"/>
                    <a:pt x="27" y="65"/>
                    <a:pt x="25" y="64"/>
                  </a:cubicBezTo>
                  <a:close/>
                  <a:moveTo>
                    <a:pt x="26" y="69"/>
                  </a:moveTo>
                  <a:cubicBezTo>
                    <a:pt x="26" y="69"/>
                    <a:pt x="25" y="69"/>
                    <a:pt x="25" y="69"/>
                  </a:cubicBezTo>
                  <a:cubicBezTo>
                    <a:pt x="25" y="69"/>
                    <a:pt x="25" y="69"/>
                    <a:pt x="25" y="7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8"/>
                    <a:pt x="25" y="68"/>
                  </a:cubicBezTo>
                  <a:cubicBezTo>
                    <a:pt x="25" y="68"/>
                    <a:pt x="25" y="68"/>
                    <a:pt x="25" y="69"/>
                  </a:cubicBezTo>
                  <a:cubicBezTo>
                    <a:pt x="26" y="68"/>
                    <a:pt x="27" y="68"/>
                    <a:pt x="27" y="67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7" y="69"/>
                    <a:pt x="27" y="68"/>
                    <a:pt x="26" y="69"/>
                  </a:cubicBezTo>
                  <a:close/>
                  <a:moveTo>
                    <a:pt x="32" y="75"/>
                  </a:moveTo>
                  <a:cubicBezTo>
                    <a:pt x="31" y="76"/>
                    <a:pt x="31" y="76"/>
                    <a:pt x="30" y="77"/>
                  </a:cubicBezTo>
                  <a:cubicBezTo>
                    <a:pt x="30" y="76"/>
                    <a:pt x="31" y="74"/>
                    <a:pt x="29" y="74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2"/>
                    <a:pt x="31" y="72"/>
                    <a:pt x="30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27" y="72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0"/>
                    <a:pt x="27" y="70"/>
                  </a:cubicBezTo>
                  <a:cubicBezTo>
                    <a:pt x="28" y="70"/>
                    <a:pt x="29" y="68"/>
                    <a:pt x="30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30" y="71"/>
                    <a:pt x="31" y="70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3" y="73"/>
                    <a:pt x="33" y="74"/>
                    <a:pt x="34" y="76"/>
                  </a:cubicBezTo>
                  <a:cubicBezTo>
                    <a:pt x="33" y="77"/>
                    <a:pt x="35" y="76"/>
                    <a:pt x="34" y="77"/>
                  </a:cubicBezTo>
                  <a:cubicBezTo>
                    <a:pt x="33" y="77"/>
                    <a:pt x="33" y="75"/>
                    <a:pt x="32" y="75"/>
                  </a:cubicBezTo>
                  <a:close/>
                  <a:moveTo>
                    <a:pt x="71" y="95"/>
                  </a:moveTo>
                  <a:cubicBezTo>
                    <a:pt x="71" y="95"/>
                    <a:pt x="71" y="95"/>
                    <a:pt x="71" y="95"/>
                  </a:cubicBezTo>
                  <a:cubicBezTo>
                    <a:pt x="70" y="95"/>
                    <a:pt x="70" y="95"/>
                    <a:pt x="70" y="95"/>
                  </a:cubicBezTo>
                  <a:lnTo>
                    <a:pt x="71" y="95"/>
                  </a:lnTo>
                  <a:close/>
                  <a:moveTo>
                    <a:pt x="69" y="97"/>
                  </a:move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9" y="97"/>
                    <a:pt x="69" y="97"/>
                  </a:cubicBezTo>
                  <a:close/>
                  <a:moveTo>
                    <a:pt x="68" y="96"/>
                  </a:move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8" y="95"/>
                    <a:pt x="68" y="96"/>
                  </a:cubicBezTo>
                  <a:close/>
                  <a:moveTo>
                    <a:pt x="66" y="95"/>
                  </a:moveTo>
                  <a:cubicBezTo>
                    <a:pt x="66" y="96"/>
                    <a:pt x="66" y="96"/>
                    <a:pt x="66" y="96"/>
                  </a:cubicBezTo>
                  <a:cubicBezTo>
                    <a:pt x="66" y="97"/>
                    <a:pt x="65" y="96"/>
                    <a:pt x="64" y="96"/>
                  </a:cubicBezTo>
                  <a:cubicBezTo>
                    <a:pt x="64" y="96"/>
                    <a:pt x="65" y="96"/>
                    <a:pt x="64" y="95"/>
                  </a:cubicBezTo>
                  <a:lnTo>
                    <a:pt x="66" y="95"/>
                  </a:lnTo>
                  <a:close/>
                  <a:moveTo>
                    <a:pt x="45" y="87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6" y="88"/>
                    <a:pt x="46" y="88"/>
                    <a:pt x="46" y="88"/>
                  </a:cubicBezTo>
                  <a:lnTo>
                    <a:pt x="45" y="87"/>
                  </a:lnTo>
                  <a:close/>
                  <a:moveTo>
                    <a:pt x="45" y="86"/>
                  </a:moveTo>
                  <a:cubicBezTo>
                    <a:pt x="45" y="85"/>
                    <a:pt x="46" y="86"/>
                    <a:pt x="46" y="85"/>
                  </a:cubicBezTo>
                  <a:cubicBezTo>
                    <a:pt x="47" y="85"/>
                    <a:pt x="46" y="86"/>
                    <a:pt x="47" y="86"/>
                  </a:cubicBezTo>
                  <a:cubicBezTo>
                    <a:pt x="46" y="86"/>
                    <a:pt x="45" y="86"/>
                    <a:pt x="45" y="86"/>
                  </a:cubicBezTo>
                  <a:close/>
                  <a:moveTo>
                    <a:pt x="50" y="82"/>
                  </a:moveTo>
                  <a:cubicBezTo>
                    <a:pt x="49" y="82"/>
                    <a:pt x="49" y="82"/>
                    <a:pt x="49" y="81"/>
                  </a:cubicBezTo>
                  <a:cubicBezTo>
                    <a:pt x="50" y="82"/>
                    <a:pt x="50" y="82"/>
                    <a:pt x="50" y="82"/>
                  </a:cubicBezTo>
                  <a:close/>
                  <a:moveTo>
                    <a:pt x="53" y="83"/>
                  </a:moveTo>
                  <a:cubicBezTo>
                    <a:pt x="53" y="82"/>
                    <a:pt x="53" y="82"/>
                    <a:pt x="52" y="82"/>
                  </a:cubicBezTo>
                  <a:cubicBezTo>
                    <a:pt x="52" y="82"/>
                    <a:pt x="54" y="82"/>
                    <a:pt x="54" y="81"/>
                  </a:cubicBezTo>
                  <a:cubicBezTo>
                    <a:pt x="54" y="82"/>
                    <a:pt x="53" y="82"/>
                    <a:pt x="54" y="83"/>
                  </a:cubicBezTo>
                  <a:cubicBezTo>
                    <a:pt x="54" y="83"/>
                    <a:pt x="54" y="83"/>
                    <a:pt x="53" y="83"/>
                  </a:cubicBezTo>
                  <a:close/>
                  <a:moveTo>
                    <a:pt x="55" y="81"/>
                  </a:moveTo>
                  <a:cubicBezTo>
                    <a:pt x="54" y="81"/>
                    <a:pt x="54" y="81"/>
                    <a:pt x="54" y="81"/>
                  </a:cubicBezTo>
                  <a:cubicBezTo>
                    <a:pt x="54" y="80"/>
                    <a:pt x="55" y="80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lose/>
                  <a:moveTo>
                    <a:pt x="57" y="83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3"/>
                  </a:cubicBezTo>
                  <a:close/>
                  <a:moveTo>
                    <a:pt x="59" y="81"/>
                  </a:moveTo>
                  <a:cubicBezTo>
                    <a:pt x="58" y="80"/>
                    <a:pt x="58" y="80"/>
                    <a:pt x="58" y="80"/>
                  </a:cubicBezTo>
                  <a:cubicBezTo>
                    <a:pt x="59" y="80"/>
                    <a:pt x="59" y="80"/>
                    <a:pt x="59" y="80"/>
                  </a:cubicBezTo>
                  <a:lnTo>
                    <a:pt x="59" y="81"/>
                  </a:lnTo>
                  <a:close/>
                  <a:moveTo>
                    <a:pt x="69" y="80"/>
                  </a:moveTo>
                  <a:cubicBezTo>
                    <a:pt x="69" y="80"/>
                    <a:pt x="69" y="79"/>
                    <a:pt x="69" y="79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0"/>
                    <a:pt x="69" y="80"/>
                    <a:pt x="69" y="80"/>
                  </a:cubicBezTo>
                  <a:close/>
                  <a:moveTo>
                    <a:pt x="70" y="82"/>
                  </a:move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0" y="82"/>
                    <a:pt x="70" y="82"/>
                  </a:cubicBezTo>
                  <a:close/>
                  <a:moveTo>
                    <a:pt x="72" y="79"/>
                  </a:move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lnTo>
                    <a:pt x="72" y="79"/>
                  </a:lnTo>
                  <a:close/>
                  <a:moveTo>
                    <a:pt x="79" y="81"/>
                  </a:moveTo>
                  <a:cubicBezTo>
                    <a:pt x="79" y="80"/>
                    <a:pt x="79" y="80"/>
                    <a:pt x="79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79" y="81"/>
                  </a:lnTo>
                  <a:close/>
                  <a:moveTo>
                    <a:pt x="80" y="79"/>
                  </a:move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1" y="79"/>
                  </a:cubicBezTo>
                  <a:cubicBezTo>
                    <a:pt x="81" y="79"/>
                    <a:pt x="81" y="79"/>
                    <a:pt x="80" y="79"/>
                  </a:cubicBezTo>
                  <a:close/>
                  <a:moveTo>
                    <a:pt x="86" y="82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2"/>
                    <a:pt x="88" y="81"/>
                    <a:pt x="88" y="83"/>
                  </a:cubicBezTo>
                  <a:cubicBezTo>
                    <a:pt x="87" y="83"/>
                    <a:pt x="86" y="81"/>
                    <a:pt x="86" y="82"/>
                  </a:cubicBezTo>
                  <a:close/>
                  <a:moveTo>
                    <a:pt x="89" y="86"/>
                  </a:moveTo>
                  <a:cubicBezTo>
                    <a:pt x="89" y="85"/>
                    <a:pt x="89" y="85"/>
                    <a:pt x="89" y="85"/>
                  </a:cubicBezTo>
                  <a:cubicBezTo>
                    <a:pt x="89" y="85"/>
                    <a:pt x="89" y="85"/>
                    <a:pt x="89" y="85"/>
                  </a:cubicBezTo>
                  <a:lnTo>
                    <a:pt x="89" y="86"/>
                  </a:lnTo>
                  <a:close/>
                  <a:moveTo>
                    <a:pt x="131" y="6"/>
                  </a:moveTo>
                  <a:cubicBezTo>
                    <a:pt x="131" y="6"/>
                    <a:pt x="131" y="6"/>
                    <a:pt x="131" y="6"/>
                  </a:cubicBezTo>
                  <a:cubicBezTo>
                    <a:pt x="132" y="5"/>
                    <a:pt x="132" y="5"/>
                    <a:pt x="132" y="5"/>
                  </a:cubicBezTo>
                  <a:lnTo>
                    <a:pt x="131" y="6"/>
                  </a:lnTo>
                  <a:close/>
                  <a:moveTo>
                    <a:pt x="133" y="6"/>
                  </a:moveTo>
                  <a:cubicBezTo>
                    <a:pt x="132" y="6"/>
                    <a:pt x="132" y="6"/>
                    <a:pt x="132" y="6"/>
                  </a:cubicBezTo>
                  <a:cubicBezTo>
                    <a:pt x="132" y="6"/>
                    <a:pt x="132" y="6"/>
                    <a:pt x="133" y="6"/>
                  </a:cubicBezTo>
                  <a:cubicBezTo>
                    <a:pt x="133" y="6"/>
                    <a:pt x="134" y="5"/>
                    <a:pt x="135" y="5"/>
                  </a:cubicBezTo>
                  <a:cubicBezTo>
                    <a:pt x="135" y="6"/>
                    <a:pt x="134" y="6"/>
                    <a:pt x="133" y="6"/>
                  </a:cubicBezTo>
                  <a:close/>
                  <a:moveTo>
                    <a:pt x="136" y="6"/>
                  </a:moveTo>
                  <a:cubicBezTo>
                    <a:pt x="136" y="5"/>
                    <a:pt x="137" y="5"/>
                    <a:pt x="138" y="5"/>
                  </a:cubicBezTo>
                  <a:lnTo>
                    <a:pt x="136" y="6"/>
                  </a:lnTo>
                  <a:close/>
                  <a:moveTo>
                    <a:pt x="147" y="9"/>
                  </a:moveTo>
                  <a:cubicBezTo>
                    <a:pt x="146" y="10"/>
                    <a:pt x="146" y="9"/>
                    <a:pt x="145" y="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8" y="8"/>
                    <a:pt x="148" y="10"/>
                    <a:pt x="147" y="9"/>
                  </a:cubicBezTo>
                  <a:close/>
                  <a:moveTo>
                    <a:pt x="154" y="9"/>
                  </a:moveTo>
                  <a:cubicBezTo>
                    <a:pt x="154" y="10"/>
                    <a:pt x="155" y="10"/>
                    <a:pt x="155" y="11"/>
                  </a:cubicBezTo>
                  <a:cubicBezTo>
                    <a:pt x="153" y="10"/>
                    <a:pt x="153" y="10"/>
                    <a:pt x="153" y="10"/>
                  </a:cubicBezTo>
                  <a:lnTo>
                    <a:pt x="154" y="9"/>
                  </a:lnTo>
                  <a:close/>
                  <a:moveTo>
                    <a:pt x="153" y="13"/>
                  </a:moveTo>
                  <a:cubicBezTo>
                    <a:pt x="152" y="12"/>
                    <a:pt x="152" y="12"/>
                    <a:pt x="152" y="12"/>
                  </a:cubicBezTo>
                  <a:cubicBezTo>
                    <a:pt x="153" y="12"/>
                    <a:pt x="154" y="10"/>
                    <a:pt x="155" y="12"/>
                  </a:cubicBezTo>
                  <a:cubicBezTo>
                    <a:pt x="154" y="12"/>
                    <a:pt x="154" y="12"/>
                    <a:pt x="155" y="13"/>
                  </a:cubicBezTo>
                  <a:cubicBezTo>
                    <a:pt x="155" y="14"/>
                    <a:pt x="153" y="12"/>
                    <a:pt x="153" y="13"/>
                  </a:cubicBezTo>
                  <a:close/>
                  <a:moveTo>
                    <a:pt x="134" y="85"/>
                  </a:moveTo>
                  <a:cubicBezTo>
                    <a:pt x="134" y="84"/>
                    <a:pt x="134" y="84"/>
                    <a:pt x="134" y="84"/>
                  </a:cubicBezTo>
                  <a:cubicBezTo>
                    <a:pt x="134" y="84"/>
                    <a:pt x="134" y="84"/>
                    <a:pt x="134" y="84"/>
                  </a:cubicBezTo>
                  <a:lnTo>
                    <a:pt x="134" y="85"/>
                  </a:lnTo>
                  <a:close/>
                  <a:moveTo>
                    <a:pt x="165" y="11"/>
                  </a:moveTo>
                  <a:cubicBezTo>
                    <a:pt x="165" y="10"/>
                    <a:pt x="166" y="10"/>
                    <a:pt x="167" y="9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67" y="10"/>
                    <a:pt x="165" y="10"/>
                    <a:pt x="165" y="11"/>
                  </a:cubicBezTo>
                  <a:close/>
                  <a:moveTo>
                    <a:pt x="133" y="89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33" y="90"/>
                    <a:pt x="133" y="90"/>
                    <a:pt x="133" y="90"/>
                  </a:cubicBezTo>
                  <a:lnTo>
                    <a:pt x="133" y="89"/>
                  </a:lnTo>
                  <a:close/>
                  <a:moveTo>
                    <a:pt x="138" y="85"/>
                  </a:moveTo>
                  <a:cubicBezTo>
                    <a:pt x="138" y="84"/>
                    <a:pt x="137" y="85"/>
                    <a:pt x="137" y="84"/>
                  </a:cubicBezTo>
                  <a:cubicBezTo>
                    <a:pt x="138" y="84"/>
                    <a:pt x="139" y="84"/>
                    <a:pt x="139" y="85"/>
                  </a:cubicBezTo>
                  <a:cubicBezTo>
                    <a:pt x="139" y="85"/>
                    <a:pt x="138" y="85"/>
                    <a:pt x="138" y="85"/>
                  </a:cubicBezTo>
                  <a:close/>
                  <a:moveTo>
                    <a:pt x="175" y="4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5" y="4"/>
                  </a:lnTo>
                  <a:close/>
                  <a:moveTo>
                    <a:pt x="141" y="84"/>
                  </a:moveTo>
                  <a:cubicBezTo>
                    <a:pt x="140" y="84"/>
                    <a:pt x="140" y="84"/>
                    <a:pt x="140" y="84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2" y="83"/>
                    <a:pt x="141" y="84"/>
                    <a:pt x="141" y="84"/>
                  </a:cubicBezTo>
                  <a:close/>
                  <a:moveTo>
                    <a:pt x="144" y="84"/>
                  </a:move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lnTo>
                    <a:pt x="144" y="84"/>
                  </a:lnTo>
                  <a:close/>
                  <a:moveTo>
                    <a:pt x="145" y="83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46" y="83"/>
                    <a:pt x="146" y="83"/>
                    <a:pt x="146" y="83"/>
                  </a:cubicBezTo>
                  <a:lnTo>
                    <a:pt x="145" y="83"/>
                  </a:lnTo>
                  <a:close/>
                  <a:moveTo>
                    <a:pt x="183" y="4"/>
                  </a:moveTo>
                  <a:cubicBezTo>
                    <a:pt x="183" y="4"/>
                    <a:pt x="183" y="4"/>
                    <a:pt x="183" y="4"/>
                  </a:cubicBezTo>
                  <a:cubicBezTo>
                    <a:pt x="182" y="4"/>
                    <a:pt x="182" y="4"/>
                    <a:pt x="182" y="4"/>
                  </a:cubicBezTo>
                  <a:lnTo>
                    <a:pt x="183" y="4"/>
                  </a:lnTo>
                  <a:close/>
                  <a:moveTo>
                    <a:pt x="152" y="81"/>
                  </a:moveTo>
                  <a:cubicBezTo>
                    <a:pt x="151" y="81"/>
                    <a:pt x="151" y="81"/>
                    <a:pt x="151" y="81"/>
                  </a:cubicBezTo>
                  <a:cubicBezTo>
                    <a:pt x="151" y="81"/>
                    <a:pt x="151" y="81"/>
                    <a:pt x="151" y="82"/>
                  </a:cubicBezTo>
                  <a:cubicBezTo>
                    <a:pt x="151" y="81"/>
                    <a:pt x="149" y="81"/>
                    <a:pt x="150" y="80"/>
                  </a:cubicBezTo>
                  <a:cubicBezTo>
                    <a:pt x="151" y="80"/>
                    <a:pt x="151" y="81"/>
                    <a:pt x="151" y="81"/>
                  </a:cubicBezTo>
                  <a:cubicBezTo>
                    <a:pt x="151" y="81"/>
                    <a:pt x="151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lose/>
                  <a:moveTo>
                    <a:pt x="184" y="4"/>
                  </a:moveTo>
                  <a:cubicBezTo>
                    <a:pt x="184" y="5"/>
                    <a:pt x="184" y="4"/>
                    <a:pt x="184" y="4"/>
                  </a:cubicBezTo>
                  <a:cubicBezTo>
                    <a:pt x="185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5"/>
                    <a:pt x="184" y="4"/>
                  </a:cubicBezTo>
                  <a:close/>
                  <a:moveTo>
                    <a:pt x="158" y="80"/>
                  </a:moveTo>
                  <a:cubicBezTo>
                    <a:pt x="157" y="80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58" y="80"/>
                    <a:pt x="158" y="80"/>
                    <a:pt x="158" y="80"/>
                  </a:cubicBezTo>
                  <a:close/>
                  <a:moveTo>
                    <a:pt x="161" y="79"/>
                  </a:moveTo>
                  <a:cubicBezTo>
                    <a:pt x="161" y="79"/>
                    <a:pt x="161" y="79"/>
                    <a:pt x="161" y="79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1" y="79"/>
                  </a:ln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4" y="4"/>
                    <a:pt x="194" y="4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4"/>
                    <a:pt x="195" y="4"/>
                    <a:pt x="195" y="5"/>
                  </a:cubicBezTo>
                  <a:close/>
                  <a:moveTo>
                    <a:pt x="195" y="7"/>
                  </a:moveTo>
                  <a:cubicBezTo>
                    <a:pt x="195" y="6"/>
                    <a:pt x="197" y="7"/>
                    <a:pt x="198" y="7"/>
                  </a:cubicBezTo>
                  <a:cubicBezTo>
                    <a:pt x="197" y="8"/>
                    <a:pt x="195" y="7"/>
                    <a:pt x="195" y="7"/>
                  </a:cubicBezTo>
                  <a:close/>
                  <a:moveTo>
                    <a:pt x="167" y="78"/>
                  </a:moveTo>
                  <a:cubicBezTo>
                    <a:pt x="167" y="77"/>
                    <a:pt x="168" y="77"/>
                    <a:pt x="168" y="78"/>
                  </a:cubicBezTo>
                  <a:cubicBezTo>
                    <a:pt x="168" y="78"/>
                    <a:pt x="168" y="78"/>
                    <a:pt x="167" y="78"/>
                  </a:cubicBezTo>
                  <a:close/>
                  <a:moveTo>
                    <a:pt x="198" y="7"/>
                  </a:moveTo>
                  <a:cubicBezTo>
                    <a:pt x="198" y="7"/>
                    <a:pt x="199" y="7"/>
                    <a:pt x="199" y="6"/>
                  </a:cubicBezTo>
                  <a:cubicBezTo>
                    <a:pt x="200" y="8"/>
                    <a:pt x="201" y="7"/>
                    <a:pt x="202" y="7"/>
                  </a:cubicBezTo>
                  <a:cubicBezTo>
                    <a:pt x="201" y="7"/>
                    <a:pt x="199" y="8"/>
                    <a:pt x="198" y="7"/>
                  </a:cubicBezTo>
                  <a:close/>
                  <a:moveTo>
                    <a:pt x="185" y="84"/>
                  </a:moveTo>
                  <a:cubicBezTo>
                    <a:pt x="185" y="85"/>
                    <a:pt x="184" y="84"/>
                    <a:pt x="184" y="84"/>
                  </a:cubicBezTo>
                  <a:cubicBezTo>
                    <a:pt x="185" y="84"/>
                    <a:pt x="185" y="84"/>
                    <a:pt x="185" y="84"/>
                  </a:cubicBezTo>
                  <a:close/>
                  <a:moveTo>
                    <a:pt x="239" y="8"/>
                  </a:moveTo>
                  <a:cubicBezTo>
                    <a:pt x="239" y="8"/>
                    <a:pt x="239" y="8"/>
                    <a:pt x="239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8" y="8"/>
                    <a:pt x="239" y="8"/>
                  </a:cubicBezTo>
                  <a:close/>
                  <a:moveTo>
                    <a:pt x="238" y="8"/>
                  </a:moveTo>
                  <a:cubicBezTo>
                    <a:pt x="238" y="8"/>
                    <a:pt x="237" y="8"/>
                    <a:pt x="237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8"/>
                    <a:pt x="236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9"/>
                    <a:pt x="236" y="8"/>
                  </a:cubicBezTo>
                  <a:cubicBezTo>
                    <a:pt x="236" y="8"/>
                    <a:pt x="237" y="8"/>
                    <a:pt x="238" y="8"/>
                  </a:cubicBezTo>
                  <a:close/>
                  <a:moveTo>
                    <a:pt x="237" y="6"/>
                  </a:moveTo>
                  <a:cubicBezTo>
                    <a:pt x="237" y="6"/>
                    <a:pt x="237" y="6"/>
                    <a:pt x="238" y="6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36" y="5"/>
                    <a:pt x="236" y="6"/>
                    <a:pt x="237" y="6"/>
                  </a:cubicBezTo>
                  <a:close/>
                  <a:moveTo>
                    <a:pt x="236" y="7"/>
                  </a:moveTo>
                  <a:cubicBezTo>
                    <a:pt x="234" y="7"/>
                    <a:pt x="234" y="7"/>
                    <a:pt x="234" y="7"/>
                  </a:cubicBezTo>
                  <a:cubicBezTo>
                    <a:pt x="234" y="7"/>
                    <a:pt x="235" y="7"/>
                    <a:pt x="236" y="7"/>
                  </a:cubicBezTo>
                  <a:close/>
                  <a:moveTo>
                    <a:pt x="210" y="5"/>
                  </a:moveTo>
                  <a:cubicBezTo>
                    <a:pt x="209" y="5"/>
                    <a:pt x="209" y="5"/>
                    <a:pt x="209" y="5"/>
                  </a:cubicBezTo>
                  <a:cubicBezTo>
                    <a:pt x="208" y="5"/>
                    <a:pt x="207" y="5"/>
                    <a:pt x="205" y="5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06" y="5"/>
                    <a:pt x="208" y="4"/>
                    <a:pt x="210" y="5"/>
                  </a:cubicBezTo>
                  <a:close/>
                  <a:moveTo>
                    <a:pt x="175" y="81"/>
                  </a:moveTo>
                  <a:cubicBezTo>
                    <a:pt x="175" y="81"/>
                    <a:pt x="174" y="82"/>
                    <a:pt x="174" y="82"/>
                  </a:cubicBezTo>
                  <a:cubicBezTo>
                    <a:pt x="174" y="82"/>
                    <a:pt x="174" y="81"/>
                    <a:pt x="175" y="81"/>
                  </a:cubicBezTo>
                  <a:close/>
                  <a:moveTo>
                    <a:pt x="173" y="86"/>
                  </a:move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3" y="85"/>
                    <a:pt x="173" y="86"/>
                  </a:cubicBezTo>
                  <a:close/>
                  <a:moveTo>
                    <a:pt x="213" y="7"/>
                  </a:moveTo>
                  <a:cubicBezTo>
                    <a:pt x="212" y="8"/>
                    <a:pt x="212" y="8"/>
                    <a:pt x="211" y="8"/>
                  </a:cubicBezTo>
                  <a:cubicBezTo>
                    <a:pt x="211" y="8"/>
                    <a:pt x="210" y="8"/>
                    <a:pt x="210" y="8"/>
                  </a:cubicBezTo>
                  <a:cubicBezTo>
                    <a:pt x="210" y="6"/>
                    <a:pt x="208" y="8"/>
                    <a:pt x="208" y="7"/>
                  </a:cubicBezTo>
                  <a:cubicBezTo>
                    <a:pt x="206" y="9"/>
                    <a:pt x="205" y="7"/>
                    <a:pt x="203" y="8"/>
                  </a:cubicBezTo>
                  <a:cubicBezTo>
                    <a:pt x="204" y="8"/>
                    <a:pt x="202" y="8"/>
                    <a:pt x="203" y="7"/>
                  </a:cubicBezTo>
                  <a:cubicBezTo>
                    <a:pt x="205" y="7"/>
                    <a:pt x="208" y="8"/>
                    <a:pt x="210" y="7"/>
                  </a:cubicBezTo>
                  <a:cubicBezTo>
                    <a:pt x="209" y="7"/>
                    <a:pt x="210" y="7"/>
                    <a:pt x="210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2" y="6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lose/>
                  <a:moveTo>
                    <a:pt x="214" y="5"/>
                  </a:moveTo>
                  <a:cubicBezTo>
                    <a:pt x="215" y="5"/>
                    <a:pt x="215" y="4"/>
                    <a:pt x="216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4" y="6"/>
                    <a:pt x="214" y="5"/>
                    <a:pt x="214" y="5"/>
                  </a:cubicBezTo>
                  <a:close/>
                  <a:moveTo>
                    <a:pt x="183" y="80"/>
                  </a:moveTo>
                  <a:cubicBezTo>
                    <a:pt x="182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lose/>
                  <a:moveTo>
                    <a:pt x="214" y="8"/>
                  </a:moveTo>
                  <a:cubicBezTo>
                    <a:pt x="215" y="7"/>
                    <a:pt x="215" y="7"/>
                    <a:pt x="216" y="8"/>
                  </a:cubicBezTo>
                  <a:cubicBezTo>
                    <a:pt x="215" y="8"/>
                    <a:pt x="215" y="8"/>
                    <a:pt x="214" y="8"/>
                  </a:cubicBezTo>
                  <a:close/>
                  <a:moveTo>
                    <a:pt x="217" y="5"/>
                  </a:moveTo>
                  <a:cubicBezTo>
                    <a:pt x="219" y="5"/>
                    <a:pt x="219" y="5"/>
                    <a:pt x="219" y="5"/>
                  </a:cubicBezTo>
                  <a:cubicBezTo>
                    <a:pt x="219" y="5"/>
                    <a:pt x="217" y="5"/>
                    <a:pt x="218" y="6"/>
                  </a:cubicBezTo>
                  <a:cubicBezTo>
                    <a:pt x="218" y="6"/>
                    <a:pt x="218" y="6"/>
                    <a:pt x="218" y="6"/>
                  </a:cubicBezTo>
                  <a:cubicBezTo>
                    <a:pt x="217" y="6"/>
                    <a:pt x="217" y="5"/>
                    <a:pt x="217" y="5"/>
                  </a:cubicBezTo>
                  <a:close/>
                  <a:moveTo>
                    <a:pt x="218" y="9"/>
                  </a:moveTo>
                  <a:cubicBezTo>
                    <a:pt x="218" y="9"/>
                    <a:pt x="218" y="9"/>
                    <a:pt x="218" y="9"/>
                  </a:cubicBezTo>
                  <a:cubicBezTo>
                    <a:pt x="219" y="10"/>
                    <a:pt x="219" y="10"/>
                    <a:pt x="219" y="10"/>
                  </a:cubicBezTo>
                  <a:lnTo>
                    <a:pt x="218" y="9"/>
                  </a:lnTo>
                  <a:close/>
                  <a:moveTo>
                    <a:pt x="190" y="80"/>
                  </a:moveTo>
                  <a:cubicBezTo>
                    <a:pt x="189" y="80"/>
                    <a:pt x="189" y="80"/>
                    <a:pt x="189" y="80"/>
                  </a:cubicBezTo>
                  <a:cubicBezTo>
                    <a:pt x="189" y="80"/>
                    <a:pt x="190" y="79"/>
                    <a:pt x="189" y="80"/>
                  </a:cubicBezTo>
                  <a:cubicBezTo>
                    <a:pt x="189" y="80"/>
                    <a:pt x="188" y="80"/>
                    <a:pt x="188" y="80"/>
                  </a:cubicBezTo>
                  <a:cubicBezTo>
                    <a:pt x="189" y="79"/>
                    <a:pt x="189" y="79"/>
                    <a:pt x="189" y="79"/>
                  </a:cubicBezTo>
                  <a:cubicBezTo>
                    <a:pt x="189" y="79"/>
                    <a:pt x="189" y="80"/>
                    <a:pt x="190" y="79"/>
                  </a:cubicBezTo>
                  <a:cubicBezTo>
                    <a:pt x="190" y="81"/>
                    <a:pt x="190" y="81"/>
                    <a:pt x="190" y="81"/>
                  </a:cubicBezTo>
                  <a:cubicBezTo>
                    <a:pt x="190" y="81"/>
                    <a:pt x="190" y="80"/>
                    <a:pt x="190" y="80"/>
                  </a:cubicBezTo>
                  <a:close/>
                  <a:moveTo>
                    <a:pt x="190" y="78"/>
                  </a:moveTo>
                  <a:cubicBezTo>
                    <a:pt x="190" y="78"/>
                    <a:pt x="190" y="78"/>
                    <a:pt x="190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79"/>
                    <a:pt x="190" y="79"/>
                    <a:pt x="190" y="79"/>
                  </a:cubicBezTo>
                  <a:lnTo>
                    <a:pt x="190" y="78"/>
                  </a:lnTo>
                  <a:close/>
                  <a:moveTo>
                    <a:pt x="219" y="10"/>
                  </a:moveTo>
                  <a:cubicBezTo>
                    <a:pt x="220" y="9"/>
                    <a:pt x="220" y="8"/>
                    <a:pt x="219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7"/>
                    <a:pt x="219" y="7"/>
                    <a:pt x="219" y="6"/>
                  </a:cubicBezTo>
                  <a:cubicBezTo>
                    <a:pt x="219" y="6"/>
                    <a:pt x="220" y="6"/>
                    <a:pt x="221" y="6"/>
                  </a:cubicBezTo>
                  <a:cubicBezTo>
                    <a:pt x="221" y="6"/>
                    <a:pt x="221" y="6"/>
                    <a:pt x="222" y="6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0" y="6"/>
                    <a:pt x="221" y="7"/>
                    <a:pt x="221" y="8"/>
                  </a:cubicBezTo>
                  <a:cubicBezTo>
                    <a:pt x="221" y="7"/>
                    <a:pt x="223" y="7"/>
                    <a:pt x="224" y="7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8"/>
                    <a:pt x="224" y="8"/>
                    <a:pt x="223" y="8"/>
                  </a:cubicBezTo>
                  <a:cubicBezTo>
                    <a:pt x="223" y="9"/>
                    <a:pt x="221" y="8"/>
                    <a:pt x="222" y="9"/>
                  </a:cubicBezTo>
                  <a:cubicBezTo>
                    <a:pt x="222" y="9"/>
                    <a:pt x="221" y="9"/>
                    <a:pt x="221" y="9"/>
                  </a:cubicBezTo>
                  <a:cubicBezTo>
                    <a:pt x="221" y="10"/>
                    <a:pt x="220" y="9"/>
                    <a:pt x="219" y="10"/>
                  </a:cubicBezTo>
                  <a:close/>
                  <a:moveTo>
                    <a:pt x="191" y="80"/>
                  </a:moveTo>
                  <a:cubicBezTo>
                    <a:pt x="192" y="78"/>
                    <a:pt x="192" y="78"/>
                    <a:pt x="192" y="78"/>
                  </a:cubicBezTo>
                  <a:cubicBezTo>
                    <a:pt x="192" y="80"/>
                    <a:pt x="192" y="80"/>
                    <a:pt x="192" y="80"/>
                  </a:cubicBezTo>
                  <a:lnTo>
                    <a:pt x="191" y="80"/>
                  </a:lnTo>
                  <a:close/>
                  <a:moveTo>
                    <a:pt x="222" y="12"/>
                  </a:moveTo>
                  <a:cubicBezTo>
                    <a:pt x="222" y="12"/>
                    <a:pt x="222" y="12"/>
                    <a:pt x="222" y="12"/>
                  </a:cubicBezTo>
                  <a:cubicBezTo>
                    <a:pt x="222" y="12"/>
                    <a:pt x="221" y="12"/>
                    <a:pt x="220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1" y="11"/>
                    <a:pt x="221" y="10"/>
                    <a:pt x="221" y="10"/>
                  </a:cubicBezTo>
                  <a:cubicBezTo>
                    <a:pt x="221" y="10"/>
                    <a:pt x="221" y="11"/>
                    <a:pt x="221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2" y="11"/>
                    <a:pt x="222" y="11"/>
                    <a:pt x="222" y="11"/>
                  </a:cubicBezTo>
                  <a:cubicBezTo>
                    <a:pt x="222" y="11"/>
                    <a:pt x="222" y="11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3" y="10"/>
                    <a:pt x="223" y="11"/>
                    <a:pt x="223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1"/>
                    <a:pt x="223" y="11"/>
                    <a:pt x="223" y="11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3" y="12"/>
                    <a:pt x="223" y="12"/>
                    <a:pt x="223" y="12"/>
                  </a:cubicBezTo>
                  <a:lnTo>
                    <a:pt x="222" y="12"/>
                  </a:lnTo>
                  <a:close/>
                  <a:moveTo>
                    <a:pt x="195" y="80"/>
                  </a:moveTo>
                  <a:cubicBezTo>
                    <a:pt x="195" y="79"/>
                    <a:pt x="195" y="79"/>
                    <a:pt x="195" y="79"/>
                  </a:cubicBezTo>
                  <a:cubicBezTo>
                    <a:pt x="195" y="79"/>
                    <a:pt x="195" y="79"/>
                    <a:pt x="195" y="80"/>
                  </a:cubicBezTo>
                  <a:close/>
                  <a:moveTo>
                    <a:pt x="198" y="82"/>
                  </a:moveTo>
                  <a:cubicBezTo>
                    <a:pt x="198" y="82"/>
                    <a:pt x="198" y="82"/>
                    <a:pt x="198" y="82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198" y="82"/>
                    <a:pt x="198" y="82"/>
                    <a:pt x="198" y="82"/>
                  </a:cubicBezTo>
                  <a:close/>
                  <a:moveTo>
                    <a:pt x="229" y="13"/>
                  </a:moveTo>
                  <a:cubicBezTo>
                    <a:pt x="228" y="13"/>
                    <a:pt x="227" y="12"/>
                    <a:pt x="227" y="13"/>
                  </a:cubicBezTo>
                  <a:cubicBezTo>
                    <a:pt x="226" y="12"/>
                    <a:pt x="225" y="13"/>
                    <a:pt x="224" y="13"/>
                  </a:cubicBezTo>
                  <a:cubicBezTo>
                    <a:pt x="223" y="11"/>
                    <a:pt x="225" y="11"/>
                    <a:pt x="225" y="10"/>
                  </a:cubicBezTo>
                  <a:cubicBezTo>
                    <a:pt x="225" y="11"/>
                    <a:pt x="226" y="10"/>
                    <a:pt x="226" y="11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28" y="12"/>
                    <a:pt x="227" y="10"/>
                    <a:pt x="229" y="11"/>
                  </a:cubicBezTo>
                  <a:cubicBezTo>
                    <a:pt x="229" y="11"/>
                    <a:pt x="229" y="13"/>
                    <a:pt x="229" y="13"/>
                  </a:cubicBezTo>
                  <a:close/>
                  <a:moveTo>
                    <a:pt x="229" y="10"/>
                  </a:moveTo>
                  <a:cubicBezTo>
                    <a:pt x="229" y="9"/>
                    <a:pt x="230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8" y="9"/>
                    <a:pt x="228" y="8"/>
                  </a:cubicBezTo>
                  <a:cubicBezTo>
                    <a:pt x="228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8" y="9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9"/>
                    <a:pt x="230" y="8"/>
                    <a:pt x="230" y="9"/>
                  </a:cubicBezTo>
                  <a:cubicBezTo>
                    <a:pt x="230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9"/>
                  </a:cubicBezTo>
                  <a:cubicBezTo>
                    <a:pt x="233" y="8"/>
                    <a:pt x="234" y="8"/>
                    <a:pt x="235" y="8"/>
                  </a:cubicBezTo>
                  <a:cubicBezTo>
                    <a:pt x="235" y="8"/>
                    <a:pt x="235" y="9"/>
                    <a:pt x="235" y="9"/>
                  </a:cubicBezTo>
                  <a:cubicBezTo>
                    <a:pt x="235" y="9"/>
                    <a:pt x="234" y="9"/>
                    <a:pt x="234" y="9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3" y="9"/>
                    <a:pt x="232" y="10"/>
                    <a:pt x="231" y="9"/>
                  </a:cubicBezTo>
                  <a:cubicBezTo>
                    <a:pt x="231" y="9"/>
                    <a:pt x="231" y="9"/>
                    <a:pt x="231" y="9"/>
                  </a:cubicBezTo>
                  <a:cubicBezTo>
                    <a:pt x="231" y="10"/>
                    <a:pt x="229" y="10"/>
                    <a:pt x="229" y="10"/>
                  </a:cubicBezTo>
                  <a:close/>
                  <a:moveTo>
                    <a:pt x="232" y="13"/>
                  </a:moveTo>
                  <a:cubicBezTo>
                    <a:pt x="231" y="13"/>
                    <a:pt x="231" y="13"/>
                    <a:pt x="231" y="13"/>
                  </a:cubicBezTo>
                  <a:cubicBezTo>
                    <a:pt x="232" y="12"/>
                    <a:pt x="232" y="12"/>
                    <a:pt x="232" y="12"/>
                  </a:cubicBezTo>
                  <a:lnTo>
                    <a:pt x="232" y="13"/>
                  </a:lnTo>
                  <a:close/>
                  <a:moveTo>
                    <a:pt x="233" y="13"/>
                  </a:moveTo>
                  <a:cubicBezTo>
                    <a:pt x="233" y="12"/>
                    <a:pt x="233" y="13"/>
                    <a:pt x="233" y="12"/>
                  </a:cubicBezTo>
                  <a:cubicBezTo>
                    <a:pt x="232" y="11"/>
                    <a:pt x="231" y="12"/>
                    <a:pt x="230" y="12"/>
                  </a:cubicBezTo>
                  <a:cubicBezTo>
                    <a:pt x="230" y="11"/>
                    <a:pt x="230" y="11"/>
                    <a:pt x="230" y="11"/>
                  </a:cubicBezTo>
                  <a:cubicBezTo>
                    <a:pt x="231" y="11"/>
                    <a:pt x="232" y="12"/>
                    <a:pt x="233" y="11"/>
                  </a:cubicBezTo>
                  <a:cubicBezTo>
                    <a:pt x="234" y="12"/>
                    <a:pt x="233" y="12"/>
                    <a:pt x="234" y="13"/>
                  </a:cubicBezTo>
                  <a:cubicBezTo>
                    <a:pt x="234" y="12"/>
                    <a:pt x="235" y="12"/>
                    <a:pt x="236" y="12"/>
                  </a:cubicBezTo>
                  <a:cubicBezTo>
                    <a:pt x="235" y="12"/>
                    <a:pt x="235" y="14"/>
                    <a:pt x="233" y="13"/>
                  </a:cubicBezTo>
                  <a:close/>
                  <a:moveTo>
                    <a:pt x="236" y="10"/>
                  </a:moveTo>
                  <a:cubicBezTo>
                    <a:pt x="237" y="9"/>
                    <a:pt x="238" y="9"/>
                    <a:pt x="239" y="9"/>
                  </a:cubicBezTo>
                  <a:cubicBezTo>
                    <a:pt x="239" y="10"/>
                    <a:pt x="237" y="9"/>
                    <a:pt x="236" y="10"/>
                  </a:cubicBezTo>
                  <a:close/>
                  <a:moveTo>
                    <a:pt x="220" y="78"/>
                  </a:moveTo>
                  <a:cubicBezTo>
                    <a:pt x="220" y="78"/>
                    <a:pt x="220" y="78"/>
                    <a:pt x="220" y="78"/>
                  </a:cubicBezTo>
                  <a:cubicBezTo>
                    <a:pt x="221" y="77"/>
                    <a:pt x="221" y="77"/>
                    <a:pt x="221" y="77"/>
                  </a:cubicBezTo>
                  <a:cubicBezTo>
                    <a:pt x="221" y="77"/>
                    <a:pt x="221" y="77"/>
                    <a:pt x="221" y="77"/>
                  </a:cubicBezTo>
                  <a:lnTo>
                    <a:pt x="220" y="78"/>
                  </a:lnTo>
                  <a:close/>
                  <a:moveTo>
                    <a:pt x="226" y="78"/>
                  </a:moveTo>
                  <a:cubicBezTo>
                    <a:pt x="226" y="77"/>
                    <a:pt x="226" y="77"/>
                    <a:pt x="226" y="77"/>
                  </a:cubicBezTo>
                  <a:cubicBezTo>
                    <a:pt x="227" y="78"/>
                    <a:pt x="227" y="78"/>
                    <a:pt x="227" y="78"/>
                  </a:cubicBezTo>
                  <a:lnTo>
                    <a:pt x="226" y="78"/>
                  </a:lnTo>
                  <a:close/>
                  <a:moveTo>
                    <a:pt x="253" y="15"/>
                  </a:moveTo>
                  <a:cubicBezTo>
                    <a:pt x="254" y="15"/>
                    <a:pt x="254" y="15"/>
                    <a:pt x="254" y="15"/>
                  </a:cubicBezTo>
                  <a:cubicBezTo>
                    <a:pt x="253" y="14"/>
                    <a:pt x="253" y="15"/>
                    <a:pt x="252" y="15"/>
                  </a:cubicBezTo>
                  <a:cubicBezTo>
                    <a:pt x="252" y="15"/>
                    <a:pt x="252" y="14"/>
                    <a:pt x="252" y="14"/>
                  </a:cubicBezTo>
                  <a:cubicBezTo>
                    <a:pt x="251" y="14"/>
                    <a:pt x="251" y="14"/>
                    <a:pt x="251" y="14"/>
                  </a:cubicBezTo>
                  <a:cubicBezTo>
                    <a:pt x="254" y="14"/>
                    <a:pt x="254" y="14"/>
                    <a:pt x="254" y="14"/>
                  </a:cubicBezTo>
                  <a:cubicBezTo>
                    <a:pt x="254" y="14"/>
                    <a:pt x="254" y="15"/>
                    <a:pt x="253" y="15"/>
                  </a:cubicBezTo>
                  <a:close/>
                  <a:moveTo>
                    <a:pt x="230" y="79"/>
                  </a:moveTo>
                  <a:cubicBezTo>
                    <a:pt x="230" y="78"/>
                    <a:pt x="229" y="78"/>
                    <a:pt x="230" y="77"/>
                  </a:cubicBezTo>
                  <a:cubicBezTo>
                    <a:pt x="230" y="78"/>
                    <a:pt x="231" y="78"/>
                    <a:pt x="230" y="79"/>
                  </a:cubicBezTo>
                  <a:close/>
                  <a:moveTo>
                    <a:pt x="232" y="78"/>
                  </a:moveTo>
                  <a:cubicBezTo>
                    <a:pt x="232" y="78"/>
                    <a:pt x="232" y="78"/>
                    <a:pt x="231" y="77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2" y="78"/>
                  </a:cubicBezTo>
                  <a:close/>
                  <a:moveTo>
                    <a:pt x="237" y="79"/>
                  </a:moveTo>
                  <a:cubicBezTo>
                    <a:pt x="237" y="79"/>
                    <a:pt x="237" y="79"/>
                    <a:pt x="237" y="79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7" y="79"/>
                  </a:cubicBezTo>
                  <a:close/>
                  <a:moveTo>
                    <a:pt x="240" y="78"/>
                  </a:moveTo>
                  <a:cubicBezTo>
                    <a:pt x="241" y="78"/>
                    <a:pt x="241" y="78"/>
                    <a:pt x="241" y="78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1" y="79"/>
                    <a:pt x="241" y="78"/>
                    <a:pt x="240" y="78"/>
                  </a:cubicBezTo>
                  <a:close/>
                  <a:moveTo>
                    <a:pt x="273" y="9"/>
                  </a:move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2" y="9"/>
                    <a:pt x="272" y="9"/>
                  </a:cubicBezTo>
                  <a:cubicBezTo>
                    <a:pt x="272" y="8"/>
                    <a:pt x="272" y="8"/>
                    <a:pt x="272" y="8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3" y="9"/>
                    <a:pt x="273" y="9"/>
                  </a:cubicBezTo>
                  <a:close/>
                  <a:moveTo>
                    <a:pt x="271" y="12"/>
                  </a:move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69" y="13"/>
                    <a:pt x="268" y="14"/>
                    <a:pt x="267" y="12"/>
                  </a:cubicBezTo>
                  <a:cubicBezTo>
                    <a:pt x="268" y="12"/>
                    <a:pt x="267" y="10"/>
                    <a:pt x="268" y="10"/>
                  </a:cubicBezTo>
                  <a:cubicBezTo>
                    <a:pt x="268" y="9"/>
                    <a:pt x="269" y="10"/>
                    <a:pt x="270" y="10"/>
                  </a:cubicBezTo>
                  <a:cubicBezTo>
                    <a:pt x="271" y="10"/>
                    <a:pt x="271" y="10"/>
                    <a:pt x="271" y="11"/>
                  </a:cubicBezTo>
                  <a:cubicBezTo>
                    <a:pt x="270" y="11"/>
                    <a:pt x="270" y="11"/>
                    <a:pt x="269" y="11"/>
                  </a:cubicBezTo>
                  <a:cubicBezTo>
                    <a:pt x="269" y="12"/>
                    <a:pt x="270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1"/>
                    <a:pt x="272" y="11"/>
                  </a:cubicBezTo>
                  <a:cubicBezTo>
                    <a:pt x="272" y="12"/>
                    <a:pt x="273" y="12"/>
                    <a:pt x="273" y="12"/>
                  </a:cubicBezTo>
                  <a:cubicBezTo>
                    <a:pt x="272" y="12"/>
                    <a:pt x="272" y="12"/>
                    <a:pt x="271" y="12"/>
                  </a:cubicBezTo>
                  <a:close/>
                  <a:moveTo>
                    <a:pt x="245" y="79"/>
                  </a:moveTo>
                  <a:cubicBezTo>
                    <a:pt x="245" y="78"/>
                    <a:pt x="245" y="78"/>
                    <a:pt x="245" y="78"/>
                  </a:cubicBezTo>
                  <a:cubicBezTo>
                    <a:pt x="246" y="79"/>
                    <a:pt x="245" y="79"/>
                    <a:pt x="245" y="79"/>
                  </a:cubicBezTo>
                  <a:close/>
                  <a:moveTo>
                    <a:pt x="250" y="78"/>
                  </a:moveTo>
                  <a:cubicBezTo>
                    <a:pt x="249" y="77"/>
                    <a:pt x="249" y="77"/>
                    <a:pt x="249" y="77"/>
                  </a:cubicBezTo>
                  <a:cubicBezTo>
                    <a:pt x="250" y="78"/>
                    <a:pt x="250" y="78"/>
                    <a:pt x="250" y="78"/>
                  </a:cubicBezTo>
                  <a:close/>
                  <a:moveTo>
                    <a:pt x="277" y="17"/>
                  </a:move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6"/>
                    <a:pt x="276" y="16"/>
                  </a:cubicBezTo>
                  <a:cubicBezTo>
                    <a:pt x="277" y="16"/>
                    <a:pt x="277" y="16"/>
                    <a:pt x="277" y="15"/>
                  </a:cubicBezTo>
                  <a:cubicBezTo>
                    <a:pt x="276" y="15"/>
                    <a:pt x="275" y="15"/>
                    <a:pt x="275" y="15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4" y="17"/>
                    <a:pt x="273" y="15"/>
                    <a:pt x="272" y="16"/>
                  </a:cubicBezTo>
                  <a:cubicBezTo>
                    <a:pt x="271" y="16"/>
                    <a:pt x="271" y="17"/>
                    <a:pt x="271" y="17"/>
                  </a:cubicBezTo>
                  <a:cubicBezTo>
                    <a:pt x="270" y="17"/>
                    <a:pt x="270" y="16"/>
                    <a:pt x="270" y="15"/>
                  </a:cubicBezTo>
                  <a:cubicBezTo>
                    <a:pt x="270" y="15"/>
                    <a:pt x="273" y="16"/>
                    <a:pt x="272" y="14"/>
                  </a:cubicBezTo>
                  <a:cubicBezTo>
                    <a:pt x="272" y="14"/>
                    <a:pt x="275" y="15"/>
                    <a:pt x="275" y="14"/>
                  </a:cubicBezTo>
                  <a:cubicBezTo>
                    <a:pt x="275" y="14"/>
                    <a:pt x="276" y="15"/>
                    <a:pt x="277" y="15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7" y="16"/>
                    <a:pt x="279" y="16"/>
                    <a:pt x="277" y="17"/>
                  </a:cubicBezTo>
                  <a:close/>
                  <a:moveTo>
                    <a:pt x="252" y="79"/>
                  </a:moveTo>
                  <a:cubicBezTo>
                    <a:pt x="252" y="79"/>
                    <a:pt x="252" y="79"/>
                    <a:pt x="252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79"/>
                    <a:pt x="252" y="79"/>
                    <a:pt x="252" y="79"/>
                  </a:cubicBezTo>
                  <a:cubicBezTo>
                    <a:pt x="252" y="79"/>
                    <a:pt x="252" y="79"/>
                    <a:pt x="252" y="79"/>
                  </a:cubicBezTo>
                  <a:close/>
                  <a:moveTo>
                    <a:pt x="252" y="78"/>
                  </a:moveTo>
                  <a:cubicBezTo>
                    <a:pt x="252" y="78"/>
                    <a:pt x="252" y="78"/>
                    <a:pt x="252" y="78"/>
                  </a:cubicBezTo>
                  <a:cubicBezTo>
                    <a:pt x="252" y="78"/>
                    <a:pt x="253" y="78"/>
                    <a:pt x="253" y="78"/>
                  </a:cubicBezTo>
                  <a:lnTo>
                    <a:pt x="252" y="78"/>
                  </a:lnTo>
                  <a:close/>
                  <a:moveTo>
                    <a:pt x="279" y="17"/>
                  </a:moveTo>
                  <a:cubicBezTo>
                    <a:pt x="279" y="17"/>
                    <a:pt x="279" y="17"/>
                    <a:pt x="280" y="17"/>
                  </a:cubicBezTo>
                  <a:cubicBezTo>
                    <a:pt x="280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0" y="17"/>
                    <a:pt x="279" y="17"/>
                    <a:pt x="279" y="17"/>
                  </a:cubicBezTo>
                  <a:close/>
                  <a:moveTo>
                    <a:pt x="254" y="79"/>
                  </a:moveTo>
                  <a:cubicBezTo>
                    <a:pt x="253" y="79"/>
                    <a:pt x="253" y="79"/>
                    <a:pt x="253" y="79"/>
                  </a:cubicBezTo>
                  <a:cubicBezTo>
                    <a:pt x="254" y="79"/>
                    <a:pt x="254" y="78"/>
                    <a:pt x="254" y="78"/>
                  </a:cubicBezTo>
                  <a:cubicBezTo>
                    <a:pt x="254" y="78"/>
                    <a:pt x="254" y="79"/>
                    <a:pt x="254" y="79"/>
                  </a:cubicBezTo>
                  <a:close/>
                  <a:moveTo>
                    <a:pt x="259" y="79"/>
                  </a:move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8"/>
                    <a:pt x="259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59" y="78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60" y="79"/>
                    <a:pt x="260" y="79"/>
                    <a:pt x="260" y="80"/>
                  </a:cubicBezTo>
                  <a:cubicBezTo>
                    <a:pt x="260" y="80"/>
                    <a:pt x="259" y="80"/>
                    <a:pt x="259" y="79"/>
                  </a:cubicBezTo>
                  <a:close/>
                  <a:moveTo>
                    <a:pt x="262" y="79"/>
                  </a:moveTo>
                  <a:cubicBezTo>
                    <a:pt x="262" y="78"/>
                    <a:pt x="262" y="78"/>
                    <a:pt x="262" y="78"/>
                  </a:cubicBezTo>
                  <a:cubicBezTo>
                    <a:pt x="262" y="79"/>
                    <a:pt x="262" y="79"/>
                    <a:pt x="262" y="79"/>
                  </a:cubicBezTo>
                  <a:close/>
                  <a:moveTo>
                    <a:pt x="283" y="22"/>
                  </a:moveTo>
                  <a:cubicBezTo>
                    <a:pt x="284" y="21"/>
                    <a:pt x="286" y="23"/>
                    <a:pt x="286" y="21"/>
                  </a:cubicBezTo>
                  <a:cubicBezTo>
                    <a:pt x="286" y="22"/>
                    <a:pt x="288" y="21"/>
                    <a:pt x="288" y="22"/>
                  </a:cubicBezTo>
                  <a:cubicBezTo>
                    <a:pt x="286" y="22"/>
                    <a:pt x="285" y="22"/>
                    <a:pt x="283" y="22"/>
                  </a:cubicBezTo>
                  <a:close/>
                  <a:moveTo>
                    <a:pt x="287" y="21"/>
                  </a:moveTo>
                  <a:cubicBezTo>
                    <a:pt x="288" y="21"/>
                    <a:pt x="288" y="21"/>
                    <a:pt x="288" y="21"/>
                  </a:cubicBezTo>
                  <a:cubicBezTo>
                    <a:pt x="288" y="21"/>
                    <a:pt x="288" y="21"/>
                    <a:pt x="287" y="21"/>
                  </a:cubicBezTo>
                  <a:close/>
                  <a:moveTo>
                    <a:pt x="264" y="80"/>
                  </a:moveTo>
                  <a:cubicBezTo>
                    <a:pt x="265" y="79"/>
                    <a:pt x="265" y="79"/>
                    <a:pt x="265" y="79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65" y="80"/>
                    <a:pt x="265" y="80"/>
                    <a:pt x="264" y="80"/>
                  </a:cubicBezTo>
                  <a:close/>
                  <a:moveTo>
                    <a:pt x="290" y="24"/>
                  </a:move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90" y="23"/>
                    <a:pt x="290" y="23"/>
                  </a:cubicBezTo>
                  <a:lnTo>
                    <a:pt x="290" y="24"/>
                  </a:lnTo>
                  <a:close/>
                  <a:moveTo>
                    <a:pt x="267" y="80"/>
                  </a:moveTo>
                  <a:cubicBezTo>
                    <a:pt x="266" y="80"/>
                    <a:pt x="266" y="80"/>
                    <a:pt x="266" y="80"/>
                  </a:cubicBezTo>
                  <a:cubicBezTo>
                    <a:pt x="267" y="79"/>
                    <a:pt x="267" y="79"/>
                    <a:pt x="267" y="79"/>
                  </a:cubicBezTo>
                  <a:cubicBezTo>
                    <a:pt x="267" y="79"/>
                    <a:pt x="267" y="80"/>
                    <a:pt x="267" y="80"/>
                  </a:cubicBezTo>
                  <a:close/>
                  <a:moveTo>
                    <a:pt x="291" y="24"/>
                  </a:moveTo>
                  <a:cubicBezTo>
                    <a:pt x="291" y="24"/>
                    <a:pt x="291" y="24"/>
                    <a:pt x="291" y="23"/>
                  </a:cubicBezTo>
                  <a:cubicBezTo>
                    <a:pt x="291" y="24"/>
                    <a:pt x="292" y="23"/>
                    <a:pt x="292" y="23"/>
                  </a:cubicBezTo>
                  <a:cubicBezTo>
                    <a:pt x="292" y="24"/>
                    <a:pt x="292" y="24"/>
                    <a:pt x="291" y="24"/>
                  </a:cubicBezTo>
                  <a:close/>
                  <a:moveTo>
                    <a:pt x="294" y="21"/>
                  </a:move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lose/>
                  <a:moveTo>
                    <a:pt x="298" y="23"/>
                  </a:moveTo>
                  <a:cubicBezTo>
                    <a:pt x="297" y="24"/>
                    <a:pt x="297" y="23"/>
                    <a:pt x="296" y="23"/>
                  </a:cubicBezTo>
                  <a:cubicBezTo>
                    <a:pt x="296" y="22"/>
                    <a:pt x="297" y="21"/>
                    <a:pt x="298" y="21"/>
                  </a:cubicBezTo>
                  <a:cubicBezTo>
                    <a:pt x="299" y="22"/>
                    <a:pt x="298" y="22"/>
                    <a:pt x="298" y="23"/>
                  </a:cubicBezTo>
                  <a:close/>
                  <a:moveTo>
                    <a:pt x="301" y="23"/>
                  </a:moveTo>
                  <a:cubicBezTo>
                    <a:pt x="301" y="22"/>
                    <a:pt x="301" y="22"/>
                    <a:pt x="301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302" y="22"/>
                    <a:pt x="302" y="22"/>
                    <a:pt x="301" y="23"/>
                  </a:cubicBezTo>
                  <a:close/>
                  <a:moveTo>
                    <a:pt x="303" y="24"/>
                  </a:moveTo>
                  <a:cubicBezTo>
                    <a:pt x="303" y="24"/>
                    <a:pt x="303" y="24"/>
                    <a:pt x="303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4" y="24"/>
                    <a:pt x="303" y="24"/>
                    <a:pt x="303" y="24"/>
                  </a:cubicBezTo>
                  <a:cubicBezTo>
                    <a:pt x="303" y="24"/>
                    <a:pt x="303" y="24"/>
                    <a:pt x="303" y="24"/>
                  </a:cubicBezTo>
                  <a:cubicBezTo>
                    <a:pt x="303" y="24"/>
                    <a:pt x="302" y="23"/>
                    <a:pt x="303" y="22"/>
                  </a:cubicBezTo>
                  <a:cubicBezTo>
                    <a:pt x="304" y="22"/>
                    <a:pt x="304" y="21"/>
                    <a:pt x="305" y="22"/>
                  </a:cubicBezTo>
                  <a:cubicBezTo>
                    <a:pt x="305" y="22"/>
                    <a:pt x="305" y="23"/>
                    <a:pt x="305" y="23"/>
                  </a:cubicBezTo>
                  <a:cubicBezTo>
                    <a:pt x="304" y="23"/>
                    <a:pt x="303" y="23"/>
                    <a:pt x="303" y="24"/>
                  </a:cubicBezTo>
                  <a:close/>
                  <a:moveTo>
                    <a:pt x="282" y="82"/>
                  </a:moveTo>
                  <a:cubicBezTo>
                    <a:pt x="282" y="81"/>
                    <a:pt x="281" y="81"/>
                    <a:pt x="282" y="80"/>
                  </a:cubicBezTo>
                  <a:cubicBezTo>
                    <a:pt x="282" y="80"/>
                    <a:pt x="283" y="81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1"/>
                    <a:pt x="283" y="81"/>
                  </a:cubicBezTo>
                  <a:cubicBezTo>
                    <a:pt x="283" y="80"/>
                    <a:pt x="282" y="82"/>
                    <a:pt x="282" y="82"/>
                  </a:cubicBezTo>
                  <a:close/>
                  <a:moveTo>
                    <a:pt x="309" y="25"/>
                  </a:moveTo>
                  <a:cubicBezTo>
                    <a:pt x="309" y="24"/>
                    <a:pt x="308" y="24"/>
                    <a:pt x="308" y="24"/>
                  </a:cubicBezTo>
                  <a:cubicBezTo>
                    <a:pt x="308" y="23"/>
                    <a:pt x="309" y="24"/>
                    <a:pt x="310" y="24"/>
                  </a:cubicBezTo>
                  <a:lnTo>
                    <a:pt x="309" y="25"/>
                  </a:lnTo>
                  <a:close/>
                  <a:moveTo>
                    <a:pt x="310" y="23"/>
                  </a:move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0" y="23"/>
                    <a:pt x="310" y="23"/>
                  </a:cubicBezTo>
                  <a:close/>
                  <a:moveTo>
                    <a:pt x="287" y="81"/>
                  </a:moveTo>
                  <a:cubicBezTo>
                    <a:pt x="287" y="80"/>
                    <a:pt x="287" y="80"/>
                    <a:pt x="287" y="80"/>
                  </a:cubicBezTo>
                  <a:cubicBezTo>
                    <a:pt x="288" y="80"/>
                    <a:pt x="287" y="81"/>
                    <a:pt x="287" y="81"/>
                  </a:cubicBezTo>
                  <a:cubicBezTo>
                    <a:pt x="287" y="81"/>
                    <a:pt x="287" y="81"/>
                    <a:pt x="287" y="81"/>
                  </a:cubicBezTo>
                  <a:close/>
                  <a:moveTo>
                    <a:pt x="313" y="24"/>
                  </a:moveTo>
                  <a:cubicBezTo>
                    <a:pt x="312" y="24"/>
                    <a:pt x="312" y="25"/>
                    <a:pt x="311" y="25"/>
                  </a:cubicBezTo>
                  <a:cubicBezTo>
                    <a:pt x="311" y="24"/>
                    <a:pt x="312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lose/>
                  <a:moveTo>
                    <a:pt x="314" y="24"/>
                  </a:moveTo>
                  <a:cubicBezTo>
                    <a:pt x="314" y="24"/>
                    <a:pt x="314" y="24"/>
                    <a:pt x="314" y="24"/>
                  </a:cubicBezTo>
                  <a:cubicBezTo>
                    <a:pt x="315" y="24"/>
                    <a:pt x="315" y="24"/>
                    <a:pt x="315" y="24"/>
                  </a:cubicBezTo>
                  <a:lnTo>
                    <a:pt x="314" y="24"/>
                  </a:lnTo>
                  <a:close/>
                  <a:moveTo>
                    <a:pt x="315" y="23"/>
                  </a:moveTo>
                  <a:cubicBezTo>
                    <a:pt x="314" y="23"/>
                    <a:pt x="314" y="23"/>
                    <a:pt x="314" y="23"/>
                  </a:cubicBezTo>
                  <a:cubicBezTo>
                    <a:pt x="316" y="22"/>
                    <a:pt x="316" y="22"/>
                    <a:pt x="316" y="22"/>
                  </a:cubicBezTo>
                  <a:lnTo>
                    <a:pt x="315" y="23"/>
                  </a:lnTo>
                  <a:close/>
                  <a:moveTo>
                    <a:pt x="316" y="23"/>
                  </a:moveTo>
                  <a:cubicBezTo>
                    <a:pt x="317" y="22"/>
                    <a:pt x="317" y="22"/>
                    <a:pt x="31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8" y="22"/>
                    <a:pt x="318" y="22"/>
                    <a:pt x="318" y="22"/>
                  </a:cubicBezTo>
                  <a:cubicBezTo>
                    <a:pt x="318" y="23"/>
                    <a:pt x="318" y="23"/>
                    <a:pt x="318" y="23"/>
                  </a:cubicBezTo>
                  <a:lnTo>
                    <a:pt x="316" y="23"/>
                  </a:lnTo>
                  <a:close/>
                  <a:moveTo>
                    <a:pt x="318" y="25"/>
                  </a:moveTo>
                  <a:cubicBezTo>
                    <a:pt x="318" y="25"/>
                    <a:pt x="318" y="25"/>
                    <a:pt x="318" y="25"/>
                  </a:cubicBezTo>
                  <a:cubicBezTo>
                    <a:pt x="318" y="24"/>
                    <a:pt x="320" y="25"/>
                    <a:pt x="320" y="24"/>
                  </a:cubicBezTo>
                  <a:cubicBezTo>
                    <a:pt x="320" y="25"/>
                    <a:pt x="319" y="25"/>
                    <a:pt x="318" y="25"/>
                  </a:cubicBezTo>
                  <a:close/>
                  <a:moveTo>
                    <a:pt x="325" y="25"/>
                  </a:moveTo>
                  <a:cubicBezTo>
                    <a:pt x="326" y="24"/>
                    <a:pt x="327" y="24"/>
                    <a:pt x="328" y="25"/>
                  </a:cubicBezTo>
                  <a:cubicBezTo>
                    <a:pt x="327" y="25"/>
                    <a:pt x="326" y="25"/>
                    <a:pt x="325" y="25"/>
                  </a:cubicBezTo>
                  <a:close/>
                  <a:moveTo>
                    <a:pt x="328" y="24"/>
                  </a:moveTo>
                  <a:cubicBezTo>
                    <a:pt x="327" y="24"/>
                    <a:pt x="327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5" y="24"/>
                    <a:pt x="325" y="24"/>
                    <a:pt x="324" y="24"/>
                  </a:cubicBezTo>
                  <a:cubicBezTo>
                    <a:pt x="324" y="24"/>
                    <a:pt x="324" y="24"/>
                    <a:pt x="324" y="24"/>
                  </a:cubicBezTo>
                  <a:cubicBezTo>
                    <a:pt x="324" y="25"/>
                    <a:pt x="323" y="24"/>
                    <a:pt x="322" y="25"/>
                  </a:cubicBezTo>
                  <a:cubicBezTo>
                    <a:pt x="322" y="24"/>
                    <a:pt x="322" y="24"/>
                    <a:pt x="322" y="24"/>
                  </a:cubicBezTo>
                  <a:cubicBezTo>
                    <a:pt x="322" y="24"/>
                    <a:pt x="324" y="23"/>
                    <a:pt x="323" y="23"/>
                  </a:cubicBezTo>
                  <a:cubicBezTo>
                    <a:pt x="324" y="24"/>
                    <a:pt x="325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3"/>
                    <a:pt x="328" y="23"/>
                    <a:pt x="327" y="23"/>
                  </a:cubicBezTo>
                  <a:cubicBezTo>
                    <a:pt x="328" y="23"/>
                    <a:pt x="329" y="22"/>
                    <a:pt x="330" y="23"/>
                  </a:cubicBezTo>
                  <a:cubicBezTo>
                    <a:pt x="329" y="22"/>
                    <a:pt x="328" y="24"/>
                    <a:pt x="328" y="24"/>
                  </a:cubicBezTo>
                  <a:close/>
                  <a:moveTo>
                    <a:pt x="333" y="25"/>
                  </a:moveTo>
                  <a:cubicBezTo>
                    <a:pt x="333" y="25"/>
                    <a:pt x="333" y="25"/>
                    <a:pt x="332" y="24"/>
                  </a:cubicBezTo>
                  <a:cubicBezTo>
                    <a:pt x="332" y="25"/>
                    <a:pt x="332" y="23"/>
                    <a:pt x="331" y="24"/>
                  </a:cubicBezTo>
                  <a:cubicBezTo>
                    <a:pt x="331" y="24"/>
                    <a:pt x="331" y="25"/>
                    <a:pt x="331" y="25"/>
                  </a:cubicBezTo>
                  <a:cubicBezTo>
                    <a:pt x="331" y="25"/>
                    <a:pt x="331" y="25"/>
                    <a:pt x="332" y="25"/>
                  </a:cubicBezTo>
                  <a:cubicBezTo>
                    <a:pt x="332" y="26"/>
                    <a:pt x="332" y="26"/>
                    <a:pt x="332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2" y="25"/>
                    <a:pt x="331" y="25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30" y="24"/>
                    <a:pt x="331" y="24"/>
                  </a:cubicBezTo>
                  <a:cubicBezTo>
                    <a:pt x="331" y="24"/>
                    <a:pt x="330" y="23"/>
                    <a:pt x="332" y="23"/>
                  </a:cubicBezTo>
                  <a:cubicBezTo>
                    <a:pt x="332" y="23"/>
                    <a:pt x="334" y="24"/>
                    <a:pt x="334" y="23"/>
                  </a:cubicBezTo>
                  <a:cubicBezTo>
                    <a:pt x="335" y="24"/>
                    <a:pt x="335" y="24"/>
                    <a:pt x="335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3" y="24"/>
                    <a:pt x="332" y="24"/>
                  </a:cubicBezTo>
                  <a:cubicBezTo>
                    <a:pt x="333" y="25"/>
                    <a:pt x="334" y="25"/>
                    <a:pt x="335" y="25"/>
                  </a:cubicBezTo>
                  <a:cubicBezTo>
                    <a:pt x="334" y="26"/>
                    <a:pt x="334" y="24"/>
                    <a:pt x="333" y="25"/>
                  </a:cubicBezTo>
                  <a:close/>
                  <a:moveTo>
                    <a:pt x="338" y="25"/>
                  </a:moveTo>
                  <a:cubicBezTo>
                    <a:pt x="338" y="25"/>
                    <a:pt x="338" y="25"/>
                    <a:pt x="338" y="25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37" y="26"/>
                    <a:pt x="338" y="25"/>
                    <a:pt x="337" y="25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7" y="26"/>
                    <a:pt x="336" y="26"/>
                    <a:pt x="336" y="26"/>
                  </a:cubicBezTo>
                  <a:cubicBezTo>
                    <a:pt x="337" y="25"/>
                    <a:pt x="335" y="25"/>
                    <a:pt x="336" y="25"/>
                  </a:cubicBezTo>
                  <a:cubicBezTo>
                    <a:pt x="336" y="25"/>
                    <a:pt x="337" y="24"/>
                    <a:pt x="337" y="24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7" y="23"/>
                    <a:pt x="337" y="23"/>
                    <a:pt x="336" y="23"/>
                  </a:cubicBezTo>
                  <a:cubicBezTo>
                    <a:pt x="336" y="23"/>
                    <a:pt x="336" y="24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8" y="23"/>
                    <a:pt x="338" y="23"/>
                    <a:pt x="339" y="23"/>
                  </a:cubicBezTo>
                  <a:cubicBezTo>
                    <a:pt x="340" y="24"/>
                    <a:pt x="340" y="24"/>
                    <a:pt x="340" y="24"/>
                  </a:cubicBezTo>
                  <a:cubicBezTo>
                    <a:pt x="339" y="24"/>
                    <a:pt x="338" y="24"/>
                    <a:pt x="338" y="25"/>
                  </a:cubicBezTo>
                  <a:close/>
                  <a:moveTo>
                    <a:pt x="341" y="24"/>
                  </a:moveTo>
                  <a:cubicBezTo>
                    <a:pt x="340" y="25"/>
                    <a:pt x="340" y="25"/>
                    <a:pt x="339" y="26"/>
                  </a:cubicBezTo>
                  <a:cubicBezTo>
                    <a:pt x="338" y="25"/>
                    <a:pt x="342" y="25"/>
                    <a:pt x="341" y="24"/>
                  </a:cubicBezTo>
                  <a:cubicBezTo>
                    <a:pt x="341" y="24"/>
                    <a:pt x="342" y="24"/>
                    <a:pt x="343" y="24"/>
                  </a:cubicBezTo>
                  <a:cubicBezTo>
                    <a:pt x="343" y="24"/>
                    <a:pt x="342" y="25"/>
                    <a:pt x="343" y="25"/>
                  </a:cubicBezTo>
                  <a:cubicBezTo>
                    <a:pt x="342" y="25"/>
                    <a:pt x="342" y="25"/>
                    <a:pt x="341" y="24"/>
                  </a:cubicBezTo>
                  <a:close/>
                  <a:moveTo>
                    <a:pt x="342" y="26"/>
                  </a:moveTo>
                  <a:cubicBezTo>
                    <a:pt x="341" y="26"/>
                    <a:pt x="341" y="26"/>
                    <a:pt x="341" y="26"/>
                  </a:cubicBezTo>
                  <a:cubicBezTo>
                    <a:pt x="341" y="26"/>
                    <a:pt x="341" y="26"/>
                    <a:pt x="342" y="26"/>
                  </a:cubicBezTo>
                  <a:cubicBezTo>
                    <a:pt x="342" y="26"/>
                    <a:pt x="344" y="26"/>
                    <a:pt x="344" y="26"/>
                  </a:cubicBezTo>
                  <a:cubicBezTo>
                    <a:pt x="344" y="28"/>
                    <a:pt x="342" y="27"/>
                    <a:pt x="342" y="26"/>
                  </a:cubicBezTo>
                  <a:close/>
                  <a:moveTo>
                    <a:pt x="345" y="27"/>
                  </a:moveTo>
                  <a:cubicBezTo>
                    <a:pt x="345" y="27"/>
                    <a:pt x="345" y="27"/>
                    <a:pt x="345" y="27"/>
                  </a:cubicBezTo>
                  <a:cubicBezTo>
                    <a:pt x="345" y="27"/>
                    <a:pt x="345" y="26"/>
                    <a:pt x="345" y="26"/>
                  </a:cubicBezTo>
                  <a:cubicBezTo>
                    <a:pt x="345" y="26"/>
                    <a:pt x="344" y="26"/>
                    <a:pt x="344" y="26"/>
                  </a:cubicBezTo>
                  <a:cubicBezTo>
                    <a:pt x="343" y="26"/>
                    <a:pt x="343" y="26"/>
                    <a:pt x="343" y="26"/>
                  </a:cubicBezTo>
                  <a:cubicBezTo>
                    <a:pt x="344" y="25"/>
                    <a:pt x="345" y="25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7" y="23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6" y="24"/>
                    <a:pt x="345" y="25"/>
                    <a:pt x="345" y="25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7" y="25"/>
                    <a:pt x="347" y="26"/>
                  </a:cubicBezTo>
                  <a:cubicBezTo>
                    <a:pt x="347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5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7"/>
                    <a:pt x="346" y="27"/>
                    <a:pt x="346" y="27"/>
                  </a:cubicBezTo>
                  <a:cubicBezTo>
                    <a:pt x="348" y="27"/>
                    <a:pt x="348" y="27"/>
                    <a:pt x="348" y="27"/>
                  </a:cubicBezTo>
                  <a:cubicBezTo>
                    <a:pt x="348" y="27"/>
                    <a:pt x="346" y="28"/>
                    <a:pt x="345" y="27"/>
                  </a:cubicBezTo>
                  <a:close/>
                  <a:moveTo>
                    <a:pt x="349" y="24"/>
                  </a:move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1" y="24"/>
                    <a:pt x="351" y="24"/>
                  </a:cubicBezTo>
                  <a:cubicBezTo>
                    <a:pt x="352" y="24"/>
                    <a:pt x="351" y="24"/>
                    <a:pt x="351" y="25"/>
                  </a:cubicBezTo>
                  <a:cubicBezTo>
                    <a:pt x="350" y="26"/>
                    <a:pt x="351" y="24"/>
                    <a:pt x="351" y="24"/>
                  </a:cubicBezTo>
                  <a:cubicBezTo>
                    <a:pt x="350" y="24"/>
                    <a:pt x="350" y="24"/>
                    <a:pt x="349" y="24"/>
                  </a:cubicBezTo>
                  <a:close/>
                  <a:moveTo>
                    <a:pt x="349" y="26"/>
                  </a:moveTo>
                  <a:cubicBezTo>
                    <a:pt x="349" y="26"/>
                    <a:pt x="349" y="26"/>
                    <a:pt x="349" y="26"/>
                  </a:cubicBezTo>
                  <a:cubicBezTo>
                    <a:pt x="349" y="26"/>
                    <a:pt x="348" y="26"/>
                    <a:pt x="348" y="26"/>
                  </a:cubicBezTo>
                  <a:cubicBezTo>
                    <a:pt x="348" y="26"/>
                    <a:pt x="349" y="26"/>
                    <a:pt x="349" y="26"/>
                  </a:cubicBezTo>
                  <a:cubicBezTo>
                    <a:pt x="349" y="26"/>
                    <a:pt x="350" y="25"/>
                    <a:pt x="351" y="26"/>
                  </a:cubicBezTo>
                  <a:cubicBezTo>
                    <a:pt x="350" y="26"/>
                    <a:pt x="349" y="27"/>
                    <a:pt x="349" y="26"/>
                  </a:cubicBezTo>
                  <a:close/>
                  <a:moveTo>
                    <a:pt x="354" y="28"/>
                  </a:moveTo>
                  <a:cubicBezTo>
                    <a:pt x="354" y="28"/>
                    <a:pt x="355" y="27"/>
                    <a:pt x="355" y="28"/>
                  </a:cubicBezTo>
                  <a:cubicBezTo>
                    <a:pt x="355" y="28"/>
                    <a:pt x="354" y="28"/>
                    <a:pt x="354" y="28"/>
                  </a:cubicBezTo>
                  <a:close/>
                  <a:moveTo>
                    <a:pt x="361" y="28"/>
                  </a:moveTo>
                  <a:cubicBezTo>
                    <a:pt x="360" y="28"/>
                    <a:pt x="360" y="28"/>
                    <a:pt x="360" y="28"/>
                  </a:cubicBezTo>
                  <a:cubicBezTo>
                    <a:pt x="360" y="28"/>
                    <a:pt x="360" y="28"/>
                    <a:pt x="359" y="28"/>
                  </a:cubicBezTo>
                  <a:cubicBezTo>
                    <a:pt x="359" y="28"/>
                    <a:pt x="359" y="28"/>
                    <a:pt x="358" y="28"/>
                  </a:cubicBezTo>
                  <a:cubicBezTo>
                    <a:pt x="358" y="28"/>
                    <a:pt x="358" y="28"/>
                    <a:pt x="358" y="28"/>
                  </a:cubicBezTo>
                  <a:cubicBezTo>
                    <a:pt x="356" y="27"/>
                    <a:pt x="356" y="27"/>
                    <a:pt x="356" y="27"/>
                  </a:cubicBezTo>
                  <a:cubicBezTo>
                    <a:pt x="357" y="27"/>
                    <a:pt x="358" y="27"/>
                    <a:pt x="358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5"/>
                    <a:pt x="358" y="25"/>
                    <a:pt x="358" y="25"/>
                  </a:cubicBezTo>
                  <a:cubicBezTo>
                    <a:pt x="356" y="26"/>
                    <a:pt x="355" y="27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5"/>
                    <a:pt x="354" y="26"/>
                    <a:pt x="354" y="25"/>
                  </a:cubicBezTo>
                  <a:cubicBezTo>
                    <a:pt x="353" y="24"/>
                    <a:pt x="353" y="25"/>
                    <a:pt x="352" y="25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6" y="24"/>
                    <a:pt x="357" y="25"/>
                    <a:pt x="357" y="24"/>
                  </a:cubicBezTo>
                  <a:cubicBezTo>
                    <a:pt x="358" y="24"/>
                    <a:pt x="359" y="25"/>
                    <a:pt x="360" y="2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25"/>
                    <a:pt x="359" y="25"/>
                    <a:pt x="359" y="26"/>
                  </a:cubicBezTo>
                  <a:cubicBezTo>
                    <a:pt x="359" y="26"/>
                    <a:pt x="359" y="26"/>
                    <a:pt x="359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7"/>
                    <a:pt x="359" y="27"/>
                    <a:pt x="359" y="28"/>
                  </a:cubicBezTo>
                  <a:cubicBezTo>
                    <a:pt x="359" y="27"/>
                    <a:pt x="360" y="28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0" y="27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lose/>
                  <a:moveTo>
                    <a:pt x="362" y="28"/>
                  </a:moveTo>
                  <a:cubicBezTo>
                    <a:pt x="362" y="28"/>
                    <a:pt x="362" y="28"/>
                    <a:pt x="362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2" y="28"/>
                    <a:pt x="362" y="28"/>
                    <a:pt x="362" y="28"/>
                  </a:cubicBezTo>
                  <a:close/>
                  <a:moveTo>
                    <a:pt x="362" y="27"/>
                  </a:moveTo>
                  <a:cubicBezTo>
                    <a:pt x="362" y="27"/>
                    <a:pt x="362" y="27"/>
                    <a:pt x="362" y="27"/>
                  </a:cubicBezTo>
                  <a:cubicBezTo>
                    <a:pt x="363" y="27"/>
                    <a:pt x="363" y="27"/>
                    <a:pt x="363" y="27"/>
                  </a:cubicBezTo>
                  <a:lnTo>
                    <a:pt x="362" y="27"/>
                  </a:lnTo>
                  <a:close/>
                  <a:moveTo>
                    <a:pt x="369" y="24"/>
                  </a:moveTo>
                  <a:cubicBezTo>
                    <a:pt x="369" y="24"/>
                    <a:pt x="369" y="24"/>
                    <a:pt x="369" y="24"/>
                  </a:cubicBezTo>
                  <a:cubicBezTo>
                    <a:pt x="368" y="24"/>
                    <a:pt x="368" y="24"/>
                    <a:pt x="368" y="24"/>
                  </a:cubicBezTo>
                  <a:lnTo>
                    <a:pt x="369" y="24"/>
                  </a:lnTo>
                  <a:close/>
                  <a:moveTo>
                    <a:pt x="363" y="28"/>
                  </a:moveTo>
                  <a:cubicBezTo>
                    <a:pt x="363" y="28"/>
                    <a:pt x="364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4" y="27"/>
                    <a:pt x="366" y="26"/>
                    <a:pt x="365" y="26"/>
                  </a:cubicBezTo>
                  <a:cubicBezTo>
                    <a:pt x="365" y="25"/>
                    <a:pt x="364" y="26"/>
                    <a:pt x="364" y="26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5" y="25"/>
                    <a:pt x="367" y="25"/>
                    <a:pt x="368" y="25"/>
                  </a:cubicBezTo>
                  <a:cubicBezTo>
                    <a:pt x="368" y="25"/>
                    <a:pt x="368" y="25"/>
                    <a:pt x="368" y="25"/>
                  </a:cubicBezTo>
                  <a:cubicBezTo>
                    <a:pt x="368" y="26"/>
                    <a:pt x="366" y="26"/>
                    <a:pt x="365" y="26"/>
                  </a:cubicBezTo>
                  <a:cubicBezTo>
                    <a:pt x="366" y="26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8"/>
                    <a:pt x="365" y="28"/>
                  </a:cubicBezTo>
                  <a:cubicBezTo>
                    <a:pt x="365" y="28"/>
                    <a:pt x="365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5" y="28"/>
                    <a:pt x="365" y="28"/>
                    <a:pt x="365" y="28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5" y="28"/>
                    <a:pt x="364" y="30"/>
                    <a:pt x="363" y="28"/>
                  </a:cubicBezTo>
                  <a:close/>
                  <a:moveTo>
                    <a:pt x="392" y="26"/>
                  </a:moveTo>
                  <a:cubicBezTo>
                    <a:pt x="392" y="26"/>
                    <a:pt x="392" y="26"/>
                    <a:pt x="392" y="26"/>
                  </a:cubicBezTo>
                  <a:cubicBezTo>
                    <a:pt x="393" y="26"/>
                    <a:pt x="393" y="26"/>
                    <a:pt x="393" y="26"/>
                  </a:cubicBezTo>
                  <a:cubicBezTo>
                    <a:pt x="393" y="26"/>
                    <a:pt x="393" y="26"/>
                    <a:pt x="394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394" y="27"/>
                    <a:pt x="394" y="27"/>
                    <a:pt x="394" y="27"/>
                  </a:cubicBezTo>
                  <a:cubicBezTo>
                    <a:pt x="394" y="27"/>
                    <a:pt x="393" y="27"/>
                    <a:pt x="393" y="27"/>
                  </a:cubicBezTo>
                  <a:cubicBezTo>
                    <a:pt x="392" y="27"/>
                    <a:pt x="391" y="27"/>
                    <a:pt x="391" y="28"/>
                  </a:cubicBezTo>
                  <a:cubicBezTo>
                    <a:pt x="390" y="27"/>
                    <a:pt x="392" y="27"/>
                    <a:pt x="390" y="26"/>
                  </a:cubicBezTo>
                  <a:cubicBezTo>
                    <a:pt x="390" y="26"/>
                    <a:pt x="392" y="26"/>
                    <a:pt x="392" y="26"/>
                  </a:cubicBezTo>
                  <a:close/>
                  <a:moveTo>
                    <a:pt x="379" y="26"/>
                  </a:moveTo>
                  <a:cubicBezTo>
                    <a:pt x="379" y="26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1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1" y="26"/>
                    <a:pt x="382" y="26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1" y="26"/>
                    <a:pt x="382" y="26"/>
                  </a:cubicBezTo>
                  <a:cubicBezTo>
                    <a:pt x="383" y="26"/>
                    <a:pt x="385" y="25"/>
                    <a:pt x="386" y="26"/>
                  </a:cubicBezTo>
                  <a:cubicBezTo>
                    <a:pt x="386" y="25"/>
                    <a:pt x="388" y="25"/>
                    <a:pt x="388" y="26"/>
                  </a:cubicBezTo>
                  <a:cubicBezTo>
                    <a:pt x="388" y="25"/>
                    <a:pt x="388" y="25"/>
                    <a:pt x="388" y="25"/>
                  </a:cubicBezTo>
                  <a:cubicBezTo>
                    <a:pt x="388" y="26"/>
                    <a:pt x="389" y="25"/>
                    <a:pt x="390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7"/>
                    <a:pt x="388" y="26"/>
                    <a:pt x="388" y="27"/>
                  </a:cubicBezTo>
                  <a:cubicBezTo>
                    <a:pt x="389" y="27"/>
                    <a:pt x="387" y="27"/>
                    <a:pt x="388" y="28"/>
                  </a:cubicBezTo>
                  <a:cubicBezTo>
                    <a:pt x="389" y="29"/>
                    <a:pt x="390" y="28"/>
                    <a:pt x="391" y="29"/>
                  </a:cubicBezTo>
                  <a:cubicBezTo>
                    <a:pt x="391" y="29"/>
                    <a:pt x="387" y="28"/>
                    <a:pt x="390" y="29"/>
                  </a:cubicBezTo>
                  <a:cubicBezTo>
                    <a:pt x="389" y="30"/>
                    <a:pt x="389" y="30"/>
                    <a:pt x="388" y="30"/>
                  </a:cubicBezTo>
                  <a:cubicBezTo>
                    <a:pt x="388" y="30"/>
                    <a:pt x="388" y="30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8"/>
                    <a:pt x="387" y="29"/>
                    <a:pt x="387" y="28"/>
                  </a:cubicBezTo>
                  <a:cubicBezTo>
                    <a:pt x="388" y="28"/>
                    <a:pt x="388" y="28"/>
                    <a:pt x="388" y="28"/>
                  </a:cubicBezTo>
                  <a:cubicBezTo>
                    <a:pt x="387" y="28"/>
                    <a:pt x="386" y="27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9"/>
                    <a:pt x="385" y="29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5" y="28"/>
                    <a:pt x="384" y="28"/>
                  </a:cubicBezTo>
                  <a:cubicBezTo>
                    <a:pt x="384" y="29"/>
                    <a:pt x="385" y="29"/>
                    <a:pt x="385" y="29"/>
                  </a:cubicBezTo>
                  <a:cubicBezTo>
                    <a:pt x="385" y="29"/>
                    <a:pt x="385" y="29"/>
                    <a:pt x="385" y="30"/>
                  </a:cubicBezTo>
                  <a:cubicBezTo>
                    <a:pt x="385" y="29"/>
                    <a:pt x="385" y="29"/>
                    <a:pt x="386" y="29"/>
                  </a:cubicBezTo>
                  <a:cubicBezTo>
                    <a:pt x="386" y="30"/>
                    <a:pt x="386" y="30"/>
                    <a:pt x="386" y="30"/>
                  </a:cubicBezTo>
                  <a:cubicBezTo>
                    <a:pt x="386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29"/>
                  </a:cubicBezTo>
                  <a:cubicBezTo>
                    <a:pt x="384" y="30"/>
                    <a:pt x="384" y="30"/>
                    <a:pt x="383" y="30"/>
                  </a:cubicBezTo>
                  <a:cubicBezTo>
                    <a:pt x="383" y="29"/>
                    <a:pt x="385" y="29"/>
                    <a:pt x="384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8"/>
                    <a:pt x="381" y="28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6"/>
                    <a:pt x="380" y="27"/>
                    <a:pt x="380" y="27"/>
                  </a:cubicBezTo>
                  <a:cubicBezTo>
                    <a:pt x="380" y="26"/>
                    <a:pt x="379" y="26"/>
                    <a:pt x="379" y="26"/>
                  </a:cubicBezTo>
                  <a:close/>
                  <a:moveTo>
                    <a:pt x="379" y="28"/>
                  </a:moveTo>
                  <a:cubicBezTo>
                    <a:pt x="380" y="28"/>
                    <a:pt x="379" y="27"/>
                    <a:pt x="379" y="27"/>
                  </a:cubicBezTo>
                  <a:cubicBezTo>
                    <a:pt x="379" y="28"/>
                    <a:pt x="380" y="28"/>
                    <a:pt x="380" y="28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9" y="28"/>
                    <a:pt x="379" y="28"/>
                    <a:pt x="378" y="28"/>
                  </a:cubicBezTo>
                  <a:cubicBezTo>
                    <a:pt x="378" y="28"/>
                    <a:pt x="379" y="29"/>
                    <a:pt x="378" y="29"/>
                  </a:cubicBezTo>
                  <a:cubicBezTo>
                    <a:pt x="378" y="29"/>
                    <a:pt x="378" y="28"/>
                    <a:pt x="378" y="28"/>
                  </a:cubicBezTo>
                  <a:cubicBezTo>
                    <a:pt x="378" y="28"/>
                    <a:pt x="379" y="28"/>
                    <a:pt x="379" y="28"/>
                  </a:cubicBezTo>
                  <a:close/>
                  <a:moveTo>
                    <a:pt x="380" y="29"/>
                  </a:moveTo>
                  <a:cubicBezTo>
                    <a:pt x="378" y="29"/>
                    <a:pt x="378" y="29"/>
                    <a:pt x="378" y="29"/>
                  </a:cubicBezTo>
                  <a:cubicBezTo>
                    <a:pt x="379" y="29"/>
                    <a:pt x="379" y="29"/>
                    <a:pt x="379" y="29"/>
                  </a:cubicBezTo>
                  <a:lnTo>
                    <a:pt x="380" y="29"/>
                  </a:lnTo>
                  <a:close/>
                  <a:moveTo>
                    <a:pt x="376" y="32"/>
                  </a:moveTo>
                  <a:cubicBezTo>
                    <a:pt x="377" y="32"/>
                    <a:pt x="377" y="31"/>
                    <a:pt x="378" y="32"/>
                  </a:cubicBezTo>
                  <a:cubicBezTo>
                    <a:pt x="378" y="32"/>
                    <a:pt x="378" y="31"/>
                    <a:pt x="378" y="31"/>
                  </a:cubicBezTo>
                  <a:cubicBezTo>
                    <a:pt x="378" y="31"/>
                    <a:pt x="378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lnTo>
                    <a:pt x="376" y="32"/>
                  </a:lnTo>
                  <a:close/>
                  <a:moveTo>
                    <a:pt x="380" y="29"/>
                  </a:moveTo>
                  <a:cubicBezTo>
                    <a:pt x="380" y="29"/>
                    <a:pt x="381" y="28"/>
                    <a:pt x="382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1" y="28"/>
                    <a:pt x="382" y="28"/>
                    <a:pt x="382" y="28"/>
                  </a:cubicBezTo>
                  <a:cubicBezTo>
                    <a:pt x="382" y="28"/>
                    <a:pt x="382" y="29"/>
                    <a:pt x="382" y="30"/>
                  </a:cubicBezTo>
                  <a:cubicBezTo>
                    <a:pt x="381" y="30"/>
                    <a:pt x="381" y="29"/>
                    <a:pt x="380" y="29"/>
                  </a:cubicBezTo>
                  <a:close/>
                  <a:moveTo>
                    <a:pt x="384" y="32"/>
                  </a:moveTo>
                  <a:cubicBezTo>
                    <a:pt x="384" y="32"/>
                    <a:pt x="384" y="32"/>
                    <a:pt x="384" y="32"/>
                  </a:cubicBezTo>
                  <a:cubicBezTo>
                    <a:pt x="384" y="33"/>
                    <a:pt x="383" y="33"/>
                    <a:pt x="383" y="33"/>
                  </a:cubicBezTo>
                  <a:cubicBezTo>
                    <a:pt x="383" y="33"/>
                    <a:pt x="383" y="33"/>
                    <a:pt x="382" y="33"/>
                  </a:cubicBezTo>
                  <a:cubicBezTo>
                    <a:pt x="382" y="32"/>
                    <a:pt x="383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2" y="32"/>
                    <a:pt x="382" y="32"/>
                    <a:pt x="381" y="31"/>
                  </a:cubicBezTo>
                  <a:cubicBezTo>
                    <a:pt x="381" y="31"/>
                    <a:pt x="381" y="31"/>
                    <a:pt x="381" y="31"/>
                  </a:cubicBezTo>
                  <a:cubicBezTo>
                    <a:pt x="381" y="30"/>
                    <a:pt x="381" y="32"/>
                    <a:pt x="383" y="31"/>
                  </a:cubicBezTo>
                  <a:cubicBezTo>
                    <a:pt x="382" y="30"/>
                    <a:pt x="383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5" y="32"/>
                    <a:pt x="384" y="31"/>
                    <a:pt x="384" y="32"/>
                  </a:cubicBezTo>
                  <a:close/>
                  <a:moveTo>
                    <a:pt x="364" y="87"/>
                  </a:moveTo>
                  <a:cubicBezTo>
                    <a:pt x="364" y="86"/>
                    <a:pt x="364" y="86"/>
                    <a:pt x="364" y="86"/>
                  </a:cubicBezTo>
                  <a:cubicBezTo>
                    <a:pt x="364" y="86"/>
                    <a:pt x="364" y="86"/>
                    <a:pt x="364" y="86"/>
                  </a:cubicBezTo>
                  <a:lnTo>
                    <a:pt x="364" y="87"/>
                  </a:lnTo>
                  <a:close/>
                  <a:moveTo>
                    <a:pt x="367" y="87"/>
                  </a:moveTo>
                  <a:cubicBezTo>
                    <a:pt x="366" y="87"/>
                    <a:pt x="366" y="87"/>
                    <a:pt x="366" y="87"/>
                  </a:cubicBezTo>
                  <a:cubicBezTo>
                    <a:pt x="367" y="87"/>
                    <a:pt x="367" y="87"/>
                    <a:pt x="367" y="87"/>
                  </a:cubicBezTo>
                  <a:close/>
                  <a:moveTo>
                    <a:pt x="370" y="84"/>
                  </a:move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4"/>
                    <a:pt x="370" y="84"/>
                  </a:cubicBezTo>
                  <a:close/>
                  <a:moveTo>
                    <a:pt x="394" y="32"/>
                  </a:moveTo>
                  <a:cubicBezTo>
                    <a:pt x="394" y="32"/>
                    <a:pt x="394" y="32"/>
                    <a:pt x="394" y="32"/>
                  </a:cubicBezTo>
                  <a:cubicBezTo>
                    <a:pt x="392" y="32"/>
                    <a:pt x="392" y="32"/>
                    <a:pt x="390" y="32"/>
                  </a:cubicBezTo>
                  <a:cubicBezTo>
                    <a:pt x="390" y="32"/>
                    <a:pt x="391" y="33"/>
                    <a:pt x="390" y="33"/>
                  </a:cubicBezTo>
                  <a:cubicBezTo>
                    <a:pt x="390" y="32"/>
                    <a:pt x="390" y="32"/>
                    <a:pt x="390" y="32"/>
                  </a:cubicBezTo>
                  <a:cubicBezTo>
                    <a:pt x="388" y="32"/>
                    <a:pt x="387" y="32"/>
                    <a:pt x="386" y="31"/>
                  </a:cubicBezTo>
                  <a:cubicBezTo>
                    <a:pt x="385" y="31"/>
                    <a:pt x="387" y="31"/>
                    <a:pt x="387" y="31"/>
                  </a:cubicBezTo>
                  <a:cubicBezTo>
                    <a:pt x="389" y="31"/>
                    <a:pt x="391" y="31"/>
                    <a:pt x="393" y="31"/>
                  </a:cubicBezTo>
                  <a:cubicBezTo>
                    <a:pt x="393" y="31"/>
                    <a:pt x="393" y="32"/>
                    <a:pt x="394" y="32"/>
                  </a:cubicBezTo>
                  <a:cubicBezTo>
                    <a:pt x="394" y="32"/>
                    <a:pt x="394" y="32"/>
                    <a:pt x="395" y="32"/>
                  </a:cubicBezTo>
                  <a:lnTo>
                    <a:pt x="394" y="32"/>
                  </a:lnTo>
                  <a:close/>
                  <a:moveTo>
                    <a:pt x="398" y="33"/>
                  </a:moveTo>
                  <a:cubicBezTo>
                    <a:pt x="398" y="32"/>
                    <a:pt x="398" y="32"/>
                    <a:pt x="398" y="32"/>
                  </a:cubicBezTo>
                  <a:cubicBezTo>
                    <a:pt x="397" y="33"/>
                    <a:pt x="396" y="33"/>
                    <a:pt x="396" y="32"/>
                  </a:cubicBezTo>
                  <a:cubicBezTo>
                    <a:pt x="397" y="31"/>
                    <a:pt x="398" y="31"/>
                    <a:pt x="398" y="31"/>
                  </a:cubicBezTo>
                  <a:lnTo>
                    <a:pt x="398" y="33"/>
                  </a:lnTo>
                  <a:close/>
                  <a:moveTo>
                    <a:pt x="375" y="87"/>
                  </a:moveTo>
                  <a:cubicBezTo>
                    <a:pt x="375" y="87"/>
                    <a:pt x="375" y="87"/>
                    <a:pt x="375" y="87"/>
                  </a:cubicBezTo>
                  <a:cubicBezTo>
                    <a:pt x="375" y="86"/>
                    <a:pt x="375" y="86"/>
                    <a:pt x="375" y="86"/>
                  </a:cubicBezTo>
                  <a:lnTo>
                    <a:pt x="375" y="87"/>
                  </a:lnTo>
                  <a:close/>
                  <a:moveTo>
                    <a:pt x="403" y="29"/>
                  </a:moveTo>
                  <a:cubicBezTo>
                    <a:pt x="403" y="29"/>
                    <a:pt x="403" y="29"/>
                    <a:pt x="403" y="30"/>
                  </a:cubicBezTo>
                  <a:cubicBezTo>
                    <a:pt x="402" y="30"/>
                    <a:pt x="402" y="30"/>
                    <a:pt x="402" y="30"/>
                  </a:cubicBezTo>
                  <a:lnTo>
                    <a:pt x="403" y="29"/>
                  </a:lnTo>
                  <a:close/>
                  <a:moveTo>
                    <a:pt x="398" y="35"/>
                  </a:moveTo>
                  <a:cubicBezTo>
                    <a:pt x="398" y="35"/>
                    <a:pt x="398" y="35"/>
                    <a:pt x="398" y="35"/>
                  </a:cubicBezTo>
                  <a:cubicBezTo>
                    <a:pt x="398" y="35"/>
                    <a:pt x="398" y="35"/>
                    <a:pt x="398" y="35"/>
                  </a:cubicBezTo>
                  <a:cubicBezTo>
                    <a:pt x="399" y="35"/>
                    <a:pt x="399" y="35"/>
                    <a:pt x="399" y="35"/>
                  </a:cubicBezTo>
                  <a:lnTo>
                    <a:pt x="398" y="35"/>
                  </a:lnTo>
                  <a:close/>
                  <a:moveTo>
                    <a:pt x="401" y="33"/>
                  </a:moveTo>
                  <a:cubicBezTo>
                    <a:pt x="401" y="33"/>
                    <a:pt x="401" y="33"/>
                    <a:pt x="401" y="33"/>
                  </a:cubicBezTo>
                  <a:cubicBezTo>
                    <a:pt x="400" y="33"/>
                    <a:pt x="400" y="33"/>
                    <a:pt x="399" y="33"/>
                  </a:cubicBezTo>
                  <a:cubicBezTo>
                    <a:pt x="400" y="33"/>
                    <a:pt x="400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ubicBezTo>
                    <a:pt x="401" y="32"/>
                    <a:pt x="401" y="32"/>
                    <a:pt x="402" y="32"/>
                  </a:cubicBezTo>
                  <a:cubicBezTo>
                    <a:pt x="402" y="33"/>
                    <a:pt x="402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lose/>
                  <a:moveTo>
                    <a:pt x="413" y="33"/>
                  </a:move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5" y="34"/>
                    <a:pt x="413" y="32"/>
                    <a:pt x="415" y="32"/>
                  </a:cubicBezTo>
                  <a:cubicBezTo>
                    <a:pt x="414" y="33"/>
                    <a:pt x="414" y="33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3" y="34"/>
                    <a:pt x="413" y="34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lose/>
                  <a:moveTo>
                    <a:pt x="413" y="26"/>
                  </a:moveTo>
                  <a:cubicBezTo>
                    <a:pt x="413" y="26"/>
                    <a:pt x="414" y="27"/>
                    <a:pt x="414" y="26"/>
                  </a:cubicBezTo>
                  <a:cubicBezTo>
                    <a:pt x="414" y="26"/>
                    <a:pt x="415" y="26"/>
                    <a:pt x="416" y="26"/>
                  </a:cubicBezTo>
                  <a:cubicBezTo>
                    <a:pt x="415" y="27"/>
                    <a:pt x="414" y="26"/>
                    <a:pt x="413" y="26"/>
                  </a:cubicBezTo>
                  <a:close/>
                  <a:moveTo>
                    <a:pt x="407" y="29"/>
                  </a:moveTo>
                  <a:cubicBezTo>
                    <a:pt x="406" y="29"/>
                    <a:pt x="406" y="29"/>
                    <a:pt x="406" y="29"/>
                  </a:cubicBezTo>
                  <a:cubicBezTo>
                    <a:pt x="407" y="30"/>
                    <a:pt x="407" y="29"/>
                    <a:pt x="408" y="29"/>
                  </a:cubicBezTo>
                  <a:cubicBezTo>
                    <a:pt x="408" y="29"/>
                    <a:pt x="408" y="29"/>
                    <a:pt x="408" y="29"/>
                  </a:cubicBezTo>
                  <a:cubicBezTo>
                    <a:pt x="408" y="30"/>
                    <a:pt x="409" y="29"/>
                    <a:pt x="410" y="30"/>
                  </a:cubicBezTo>
                  <a:cubicBezTo>
                    <a:pt x="410" y="30"/>
                    <a:pt x="409" y="30"/>
                    <a:pt x="409" y="30"/>
                  </a:cubicBezTo>
                  <a:cubicBezTo>
                    <a:pt x="409" y="30"/>
                    <a:pt x="410" y="30"/>
                    <a:pt x="410" y="31"/>
                  </a:cubicBezTo>
                  <a:cubicBezTo>
                    <a:pt x="411" y="30"/>
                    <a:pt x="412" y="30"/>
                    <a:pt x="412" y="30"/>
                  </a:cubicBezTo>
                  <a:cubicBezTo>
                    <a:pt x="412" y="30"/>
                    <a:pt x="412" y="30"/>
                    <a:pt x="412" y="30"/>
                  </a:cubicBezTo>
                  <a:cubicBezTo>
                    <a:pt x="412" y="30"/>
                    <a:pt x="411" y="30"/>
                    <a:pt x="411" y="30"/>
                  </a:cubicBezTo>
                  <a:cubicBezTo>
                    <a:pt x="411" y="30"/>
                    <a:pt x="411" y="30"/>
                    <a:pt x="411" y="31"/>
                  </a:cubicBezTo>
                  <a:cubicBezTo>
                    <a:pt x="410" y="31"/>
                    <a:pt x="409" y="31"/>
                    <a:pt x="408" y="31"/>
                  </a:cubicBezTo>
                  <a:cubicBezTo>
                    <a:pt x="408" y="30"/>
                    <a:pt x="407" y="30"/>
                    <a:pt x="407" y="30"/>
                  </a:cubicBezTo>
                  <a:cubicBezTo>
                    <a:pt x="406" y="31"/>
                    <a:pt x="406" y="31"/>
                    <a:pt x="406" y="31"/>
                  </a:cubicBezTo>
                  <a:cubicBezTo>
                    <a:pt x="405" y="31"/>
                    <a:pt x="405" y="29"/>
                    <a:pt x="404" y="30"/>
                  </a:cubicBezTo>
                  <a:cubicBezTo>
                    <a:pt x="404" y="30"/>
                    <a:pt x="404" y="30"/>
                    <a:pt x="404" y="29"/>
                  </a:cubicBezTo>
                  <a:cubicBezTo>
                    <a:pt x="404" y="29"/>
                    <a:pt x="406" y="29"/>
                    <a:pt x="407" y="29"/>
                  </a:cubicBezTo>
                  <a:close/>
                  <a:moveTo>
                    <a:pt x="401" y="35"/>
                  </a:moveTo>
                  <a:cubicBezTo>
                    <a:pt x="402" y="35"/>
                    <a:pt x="402" y="35"/>
                    <a:pt x="402" y="35"/>
                  </a:cubicBezTo>
                  <a:cubicBezTo>
                    <a:pt x="402" y="35"/>
                    <a:pt x="402" y="35"/>
                    <a:pt x="402" y="35"/>
                  </a:cubicBezTo>
                  <a:lnTo>
                    <a:pt x="401" y="35"/>
                  </a:lnTo>
                  <a:close/>
                  <a:moveTo>
                    <a:pt x="385" y="87"/>
                  </a:moveTo>
                  <a:cubicBezTo>
                    <a:pt x="384" y="87"/>
                    <a:pt x="384" y="88"/>
                    <a:pt x="383" y="88"/>
                  </a:cubicBezTo>
                  <a:cubicBezTo>
                    <a:pt x="383" y="87"/>
                    <a:pt x="384" y="87"/>
                    <a:pt x="385" y="87"/>
                  </a:cubicBezTo>
                  <a:cubicBezTo>
                    <a:pt x="385" y="87"/>
                    <a:pt x="385" y="87"/>
                    <a:pt x="386" y="87"/>
                  </a:cubicBezTo>
                  <a:cubicBezTo>
                    <a:pt x="385" y="87"/>
                    <a:pt x="385" y="87"/>
                    <a:pt x="385" y="87"/>
                  </a:cubicBezTo>
                  <a:close/>
                  <a:moveTo>
                    <a:pt x="406" y="36"/>
                  </a:moveTo>
                  <a:cubicBezTo>
                    <a:pt x="406" y="35"/>
                    <a:pt x="406" y="35"/>
                    <a:pt x="406" y="35"/>
                  </a:cubicBezTo>
                  <a:cubicBezTo>
                    <a:pt x="407" y="35"/>
                    <a:pt x="407" y="35"/>
                    <a:pt x="407" y="35"/>
                  </a:cubicBezTo>
                  <a:cubicBezTo>
                    <a:pt x="406" y="36"/>
                    <a:pt x="406" y="36"/>
                    <a:pt x="406" y="36"/>
                  </a:cubicBezTo>
                  <a:close/>
                  <a:moveTo>
                    <a:pt x="384" y="86"/>
                  </a:move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lose/>
                  <a:moveTo>
                    <a:pt x="407" y="36"/>
                  </a:moveTo>
                  <a:cubicBezTo>
                    <a:pt x="407" y="35"/>
                    <a:pt x="407" y="35"/>
                    <a:pt x="407" y="35"/>
                  </a:cubicBezTo>
                  <a:cubicBezTo>
                    <a:pt x="408" y="35"/>
                    <a:pt x="408" y="35"/>
                    <a:pt x="408" y="35"/>
                  </a:cubicBezTo>
                  <a:cubicBezTo>
                    <a:pt x="408" y="35"/>
                    <a:pt x="408" y="36"/>
                    <a:pt x="407" y="36"/>
                  </a:cubicBezTo>
                  <a:close/>
                  <a:moveTo>
                    <a:pt x="386" y="86"/>
                  </a:moveTo>
                  <a:cubicBezTo>
                    <a:pt x="386" y="86"/>
                    <a:pt x="386" y="86"/>
                    <a:pt x="386" y="86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6" y="86"/>
                    <a:pt x="386" y="86"/>
                    <a:pt x="386" y="86"/>
                  </a:cubicBezTo>
                  <a:close/>
                  <a:moveTo>
                    <a:pt x="403" y="33"/>
                  </a:moveTo>
                  <a:cubicBezTo>
                    <a:pt x="404" y="32"/>
                    <a:pt x="405" y="33"/>
                    <a:pt x="406" y="32"/>
                  </a:cubicBezTo>
                  <a:cubicBezTo>
                    <a:pt x="405" y="32"/>
                    <a:pt x="405" y="32"/>
                    <a:pt x="405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3"/>
                    <a:pt x="407" y="32"/>
                    <a:pt x="408" y="32"/>
                  </a:cubicBezTo>
                  <a:cubicBezTo>
                    <a:pt x="409" y="31"/>
                    <a:pt x="411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3" y="33"/>
                    <a:pt x="413" y="34"/>
                  </a:cubicBezTo>
                  <a:cubicBezTo>
                    <a:pt x="412" y="33"/>
                    <a:pt x="411" y="33"/>
                    <a:pt x="410" y="34"/>
                  </a:cubicBezTo>
                  <a:cubicBezTo>
                    <a:pt x="408" y="33"/>
                    <a:pt x="405" y="33"/>
                    <a:pt x="403" y="33"/>
                  </a:cubicBezTo>
                  <a:close/>
                  <a:moveTo>
                    <a:pt x="413" y="36"/>
                  </a:moveTo>
                  <a:cubicBezTo>
                    <a:pt x="411" y="35"/>
                    <a:pt x="410" y="36"/>
                    <a:pt x="408" y="36"/>
                  </a:cubicBezTo>
                  <a:cubicBezTo>
                    <a:pt x="409" y="35"/>
                    <a:pt x="411" y="36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3" y="36"/>
                    <a:pt x="414" y="35"/>
                    <a:pt x="415" y="35"/>
                  </a:cubicBezTo>
                  <a:cubicBezTo>
                    <a:pt x="415" y="36"/>
                    <a:pt x="413" y="36"/>
                    <a:pt x="413" y="36"/>
                  </a:cubicBezTo>
                  <a:close/>
                  <a:moveTo>
                    <a:pt x="429" y="33"/>
                  </a:moveTo>
                  <a:cubicBezTo>
                    <a:pt x="429" y="34"/>
                    <a:pt x="429" y="34"/>
                    <a:pt x="429" y="34"/>
                  </a:cubicBezTo>
                  <a:cubicBezTo>
                    <a:pt x="430" y="35"/>
                    <a:pt x="430" y="33"/>
                    <a:pt x="430" y="34"/>
                  </a:cubicBezTo>
                  <a:cubicBezTo>
                    <a:pt x="432" y="34"/>
                    <a:pt x="432" y="34"/>
                    <a:pt x="432" y="34"/>
                  </a:cubicBezTo>
                  <a:cubicBezTo>
                    <a:pt x="431" y="34"/>
                    <a:pt x="430" y="35"/>
                    <a:pt x="429" y="34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3"/>
                    <a:pt x="428" y="33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3"/>
                    <a:pt x="428" y="33"/>
                    <a:pt x="429" y="33"/>
                  </a:cubicBezTo>
                  <a:close/>
                  <a:moveTo>
                    <a:pt x="415" y="36"/>
                  </a:move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7" y="36"/>
                    <a:pt x="417" y="36"/>
                  </a:cubicBezTo>
                  <a:cubicBezTo>
                    <a:pt x="417" y="36"/>
                    <a:pt x="417" y="36"/>
                    <a:pt x="417" y="36"/>
                  </a:cubicBez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6" y="36"/>
                    <a:pt x="415" y="36"/>
                  </a:cubicBezTo>
                  <a:close/>
                  <a:moveTo>
                    <a:pt x="418" y="34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lnTo>
                    <a:pt x="418" y="34"/>
                  </a:lnTo>
                  <a:close/>
                  <a:moveTo>
                    <a:pt x="424" y="36"/>
                  </a:move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5" y="36"/>
                    <a:pt x="425" y="36"/>
                    <a:pt x="425" y="36"/>
                  </a:cubicBezTo>
                  <a:cubicBezTo>
                    <a:pt x="424" y="36"/>
                    <a:pt x="424" y="36"/>
                    <a:pt x="424" y="36"/>
                  </a:cubicBezTo>
                  <a:close/>
                  <a:moveTo>
                    <a:pt x="426" y="34"/>
                  </a:moveTo>
                  <a:cubicBezTo>
                    <a:pt x="426" y="34"/>
                    <a:pt x="426" y="34"/>
                    <a:pt x="426" y="3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4" y="34"/>
                    <a:pt x="424" y="33"/>
                    <a:pt x="424" y="33"/>
                  </a:cubicBezTo>
                  <a:cubicBezTo>
                    <a:pt x="424" y="33"/>
                    <a:pt x="424" y="33"/>
                    <a:pt x="424" y="33"/>
                  </a:cubicBezTo>
                  <a:cubicBezTo>
                    <a:pt x="423" y="33"/>
                    <a:pt x="424" y="34"/>
                    <a:pt x="424" y="34"/>
                  </a:cubicBezTo>
                  <a:cubicBezTo>
                    <a:pt x="423" y="34"/>
                    <a:pt x="420" y="34"/>
                    <a:pt x="419" y="33"/>
                  </a:cubicBezTo>
                  <a:cubicBezTo>
                    <a:pt x="419" y="33"/>
                    <a:pt x="419" y="33"/>
                    <a:pt x="419" y="33"/>
                  </a:cubicBezTo>
                  <a:cubicBezTo>
                    <a:pt x="421" y="34"/>
                    <a:pt x="424" y="33"/>
                    <a:pt x="426" y="33"/>
                  </a:cubicBezTo>
                  <a:cubicBezTo>
                    <a:pt x="426" y="33"/>
                    <a:pt x="426" y="33"/>
                    <a:pt x="426" y="3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17868" y="2034480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输入你的标题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697310" y="4576734"/>
            <a:ext cx="2324100" cy="461963"/>
            <a:chOff x="4086225" y="3647820"/>
            <a:chExt cx="2324100" cy="461963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86225" y="3647820"/>
              <a:ext cx="2324100" cy="461963"/>
            </a:xfrm>
            <a:custGeom>
              <a:avLst/>
              <a:gdLst>
                <a:gd name="T0" fmla="*/ 504 w 546"/>
                <a:gd name="T1" fmla="*/ 75 h 106"/>
                <a:gd name="T2" fmla="*/ 483 w 546"/>
                <a:gd name="T3" fmla="*/ 64 h 106"/>
                <a:gd name="T4" fmla="*/ 507 w 546"/>
                <a:gd name="T5" fmla="*/ 54 h 106"/>
                <a:gd name="T6" fmla="*/ 505 w 546"/>
                <a:gd name="T7" fmla="*/ 47 h 106"/>
                <a:gd name="T8" fmla="*/ 514 w 546"/>
                <a:gd name="T9" fmla="*/ 40 h 106"/>
                <a:gd name="T10" fmla="*/ 466 w 546"/>
                <a:gd name="T11" fmla="*/ 34 h 106"/>
                <a:gd name="T12" fmla="*/ 475 w 546"/>
                <a:gd name="T13" fmla="*/ 28 h 106"/>
                <a:gd name="T14" fmla="*/ 525 w 546"/>
                <a:gd name="T15" fmla="*/ 24 h 106"/>
                <a:gd name="T16" fmla="*/ 492 w 546"/>
                <a:gd name="T17" fmla="*/ 24 h 106"/>
                <a:gd name="T18" fmla="*/ 460 w 546"/>
                <a:gd name="T19" fmla="*/ 20 h 106"/>
                <a:gd name="T20" fmla="*/ 456 w 546"/>
                <a:gd name="T21" fmla="*/ 15 h 106"/>
                <a:gd name="T22" fmla="*/ 443 w 546"/>
                <a:gd name="T23" fmla="*/ 22 h 106"/>
                <a:gd name="T24" fmla="*/ 418 w 546"/>
                <a:gd name="T25" fmla="*/ 19 h 106"/>
                <a:gd name="T26" fmla="*/ 442 w 546"/>
                <a:gd name="T27" fmla="*/ 24 h 106"/>
                <a:gd name="T28" fmla="*/ 398 w 546"/>
                <a:gd name="T29" fmla="*/ 27 h 106"/>
                <a:gd name="T30" fmla="*/ 375 w 546"/>
                <a:gd name="T31" fmla="*/ 25 h 106"/>
                <a:gd name="T32" fmla="*/ 340 w 546"/>
                <a:gd name="T33" fmla="*/ 18 h 106"/>
                <a:gd name="T34" fmla="*/ 292 w 546"/>
                <a:gd name="T35" fmla="*/ 17 h 106"/>
                <a:gd name="T36" fmla="*/ 281 w 546"/>
                <a:gd name="T37" fmla="*/ 6 h 106"/>
                <a:gd name="T38" fmla="*/ 268 w 546"/>
                <a:gd name="T39" fmla="*/ 15 h 106"/>
                <a:gd name="T40" fmla="*/ 245 w 546"/>
                <a:gd name="T41" fmla="*/ 9 h 106"/>
                <a:gd name="T42" fmla="*/ 220 w 546"/>
                <a:gd name="T43" fmla="*/ 4 h 106"/>
                <a:gd name="T44" fmla="*/ 186 w 546"/>
                <a:gd name="T45" fmla="*/ 2 h 106"/>
                <a:gd name="T46" fmla="*/ 160 w 546"/>
                <a:gd name="T47" fmla="*/ 8 h 106"/>
                <a:gd name="T48" fmla="*/ 65 w 546"/>
                <a:gd name="T49" fmla="*/ 3 h 106"/>
                <a:gd name="T50" fmla="*/ 9 w 546"/>
                <a:gd name="T51" fmla="*/ 38 h 106"/>
                <a:gd name="T52" fmla="*/ 57 w 546"/>
                <a:gd name="T53" fmla="*/ 100 h 106"/>
                <a:gd name="T54" fmla="*/ 59 w 546"/>
                <a:gd name="T55" fmla="*/ 84 h 106"/>
                <a:gd name="T56" fmla="*/ 84 w 546"/>
                <a:gd name="T57" fmla="*/ 83 h 106"/>
                <a:gd name="T58" fmla="*/ 136 w 546"/>
                <a:gd name="T59" fmla="*/ 87 h 106"/>
                <a:gd name="T60" fmla="*/ 176 w 546"/>
                <a:gd name="T61" fmla="*/ 86 h 106"/>
                <a:gd name="T62" fmla="*/ 205 w 546"/>
                <a:gd name="T63" fmla="*/ 81 h 106"/>
                <a:gd name="T64" fmla="*/ 253 w 546"/>
                <a:gd name="T65" fmla="*/ 81 h 106"/>
                <a:gd name="T66" fmla="*/ 299 w 546"/>
                <a:gd name="T67" fmla="*/ 83 h 106"/>
                <a:gd name="T68" fmla="*/ 363 w 546"/>
                <a:gd name="T69" fmla="*/ 87 h 106"/>
                <a:gd name="T70" fmla="*/ 390 w 546"/>
                <a:gd name="T71" fmla="*/ 85 h 106"/>
                <a:gd name="T72" fmla="*/ 494 w 546"/>
                <a:gd name="T73" fmla="*/ 54 h 106"/>
                <a:gd name="T74" fmla="*/ 482 w 546"/>
                <a:gd name="T75" fmla="*/ 43 h 106"/>
                <a:gd name="T76" fmla="*/ 506 w 546"/>
                <a:gd name="T77" fmla="*/ 45 h 106"/>
                <a:gd name="T78" fmla="*/ 499 w 546"/>
                <a:gd name="T79" fmla="*/ 43 h 106"/>
                <a:gd name="T80" fmla="*/ 474 w 546"/>
                <a:gd name="T81" fmla="*/ 42 h 106"/>
                <a:gd name="T82" fmla="*/ 460 w 546"/>
                <a:gd name="T83" fmla="*/ 30 h 106"/>
                <a:gd name="T84" fmla="*/ 454 w 546"/>
                <a:gd name="T85" fmla="*/ 25 h 106"/>
                <a:gd name="T86" fmla="*/ 409 w 546"/>
                <a:gd name="T87" fmla="*/ 19 h 106"/>
                <a:gd name="T88" fmla="*/ 280 w 546"/>
                <a:gd name="T89" fmla="*/ 9 h 106"/>
                <a:gd name="T90" fmla="*/ 23 w 546"/>
                <a:gd name="T91" fmla="*/ 60 h 106"/>
                <a:gd name="T92" fmla="*/ 67 w 546"/>
                <a:gd name="T93" fmla="*/ 96 h 106"/>
                <a:gd name="T94" fmla="*/ 88 w 546"/>
                <a:gd name="T95" fmla="*/ 83 h 106"/>
                <a:gd name="T96" fmla="*/ 146 w 546"/>
                <a:gd name="T97" fmla="*/ 83 h 106"/>
                <a:gd name="T98" fmla="*/ 237 w 546"/>
                <a:gd name="T99" fmla="*/ 8 h 106"/>
                <a:gd name="T100" fmla="*/ 190 w 546"/>
                <a:gd name="T101" fmla="*/ 79 h 106"/>
                <a:gd name="T102" fmla="*/ 225 w 546"/>
                <a:gd name="T103" fmla="*/ 10 h 106"/>
                <a:gd name="T104" fmla="*/ 252 w 546"/>
                <a:gd name="T105" fmla="*/ 14 h 106"/>
                <a:gd name="T106" fmla="*/ 277 w 546"/>
                <a:gd name="T107" fmla="*/ 15 h 106"/>
                <a:gd name="T108" fmla="*/ 294 w 546"/>
                <a:gd name="T109" fmla="*/ 21 h 106"/>
                <a:gd name="T110" fmla="*/ 318 w 546"/>
                <a:gd name="T111" fmla="*/ 25 h 106"/>
                <a:gd name="T112" fmla="*/ 340 w 546"/>
                <a:gd name="T113" fmla="*/ 24 h 106"/>
                <a:gd name="T114" fmla="*/ 353 w 546"/>
                <a:gd name="T115" fmla="*/ 26 h 106"/>
                <a:gd name="T116" fmla="*/ 393 w 546"/>
                <a:gd name="T117" fmla="*/ 27 h 106"/>
                <a:gd name="T118" fmla="*/ 383 w 546"/>
                <a:gd name="T119" fmla="*/ 30 h 106"/>
                <a:gd name="T120" fmla="*/ 370 w 546"/>
                <a:gd name="T121" fmla="*/ 84 h 106"/>
                <a:gd name="T122" fmla="*/ 411 w 546"/>
                <a:gd name="T123" fmla="*/ 30 h 106"/>
                <a:gd name="T124" fmla="*/ 428 w 546"/>
                <a:gd name="T125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6" h="106">
                  <a:moveTo>
                    <a:pt x="405" y="85"/>
                  </a:moveTo>
                  <a:cubicBezTo>
                    <a:pt x="405" y="86"/>
                    <a:pt x="405" y="86"/>
                    <a:pt x="405" y="86"/>
                  </a:cubicBezTo>
                  <a:cubicBezTo>
                    <a:pt x="406" y="86"/>
                    <a:pt x="406" y="86"/>
                    <a:pt x="407" y="86"/>
                  </a:cubicBezTo>
                  <a:cubicBezTo>
                    <a:pt x="406" y="86"/>
                    <a:pt x="406" y="86"/>
                    <a:pt x="406" y="86"/>
                  </a:cubicBezTo>
                  <a:cubicBezTo>
                    <a:pt x="406" y="85"/>
                    <a:pt x="406" y="85"/>
                    <a:pt x="406" y="85"/>
                  </a:cubicBezTo>
                  <a:cubicBezTo>
                    <a:pt x="407" y="85"/>
                    <a:pt x="408" y="85"/>
                    <a:pt x="408" y="86"/>
                  </a:cubicBezTo>
                  <a:cubicBezTo>
                    <a:pt x="409" y="86"/>
                    <a:pt x="410" y="87"/>
                    <a:pt x="410" y="86"/>
                  </a:cubicBezTo>
                  <a:cubicBezTo>
                    <a:pt x="411" y="86"/>
                    <a:pt x="411" y="86"/>
                    <a:pt x="412" y="86"/>
                  </a:cubicBezTo>
                  <a:cubicBezTo>
                    <a:pt x="413" y="85"/>
                    <a:pt x="415" y="86"/>
                    <a:pt x="416" y="86"/>
                  </a:cubicBezTo>
                  <a:cubicBezTo>
                    <a:pt x="417" y="84"/>
                    <a:pt x="419" y="87"/>
                    <a:pt x="419" y="85"/>
                  </a:cubicBezTo>
                  <a:cubicBezTo>
                    <a:pt x="421" y="86"/>
                    <a:pt x="422" y="85"/>
                    <a:pt x="423" y="86"/>
                  </a:cubicBezTo>
                  <a:cubicBezTo>
                    <a:pt x="423" y="85"/>
                    <a:pt x="423" y="85"/>
                    <a:pt x="423" y="85"/>
                  </a:cubicBezTo>
                  <a:cubicBezTo>
                    <a:pt x="425" y="87"/>
                    <a:pt x="428" y="85"/>
                    <a:pt x="430" y="86"/>
                  </a:cubicBezTo>
                  <a:cubicBezTo>
                    <a:pt x="430" y="86"/>
                    <a:pt x="430" y="86"/>
                    <a:pt x="430" y="86"/>
                  </a:cubicBezTo>
                  <a:cubicBezTo>
                    <a:pt x="431" y="86"/>
                    <a:pt x="432" y="85"/>
                    <a:pt x="432" y="86"/>
                  </a:cubicBezTo>
                  <a:cubicBezTo>
                    <a:pt x="433" y="86"/>
                    <a:pt x="434" y="86"/>
                    <a:pt x="434" y="86"/>
                  </a:cubicBezTo>
                  <a:cubicBezTo>
                    <a:pt x="436" y="87"/>
                    <a:pt x="437" y="85"/>
                    <a:pt x="439" y="86"/>
                  </a:cubicBezTo>
                  <a:cubicBezTo>
                    <a:pt x="439" y="86"/>
                    <a:pt x="439" y="86"/>
                    <a:pt x="439" y="86"/>
                  </a:cubicBezTo>
                  <a:cubicBezTo>
                    <a:pt x="440" y="87"/>
                    <a:pt x="440" y="85"/>
                    <a:pt x="441" y="86"/>
                  </a:cubicBezTo>
                  <a:cubicBezTo>
                    <a:pt x="443" y="85"/>
                    <a:pt x="445" y="87"/>
                    <a:pt x="447" y="86"/>
                  </a:cubicBezTo>
                  <a:cubicBezTo>
                    <a:pt x="448" y="87"/>
                    <a:pt x="450" y="85"/>
                    <a:pt x="451" y="86"/>
                  </a:cubicBezTo>
                  <a:cubicBezTo>
                    <a:pt x="453" y="87"/>
                    <a:pt x="455" y="86"/>
                    <a:pt x="457" y="86"/>
                  </a:cubicBezTo>
                  <a:cubicBezTo>
                    <a:pt x="459" y="85"/>
                    <a:pt x="461" y="86"/>
                    <a:pt x="462" y="86"/>
                  </a:cubicBezTo>
                  <a:cubicBezTo>
                    <a:pt x="464" y="86"/>
                    <a:pt x="465" y="86"/>
                    <a:pt x="466" y="85"/>
                  </a:cubicBezTo>
                  <a:cubicBezTo>
                    <a:pt x="467" y="85"/>
                    <a:pt x="467" y="86"/>
                    <a:pt x="467" y="86"/>
                  </a:cubicBezTo>
                  <a:cubicBezTo>
                    <a:pt x="468" y="86"/>
                    <a:pt x="469" y="85"/>
                    <a:pt x="470" y="85"/>
                  </a:cubicBezTo>
                  <a:cubicBezTo>
                    <a:pt x="470" y="85"/>
                    <a:pt x="471" y="84"/>
                    <a:pt x="472" y="85"/>
                  </a:cubicBezTo>
                  <a:cubicBezTo>
                    <a:pt x="472" y="85"/>
                    <a:pt x="472" y="85"/>
                    <a:pt x="473" y="85"/>
                  </a:cubicBezTo>
                  <a:cubicBezTo>
                    <a:pt x="473" y="85"/>
                    <a:pt x="474" y="85"/>
                    <a:pt x="474" y="85"/>
                  </a:cubicBezTo>
                  <a:cubicBezTo>
                    <a:pt x="475" y="85"/>
                    <a:pt x="475" y="86"/>
                    <a:pt x="476" y="86"/>
                  </a:cubicBezTo>
                  <a:cubicBezTo>
                    <a:pt x="477" y="85"/>
                    <a:pt x="480" y="86"/>
                    <a:pt x="481" y="85"/>
                  </a:cubicBezTo>
                  <a:cubicBezTo>
                    <a:pt x="482" y="86"/>
                    <a:pt x="484" y="85"/>
                    <a:pt x="485" y="85"/>
                  </a:cubicBezTo>
                  <a:cubicBezTo>
                    <a:pt x="486" y="85"/>
                    <a:pt x="487" y="86"/>
                    <a:pt x="488" y="85"/>
                  </a:cubicBezTo>
                  <a:cubicBezTo>
                    <a:pt x="490" y="85"/>
                    <a:pt x="492" y="85"/>
                    <a:pt x="494" y="85"/>
                  </a:cubicBezTo>
                  <a:cubicBezTo>
                    <a:pt x="493" y="85"/>
                    <a:pt x="493" y="85"/>
                    <a:pt x="493" y="85"/>
                  </a:cubicBezTo>
                  <a:cubicBezTo>
                    <a:pt x="495" y="84"/>
                    <a:pt x="495" y="85"/>
                    <a:pt x="497" y="85"/>
                  </a:cubicBezTo>
                  <a:cubicBezTo>
                    <a:pt x="497" y="83"/>
                    <a:pt x="497" y="83"/>
                    <a:pt x="497" y="83"/>
                  </a:cubicBezTo>
                  <a:cubicBezTo>
                    <a:pt x="497" y="83"/>
                    <a:pt x="499" y="84"/>
                    <a:pt x="499" y="83"/>
                  </a:cubicBezTo>
                  <a:cubicBezTo>
                    <a:pt x="499" y="83"/>
                    <a:pt x="500" y="83"/>
                    <a:pt x="500" y="83"/>
                  </a:cubicBezTo>
                  <a:cubicBezTo>
                    <a:pt x="501" y="83"/>
                    <a:pt x="503" y="84"/>
                    <a:pt x="503" y="82"/>
                  </a:cubicBezTo>
                  <a:cubicBezTo>
                    <a:pt x="504" y="81"/>
                    <a:pt x="505" y="82"/>
                    <a:pt x="506" y="82"/>
                  </a:cubicBezTo>
                  <a:cubicBezTo>
                    <a:pt x="505" y="81"/>
                    <a:pt x="503" y="81"/>
                    <a:pt x="502" y="82"/>
                  </a:cubicBezTo>
                  <a:cubicBezTo>
                    <a:pt x="501" y="81"/>
                    <a:pt x="500" y="81"/>
                    <a:pt x="499" y="82"/>
                  </a:cubicBezTo>
                  <a:cubicBezTo>
                    <a:pt x="496" y="81"/>
                    <a:pt x="493" y="82"/>
                    <a:pt x="491" y="81"/>
                  </a:cubicBezTo>
                  <a:cubicBezTo>
                    <a:pt x="492" y="80"/>
                    <a:pt x="494" y="80"/>
                    <a:pt x="495" y="80"/>
                  </a:cubicBezTo>
                  <a:cubicBezTo>
                    <a:pt x="495" y="79"/>
                    <a:pt x="496" y="79"/>
                    <a:pt x="495" y="78"/>
                  </a:cubicBezTo>
                  <a:cubicBezTo>
                    <a:pt x="495" y="79"/>
                    <a:pt x="495" y="79"/>
                    <a:pt x="495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2" y="79"/>
                    <a:pt x="491" y="80"/>
                    <a:pt x="490" y="79"/>
                  </a:cubicBezTo>
                  <a:cubicBezTo>
                    <a:pt x="491" y="79"/>
                    <a:pt x="491" y="79"/>
                    <a:pt x="491" y="79"/>
                  </a:cubicBezTo>
                  <a:cubicBezTo>
                    <a:pt x="489" y="79"/>
                    <a:pt x="488" y="79"/>
                    <a:pt x="486" y="79"/>
                  </a:cubicBezTo>
                  <a:cubicBezTo>
                    <a:pt x="486" y="79"/>
                    <a:pt x="486" y="79"/>
                    <a:pt x="486" y="79"/>
                  </a:cubicBezTo>
                  <a:cubicBezTo>
                    <a:pt x="486" y="79"/>
                    <a:pt x="485" y="79"/>
                    <a:pt x="485" y="78"/>
                  </a:cubicBezTo>
                  <a:cubicBezTo>
                    <a:pt x="486" y="77"/>
                    <a:pt x="488" y="78"/>
                    <a:pt x="489" y="77"/>
                  </a:cubicBezTo>
                  <a:cubicBezTo>
                    <a:pt x="491" y="78"/>
                    <a:pt x="492" y="76"/>
                    <a:pt x="494" y="76"/>
                  </a:cubicBezTo>
                  <a:cubicBezTo>
                    <a:pt x="495" y="76"/>
                    <a:pt x="495" y="75"/>
                    <a:pt x="497" y="75"/>
                  </a:cubicBezTo>
                  <a:cubicBezTo>
                    <a:pt x="496" y="74"/>
                    <a:pt x="496" y="74"/>
                    <a:pt x="496" y="74"/>
                  </a:cubicBezTo>
                  <a:cubicBezTo>
                    <a:pt x="497" y="74"/>
                    <a:pt x="498" y="75"/>
                    <a:pt x="498" y="76"/>
                  </a:cubicBezTo>
                  <a:cubicBezTo>
                    <a:pt x="499" y="75"/>
                    <a:pt x="500" y="75"/>
                    <a:pt x="501" y="75"/>
                  </a:cubicBezTo>
                  <a:cubicBezTo>
                    <a:pt x="502" y="76"/>
                    <a:pt x="503" y="75"/>
                    <a:pt x="504" y="75"/>
                  </a:cubicBezTo>
                  <a:cubicBezTo>
                    <a:pt x="506" y="74"/>
                    <a:pt x="508" y="76"/>
                    <a:pt x="510" y="74"/>
                  </a:cubicBezTo>
                  <a:cubicBezTo>
                    <a:pt x="510" y="74"/>
                    <a:pt x="511" y="74"/>
                    <a:pt x="511" y="74"/>
                  </a:cubicBezTo>
                  <a:cubicBezTo>
                    <a:pt x="513" y="74"/>
                    <a:pt x="515" y="75"/>
                    <a:pt x="516" y="74"/>
                  </a:cubicBezTo>
                  <a:cubicBezTo>
                    <a:pt x="516" y="74"/>
                    <a:pt x="516" y="74"/>
                    <a:pt x="516" y="74"/>
                  </a:cubicBezTo>
                  <a:cubicBezTo>
                    <a:pt x="517" y="74"/>
                    <a:pt x="518" y="75"/>
                    <a:pt x="519" y="74"/>
                  </a:cubicBezTo>
                  <a:cubicBezTo>
                    <a:pt x="518" y="73"/>
                    <a:pt x="518" y="73"/>
                    <a:pt x="518" y="73"/>
                  </a:cubicBezTo>
                  <a:cubicBezTo>
                    <a:pt x="518" y="74"/>
                    <a:pt x="517" y="74"/>
                    <a:pt x="517" y="74"/>
                  </a:cubicBezTo>
                  <a:cubicBezTo>
                    <a:pt x="515" y="72"/>
                    <a:pt x="512" y="75"/>
                    <a:pt x="511" y="72"/>
                  </a:cubicBezTo>
                  <a:cubicBezTo>
                    <a:pt x="510" y="73"/>
                    <a:pt x="509" y="72"/>
                    <a:pt x="508" y="73"/>
                  </a:cubicBezTo>
                  <a:cubicBezTo>
                    <a:pt x="509" y="73"/>
                    <a:pt x="510" y="72"/>
                    <a:pt x="511" y="73"/>
                  </a:cubicBezTo>
                  <a:cubicBezTo>
                    <a:pt x="511" y="75"/>
                    <a:pt x="510" y="73"/>
                    <a:pt x="509" y="73"/>
                  </a:cubicBezTo>
                  <a:cubicBezTo>
                    <a:pt x="509" y="74"/>
                    <a:pt x="509" y="74"/>
                    <a:pt x="509" y="74"/>
                  </a:cubicBezTo>
                  <a:cubicBezTo>
                    <a:pt x="507" y="73"/>
                    <a:pt x="505" y="74"/>
                    <a:pt x="503" y="73"/>
                  </a:cubicBezTo>
                  <a:cubicBezTo>
                    <a:pt x="503" y="73"/>
                    <a:pt x="504" y="73"/>
                    <a:pt x="504" y="73"/>
                  </a:cubicBezTo>
                  <a:cubicBezTo>
                    <a:pt x="503" y="73"/>
                    <a:pt x="503" y="72"/>
                    <a:pt x="503" y="73"/>
                  </a:cubicBezTo>
                  <a:cubicBezTo>
                    <a:pt x="503" y="73"/>
                    <a:pt x="503" y="73"/>
                    <a:pt x="503" y="73"/>
                  </a:cubicBezTo>
                  <a:cubicBezTo>
                    <a:pt x="502" y="73"/>
                    <a:pt x="501" y="74"/>
                    <a:pt x="499" y="74"/>
                  </a:cubicBezTo>
                  <a:cubicBezTo>
                    <a:pt x="498" y="74"/>
                    <a:pt x="498" y="74"/>
                    <a:pt x="498" y="74"/>
                  </a:cubicBezTo>
                  <a:cubicBezTo>
                    <a:pt x="498" y="74"/>
                    <a:pt x="499" y="73"/>
                    <a:pt x="498" y="74"/>
                  </a:cubicBezTo>
                  <a:cubicBezTo>
                    <a:pt x="496" y="74"/>
                    <a:pt x="495" y="74"/>
                    <a:pt x="494" y="73"/>
                  </a:cubicBezTo>
                  <a:cubicBezTo>
                    <a:pt x="494" y="73"/>
                    <a:pt x="494" y="73"/>
                    <a:pt x="494" y="73"/>
                  </a:cubicBezTo>
                  <a:cubicBezTo>
                    <a:pt x="492" y="74"/>
                    <a:pt x="494" y="77"/>
                    <a:pt x="491" y="77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0" y="74"/>
                    <a:pt x="493" y="76"/>
                    <a:pt x="492" y="74"/>
                  </a:cubicBezTo>
                  <a:cubicBezTo>
                    <a:pt x="487" y="73"/>
                    <a:pt x="482" y="74"/>
                    <a:pt x="477" y="74"/>
                  </a:cubicBezTo>
                  <a:cubicBezTo>
                    <a:pt x="471" y="73"/>
                    <a:pt x="466" y="75"/>
                    <a:pt x="460" y="73"/>
                  </a:cubicBezTo>
                  <a:cubicBezTo>
                    <a:pt x="458" y="74"/>
                    <a:pt x="456" y="73"/>
                    <a:pt x="454" y="73"/>
                  </a:cubicBezTo>
                  <a:cubicBezTo>
                    <a:pt x="451" y="74"/>
                    <a:pt x="447" y="73"/>
                    <a:pt x="443" y="73"/>
                  </a:cubicBezTo>
                  <a:cubicBezTo>
                    <a:pt x="442" y="73"/>
                    <a:pt x="441" y="73"/>
                    <a:pt x="441" y="73"/>
                  </a:cubicBezTo>
                  <a:cubicBezTo>
                    <a:pt x="439" y="72"/>
                    <a:pt x="437" y="74"/>
                    <a:pt x="436" y="73"/>
                  </a:cubicBezTo>
                  <a:cubicBezTo>
                    <a:pt x="437" y="72"/>
                    <a:pt x="438" y="73"/>
                    <a:pt x="438" y="73"/>
                  </a:cubicBezTo>
                  <a:cubicBezTo>
                    <a:pt x="440" y="72"/>
                    <a:pt x="441" y="73"/>
                    <a:pt x="442" y="72"/>
                  </a:cubicBezTo>
                  <a:cubicBezTo>
                    <a:pt x="443" y="74"/>
                    <a:pt x="445" y="72"/>
                    <a:pt x="446" y="72"/>
                  </a:cubicBezTo>
                  <a:cubicBezTo>
                    <a:pt x="449" y="72"/>
                    <a:pt x="451" y="74"/>
                    <a:pt x="453" y="71"/>
                  </a:cubicBezTo>
                  <a:cubicBezTo>
                    <a:pt x="454" y="72"/>
                    <a:pt x="454" y="72"/>
                    <a:pt x="454" y="72"/>
                  </a:cubicBezTo>
                  <a:cubicBezTo>
                    <a:pt x="456" y="71"/>
                    <a:pt x="459" y="72"/>
                    <a:pt x="461" y="73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3" y="72"/>
                    <a:pt x="463" y="72"/>
                    <a:pt x="463" y="72"/>
                  </a:cubicBezTo>
                  <a:cubicBezTo>
                    <a:pt x="463" y="72"/>
                    <a:pt x="463" y="72"/>
                    <a:pt x="463" y="71"/>
                  </a:cubicBezTo>
                  <a:cubicBezTo>
                    <a:pt x="463" y="71"/>
                    <a:pt x="464" y="71"/>
                    <a:pt x="464" y="72"/>
                  </a:cubicBezTo>
                  <a:cubicBezTo>
                    <a:pt x="467" y="70"/>
                    <a:pt x="470" y="72"/>
                    <a:pt x="473" y="71"/>
                  </a:cubicBezTo>
                  <a:cubicBezTo>
                    <a:pt x="476" y="72"/>
                    <a:pt x="479" y="70"/>
                    <a:pt x="483" y="72"/>
                  </a:cubicBezTo>
                  <a:cubicBezTo>
                    <a:pt x="483" y="71"/>
                    <a:pt x="485" y="71"/>
                    <a:pt x="486" y="71"/>
                  </a:cubicBezTo>
                  <a:cubicBezTo>
                    <a:pt x="488" y="69"/>
                    <a:pt x="493" y="71"/>
                    <a:pt x="495" y="69"/>
                  </a:cubicBezTo>
                  <a:cubicBezTo>
                    <a:pt x="494" y="68"/>
                    <a:pt x="493" y="70"/>
                    <a:pt x="493" y="68"/>
                  </a:cubicBezTo>
                  <a:cubicBezTo>
                    <a:pt x="492" y="67"/>
                    <a:pt x="491" y="68"/>
                    <a:pt x="490" y="68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89" y="69"/>
                    <a:pt x="489" y="68"/>
                    <a:pt x="488" y="67"/>
                  </a:cubicBezTo>
                  <a:cubicBezTo>
                    <a:pt x="488" y="67"/>
                    <a:pt x="488" y="67"/>
                    <a:pt x="489" y="67"/>
                  </a:cubicBezTo>
                  <a:cubicBezTo>
                    <a:pt x="490" y="67"/>
                    <a:pt x="491" y="66"/>
                    <a:pt x="492" y="67"/>
                  </a:cubicBezTo>
                  <a:cubicBezTo>
                    <a:pt x="494" y="65"/>
                    <a:pt x="496" y="67"/>
                    <a:pt x="498" y="66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9" y="66"/>
                    <a:pt x="500" y="66"/>
                    <a:pt x="501" y="66"/>
                  </a:cubicBezTo>
                  <a:cubicBezTo>
                    <a:pt x="501" y="66"/>
                    <a:pt x="501" y="65"/>
                    <a:pt x="502" y="65"/>
                  </a:cubicBezTo>
                  <a:cubicBezTo>
                    <a:pt x="500" y="65"/>
                    <a:pt x="498" y="65"/>
                    <a:pt x="496" y="64"/>
                  </a:cubicBezTo>
                  <a:cubicBezTo>
                    <a:pt x="495" y="65"/>
                    <a:pt x="493" y="63"/>
                    <a:pt x="491" y="64"/>
                  </a:cubicBezTo>
                  <a:cubicBezTo>
                    <a:pt x="491" y="65"/>
                    <a:pt x="490" y="65"/>
                    <a:pt x="489" y="64"/>
                  </a:cubicBezTo>
                  <a:cubicBezTo>
                    <a:pt x="489" y="65"/>
                    <a:pt x="489" y="65"/>
                    <a:pt x="489" y="65"/>
                  </a:cubicBezTo>
                  <a:cubicBezTo>
                    <a:pt x="487" y="64"/>
                    <a:pt x="485" y="66"/>
                    <a:pt x="483" y="64"/>
                  </a:cubicBezTo>
                  <a:cubicBezTo>
                    <a:pt x="482" y="65"/>
                    <a:pt x="480" y="65"/>
                    <a:pt x="478" y="64"/>
                  </a:cubicBezTo>
                  <a:cubicBezTo>
                    <a:pt x="477" y="64"/>
                    <a:pt x="473" y="66"/>
                    <a:pt x="473" y="63"/>
                  </a:cubicBezTo>
                  <a:cubicBezTo>
                    <a:pt x="476" y="62"/>
                    <a:pt x="476" y="62"/>
                    <a:pt x="476" y="62"/>
                  </a:cubicBezTo>
                  <a:cubicBezTo>
                    <a:pt x="476" y="62"/>
                    <a:pt x="477" y="63"/>
                    <a:pt x="477" y="63"/>
                  </a:cubicBezTo>
                  <a:cubicBezTo>
                    <a:pt x="478" y="62"/>
                    <a:pt x="480" y="63"/>
                    <a:pt x="481" y="62"/>
                  </a:cubicBezTo>
                  <a:cubicBezTo>
                    <a:pt x="481" y="62"/>
                    <a:pt x="481" y="62"/>
                    <a:pt x="481" y="62"/>
                  </a:cubicBezTo>
                  <a:cubicBezTo>
                    <a:pt x="483" y="63"/>
                    <a:pt x="484" y="61"/>
                    <a:pt x="485" y="62"/>
                  </a:cubicBezTo>
                  <a:cubicBezTo>
                    <a:pt x="487" y="62"/>
                    <a:pt x="489" y="62"/>
                    <a:pt x="491" y="61"/>
                  </a:cubicBezTo>
                  <a:cubicBezTo>
                    <a:pt x="488" y="60"/>
                    <a:pt x="485" y="62"/>
                    <a:pt x="483" y="61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2" y="60"/>
                  </a:cubicBezTo>
                  <a:cubicBezTo>
                    <a:pt x="483" y="61"/>
                    <a:pt x="483" y="61"/>
                    <a:pt x="483" y="61"/>
                  </a:cubicBezTo>
                  <a:cubicBezTo>
                    <a:pt x="481" y="62"/>
                    <a:pt x="480" y="61"/>
                    <a:pt x="479" y="61"/>
                  </a:cubicBezTo>
                  <a:cubicBezTo>
                    <a:pt x="479" y="60"/>
                    <a:pt x="480" y="61"/>
                    <a:pt x="480" y="60"/>
                  </a:cubicBezTo>
                  <a:cubicBezTo>
                    <a:pt x="478" y="60"/>
                    <a:pt x="476" y="60"/>
                    <a:pt x="475" y="61"/>
                  </a:cubicBezTo>
                  <a:cubicBezTo>
                    <a:pt x="474" y="60"/>
                    <a:pt x="474" y="60"/>
                    <a:pt x="474" y="60"/>
                  </a:cubicBezTo>
                  <a:cubicBezTo>
                    <a:pt x="473" y="60"/>
                    <a:pt x="471" y="60"/>
                    <a:pt x="470" y="60"/>
                  </a:cubicBezTo>
                  <a:cubicBezTo>
                    <a:pt x="469" y="60"/>
                    <a:pt x="468" y="60"/>
                    <a:pt x="467" y="60"/>
                  </a:cubicBezTo>
                  <a:cubicBezTo>
                    <a:pt x="466" y="61"/>
                    <a:pt x="465" y="58"/>
                    <a:pt x="464" y="59"/>
                  </a:cubicBezTo>
                  <a:cubicBezTo>
                    <a:pt x="464" y="59"/>
                    <a:pt x="464" y="59"/>
                    <a:pt x="464" y="59"/>
                  </a:cubicBezTo>
                  <a:cubicBezTo>
                    <a:pt x="467" y="58"/>
                    <a:pt x="470" y="60"/>
                    <a:pt x="473" y="59"/>
                  </a:cubicBezTo>
                  <a:cubicBezTo>
                    <a:pt x="473" y="58"/>
                    <a:pt x="473" y="58"/>
                    <a:pt x="474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7" y="59"/>
                    <a:pt x="477" y="59"/>
                    <a:pt x="477" y="59"/>
                  </a:cubicBezTo>
                  <a:cubicBezTo>
                    <a:pt x="478" y="59"/>
                    <a:pt x="480" y="60"/>
                    <a:pt x="481" y="59"/>
                  </a:cubicBezTo>
                  <a:cubicBezTo>
                    <a:pt x="483" y="60"/>
                    <a:pt x="484" y="58"/>
                    <a:pt x="485" y="59"/>
                  </a:cubicBezTo>
                  <a:cubicBezTo>
                    <a:pt x="487" y="57"/>
                    <a:pt x="489" y="58"/>
                    <a:pt x="491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90" y="56"/>
                    <a:pt x="490" y="55"/>
                    <a:pt x="490" y="55"/>
                  </a:cubicBezTo>
                  <a:cubicBezTo>
                    <a:pt x="490" y="56"/>
                    <a:pt x="491" y="55"/>
                    <a:pt x="491" y="56"/>
                  </a:cubicBezTo>
                  <a:cubicBezTo>
                    <a:pt x="491" y="55"/>
                    <a:pt x="492" y="56"/>
                    <a:pt x="492" y="55"/>
                  </a:cubicBezTo>
                  <a:cubicBezTo>
                    <a:pt x="492" y="55"/>
                    <a:pt x="492" y="55"/>
                    <a:pt x="492" y="55"/>
                  </a:cubicBezTo>
                  <a:cubicBezTo>
                    <a:pt x="495" y="54"/>
                    <a:pt x="495" y="54"/>
                    <a:pt x="495" y="54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95" y="55"/>
                    <a:pt x="494" y="55"/>
                    <a:pt x="494" y="55"/>
                  </a:cubicBezTo>
                  <a:cubicBezTo>
                    <a:pt x="494" y="56"/>
                    <a:pt x="494" y="56"/>
                    <a:pt x="494" y="56"/>
                  </a:cubicBezTo>
                  <a:cubicBezTo>
                    <a:pt x="493" y="56"/>
                    <a:pt x="492" y="58"/>
                    <a:pt x="491" y="56"/>
                  </a:cubicBezTo>
                  <a:cubicBezTo>
                    <a:pt x="491" y="59"/>
                    <a:pt x="494" y="56"/>
                    <a:pt x="495" y="58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7" y="58"/>
                    <a:pt x="497" y="56"/>
                    <a:pt x="499" y="56"/>
                  </a:cubicBezTo>
                  <a:cubicBezTo>
                    <a:pt x="499" y="56"/>
                    <a:pt x="498" y="56"/>
                    <a:pt x="498" y="56"/>
                  </a:cubicBezTo>
                  <a:cubicBezTo>
                    <a:pt x="498" y="56"/>
                    <a:pt x="498" y="56"/>
                    <a:pt x="498" y="56"/>
                  </a:cubicBezTo>
                  <a:cubicBezTo>
                    <a:pt x="497" y="56"/>
                    <a:pt x="497" y="56"/>
                    <a:pt x="496" y="55"/>
                  </a:cubicBezTo>
                  <a:cubicBezTo>
                    <a:pt x="497" y="55"/>
                    <a:pt x="497" y="55"/>
                    <a:pt x="497" y="55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6" y="54"/>
                    <a:pt x="497" y="55"/>
                    <a:pt x="497" y="55"/>
                  </a:cubicBezTo>
                  <a:cubicBezTo>
                    <a:pt x="497" y="54"/>
                    <a:pt x="498" y="54"/>
                    <a:pt x="497" y="53"/>
                  </a:cubicBezTo>
                  <a:cubicBezTo>
                    <a:pt x="497" y="54"/>
                    <a:pt x="496" y="53"/>
                    <a:pt x="495" y="54"/>
                  </a:cubicBezTo>
                  <a:cubicBezTo>
                    <a:pt x="495" y="53"/>
                    <a:pt x="495" y="53"/>
                    <a:pt x="495" y="53"/>
                  </a:cubicBezTo>
                  <a:cubicBezTo>
                    <a:pt x="495" y="53"/>
                    <a:pt x="495" y="53"/>
                    <a:pt x="494" y="53"/>
                  </a:cubicBezTo>
                  <a:cubicBezTo>
                    <a:pt x="494" y="53"/>
                    <a:pt x="494" y="53"/>
                    <a:pt x="494" y="53"/>
                  </a:cubicBezTo>
                  <a:cubicBezTo>
                    <a:pt x="496" y="52"/>
                    <a:pt x="498" y="53"/>
                    <a:pt x="500" y="52"/>
                  </a:cubicBezTo>
                  <a:cubicBezTo>
                    <a:pt x="502" y="53"/>
                    <a:pt x="503" y="52"/>
                    <a:pt x="504" y="53"/>
                  </a:cubicBezTo>
                  <a:cubicBezTo>
                    <a:pt x="503" y="53"/>
                    <a:pt x="502" y="54"/>
                    <a:pt x="501" y="53"/>
                  </a:cubicBezTo>
                  <a:cubicBezTo>
                    <a:pt x="501" y="54"/>
                    <a:pt x="502" y="54"/>
                    <a:pt x="501" y="54"/>
                  </a:cubicBezTo>
                  <a:cubicBezTo>
                    <a:pt x="502" y="55"/>
                    <a:pt x="501" y="55"/>
                    <a:pt x="501" y="55"/>
                  </a:cubicBezTo>
                  <a:cubicBezTo>
                    <a:pt x="502" y="55"/>
                    <a:pt x="504" y="56"/>
                    <a:pt x="504" y="55"/>
                  </a:cubicBezTo>
                  <a:cubicBezTo>
                    <a:pt x="506" y="56"/>
                    <a:pt x="506" y="56"/>
                    <a:pt x="506" y="56"/>
                  </a:cubicBezTo>
                  <a:cubicBezTo>
                    <a:pt x="506" y="55"/>
                    <a:pt x="506" y="55"/>
                    <a:pt x="506" y="55"/>
                  </a:cubicBezTo>
                  <a:cubicBezTo>
                    <a:pt x="505" y="55"/>
                    <a:pt x="505" y="55"/>
                    <a:pt x="505" y="55"/>
                  </a:cubicBezTo>
                  <a:cubicBezTo>
                    <a:pt x="506" y="55"/>
                    <a:pt x="506" y="55"/>
                    <a:pt x="507" y="54"/>
                  </a:cubicBezTo>
                  <a:cubicBezTo>
                    <a:pt x="506" y="54"/>
                    <a:pt x="505" y="55"/>
                    <a:pt x="505" y="54"/>
                  </a:cubicBezTo>
                  <a:cubicBezTo>
                    <a:pt x="505" y="54"/>
                    <a:pt x="505" y="54"/>
                    <a:pt x="505" y="54"/>
                  </a:cubicBezTo>
                  <a:cubicBezTo>
                    <a:pt x="506" y="53"/>
                    <a:pt x="506" y="53"/>
                    <a:pt x="506" y="5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4" y="53"/>
                    <a:pt x="504" y="53"/>
                    <a:pt x="504" y="53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4" y="52"/>
                    <a:pt x="504" y="52"/>
                    <a:pt x="504" y="52"/>
                  </a:cubicBezTo>
                  <a:cubicBezTo>
                    <a:pt x="505" y="52"/>
                    <a:pt x="505" y="52"/>
                    <a:pt x="507" y="52"/>
                  </a:cubicBezTo>
                  <a:cubicBezTo>
                    <a:pt x="507" y="51"/>
                    <a:pt x="510" y="52"/>
                    <a:pt x="511" y="51"/>
                  </a:cubicBezTo>
                  <a:cubicBezTo>
                    <a:pt x="510" y="52"/>
                    <a:pt x="509" y="51"/>
                    <a:pt x="509" y="51"/>
                  </a:cubicBezTo>
                  <a:cubicBezTo>
                    <a:pt x="508" y="51"/>
                    <a:pt x="508" y="51"/>
                    <a:pt x="508" y="51"/>
                  </a:cubicBezTo>
                  <a:cubicBezTo>
                    <a:pt x="508" y="50"/>
                    <a:pt x="508" y="52"/>
                    <a:pt x="507" y="51"/>
                  </a:cubicBezTo>
                  <a:cubicBezTo>
                    <a:pt x="507" y="51"/>
                    <a:pt x="507" y="51"/>
                    <a:pt x="507" y="51"/>
                  </a:cubicBezTo>
                  <a:cubicBezTo>
                    <a:pt x="506" y="49"/>
                    <a:pt x="505" y="52"/>
                    <a:pt x="504" y="50"/>
                  </a:cubicBezTo>
                  <a:cubicBezTo>
                    <a:pt x="504" y="51"/>
                    <a:pt x="503" y="51"/>
                    <a:pt x="504" y="51"/>
                  </a:cubicBezTo>
                  <a:cubicBezTo>
                    <a:pt x="503" y="52"/>
                    <a:pt x="503" y="51"/>
                    <a:pt x="501" y="51"/>
                  </a:cubicBezTo>
                  <a:cubicBezTo>
                    <a:pt x="502" y="50"/>
                    <a:pt x="502" y="51"/>
                    <a:pt x="502" y="50"/>
                  </a:cubicBezTo>
                  <a:cubicBezTo>
                    <a:pt x="502" y="50"/>
                    <a:pt x="500" y="50"/>
                    <a:pt x="500" y="51"/>
                  </a:cubicBezTo>
                  <a:cubicBezTo>
                    <a:pt x="499" y="50"/>
                    <a:pt x="498" y="52"/>
                    <a:pt x="497" y="50"/>
                  </a:cubicBezTo>
                  <a:cubicBezTo>
                    <a:pt x="497" y="50"/>
                    <a:pt x="497" y="51"/>
                    <a:pt x="498" y="51"/>
                  </a:cubicBezTo>
                  <a:cubicBezTo>
                    <a:pt x="496" y="51"/>
                    <a:pt x="493" y="51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1"/>
                    <a:pt x="492" y="51"/>
                  </a:cubicBezTo>
                  <a:cubicBezTo>
                    <a:pt x="491" y="51"/>
                    <a:pt x="491" y="51"/>
                    <a:pt x="490" y="50"/>
                  </a:cubicBezTo>
                  <a:cubicBezTo>
                    <a:pt x="489" y="51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8" y="51"/>
                    <a:pt x="489" y="51"/>
                    <a:pt x="489" y="50"/>
                  </a:cubicBezTo>
                  <a:cubicBezTo>
                    <a:pt x="489" y="50"/>
                    <a:pt x="490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1"/>
                    <a:pt x="488" y="50"/>
                    <a:pt x="488" y="50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7" y="51"/>
                    <a:pt x="487" y="51"/>
                    <a:pt x="486" y="51"/>
                  </a:cubicBezTo>
                  <a:cubicBezTo>
                    <a:pt x="485" y="48"/>
                    <a:pt x="488" y="49"/>
                    <a:pt x="489" y="49"/>
                  </a:cubicBezTo>
                  <a:cubicBezTo>
                    <a:pt x="489" y="49"/>
                    <a:pt x="488" y="49"/>
                    <a:pt x="488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90" y="48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8"/>
                    <a:pt x="491" y="48"/>
                    <a:pt x="491" y="48"/>
                  </a:cubicBezTo>
                  <a:cubicBezTo>
                    <a:pt x="492" y="49"/>
                    <a:pt x="492" y="49"/>
                    <a:pt x="492" y="49"/>
                  </a:cubicBezTo>
                  <a:cubicBezTo>
                    <a:pt x="492" y="49"/>
                    <a:pt x="492" y="49"/>
                    <a:pt x="493" y="49"/>
                  </a:cubicBezTo>
                  <a:cubicBezTo>
                    <a:pt x="492" y="49"/>
                    <a:pt x="492" y="48"/>
                    <a:pt x="492" y="48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3" y="47"/>
                    <a:pt x="494" y="48"/>
                    <a:pt x="494" y="49"/>
                  </a:cubicBezTo>
                  <a:cubicBezTo>
                    <a:pt x="495" y="48"/>
                    <a:pt x="495" y="48"/>
                    <a:pt x="495" y="48"/>
                  </a:cubicBezTo>
                  <a:cubicBezTo>
                    <a:pt x="496" y="47"/>
                    <a:pt x="497" y="47"/>
                    <a:pt x="498" y="48"/>
                  </a:cubicBezTo>
                  <a:cubicBezTo>
                    <a:pt x="498" y="47"/>
                    <a:pt x="498" y="47"/>
                    <a:pt x="498" y="47"/>
                  </a:cubicBezTo>
                  <a:cubicBezTo>
                    <a:pt x="497" y="46"/>
                    <a:pt x="497" y="48"/>
                    <a:pt x="496" y="47"/>
                  </a:cubicBezTo>
                  <a:cubicBezTo>
                    <a:pt x="497" y="47"/>
                    <a:pt x="498" y="46"/>
                    <a:pt x="499" y="47"/>
                  </a:cubicBezTo>
                  <a:cubicBezTo>
                    <a:pt x="499" y="47"/>
                    <a:pt x="499" y="47"/>
                    <a:pt x="499" y="47"/>
                  </a:cubicBezTo>
                  <a:cubicBezTo>
                    <a:pt x="500" y="48"/>
                    <a:pt x="500" y="47"/>
                    <a:pt x="501" y="48"/>
                  </a:cubicBezTo>
                  <a:cubicBezTo>
                    <a:pt x="502" y="46"/>
                    <a:pt x="502" y="46"/>
                    <a:pt x="502" y="46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2" y="47"/>
                    <a:pt x="502" y="47"/>
                    <a:pt x="502" y="47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4" y="47"/>
                    <a:pt x="504" y="47"/>
                    <a:pt x="504" y="46"/>
                  </a:cubicBezTo>
                  <a:cubicBezTo>
                    <a:pt x="505" y="46"/>
                    <a:pt x="505" y="46"/>
                    <a:pt x="505" y="47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6" y="47"/>
                    <a:pt x="506" y="47"/>
                    <a:pt x="507" y="47"/>
                  </a:cubicBezTo>
                  <a:cubicBezTo>
                    <a:pt x="506" y="46"/>
                    <a:pt x="506" y="46"/>
                    <a:pt x="506" y="46"/>
                  </a:cubicBezTo>
                  <a:cubicBezTo>
                    <a:pt x="508" y="46"/>
                    <a:pt x="508" y="46"/>
                    <a:pt x="508" y="46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8" y="47"/>
                    <a:pt x="508" y="47"/>
                    <a:pt x="508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6"/>
                    <a:pt x="509" y="46"/>
                  </a:cubicBezTo>
                  <a:cubicBezTo>
                    <a:pt x="509" y="46"/>
                    <a:pt x="510" y="46"/>
                    <a:pt x="511" y="47"/>
                  </a:cubicBezTo>
                  <a:cubicBezTo>
                    <a:pt x="510" y="47"/>
                    <a:pt x="510" y="47"/>
                    <a:pt x="510" y="47"/>
                  </a:cubicBezTo>
                  <a:cubicBezTo>
                    <a:pt x="511" y="47"/>
                    <a:pt x="512" y="47"/>
                    <a:pt x="512" y="47"/>
                  </a:cubicBezTo>
                  <a:cubicBezTo>
                    <a:pt x="513" y="47"/>
                    <a:pt x="513" y="47"/>
                    <a:pt x="512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4" y="46"/>
                    <a:pt x="514" y="45"/>
                    <a:pt x="513" y="44"/>
                  </a:cubicBezTo>
                  <a:cubicBezTo>
                    <a:pt x="515" y="45"/>
                    <a:pt x="514" y="43"/>
                    <a:pt x="515" y="42"/>
                  </a:cubicBezTo>
                  <a:cubicBezTo>
                    <a:pt x="516" y="42"/>
                    <a:pt x="517" y="42"/>
                    <a:pt x="517" y="43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6" y="43"/>
                    <a:pt x="515" y="44"/>
                    <a:pt x="515" y="45"/>
                  </a:cubicBezTo>
                  <a:cubicBezTo>
                    <a:pt x="516" y="44"/>
                    <a:pt x="516" y="44"/>
                    <a:pt x="516" y="44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5" y="46"/>
                    <a:pt x="515" y="46"/>
                  </a:cubicBezTo>
                  <a:cubicBezTo>
                    <a:pt x="517" y="46"/>
                    <a:pt x="518" y="46"/>
                    <a:pt x="520" y="46"/>
                  </a:cubicBezTo>
                  <a:cubicBezTo>
                    <a:pt x="521" y="46"/>
                    <a:pt x="522" y="46"/>
                    <a:pt x="523" y="46"/>
                  </a:cubicBezTo>
                  <a:cubicBezTo>
                    <a:pt x="522" y="45"/>
                    <a:pt x="522" y="45"/>
                    <a:pt x="522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5" y="44"/>
                    <a:pt x="526" y="45"/>
                    <a:pt x="526" y="44"/>
                  </a:cubicBezTo>
                  <a:cubicBezTo>
                    <a:pt x="527" y="44"/>
                    <a:pt x="527" y="44"/>
                    <a:pt x="528" y="44"/>
                  </a:cubicBezTo>
                  <a:cubicBezTo>
                    <a:pt x="528" y="43"/>
                    <a:pt x="528" y="43"/>
                    <a:pt x="528" y="43"/>
                  </a:cubicBezTo>
                  <a:cubicBezTo>
                    <a:pt x="529" y="43"/>
                    <a:pt x="529" y="44"/>
                    <a:pt x="529" y="44"/>
                  </a:cubicBezTo>
                  <a:cubicBezTo>
                    <a:pt x="530" y="44"/>
                    <a:pt x="531" y="44"/>
                    <a:pt x="532" y="43"/>
                  </a:cubicBezTo>
                  <a:cubicBezTo>
                    <a:pt x="532" y="45"/>
                    <a:pt x="534" y="44"/>
                    <a:pt x="534" y="44"/>
                  </a:cubicBezTo>
                  <a:cubicBezTo>
                    <a:pt x="536" y="44"/>
                    <a:pt x="537" y="43"/>
                    <a:pt x="539" y="44"/>
                  </a:cubicBezTo>
                  <a:cubicBezTo>
                    <a:pt x="541" y="44"/>
                    <a:pt x="542" y="43"/>
                    <a:pt x="544" y="44"/>
                  </a:cubicBezTo>
                  <a:cubicBezTo>
                    <a:pt x="544" y="43"/>
                    <a:pt x="545" y="44"/>
                    <a:pt x="546" y="43"/>
                  </a:cubicBezTo>
                  <a:cubicBezTo>
                    <a:pt x="544" y="43"/>
                    <a:pt x="542" y="43"/>
                    <a:pt x="540" y="43"/>
                  </a:cubicBezTo>
                  <a:cubicBezTo>
                    <a:pt x="539" y="43"/>
                    <a:pt x="538" y="43"/>
                    <a:pt x="537" y="43"/>
                  </a:cubicBezTo>
                  <a:cubicBezTo>
                    <a:pt x="535" y="43"/>
                    <a:pt x="532" y="43"/>
                    <a:pt x="530" y="43"/>
                  </a:cubicBezTo>
                  <a:cubicBezTo>
                    <a:pt x="529" y="43"/>
                    <a:pt x="527" y="43"/>
                    <a:pt x="526" y="43"/>
                  </a:cubicBezTo>
                  <a:cubicBezTo>
                    <a:pt x="526" y="43"/>
                    <a:pt x="525" y="43"/>
                    <a:pt x="525" y="43"/>
                  </a:cubicBezTo>
                  <a:cubicBezTo>
                    <a:pt x="525" y="43"/>
                    <a:pt x="525" y="43"/>
                    <a:pt x="525" y="43"/>
                  </a:cubicBezTo>
                  <a:cubicBezTo>
                    <a:pt x="524" y="43"/>
                    <a:pt x="524" y="42"/>
                    <a:pt x="524" y="42"/>
                  </a:cubicBezTo>
                  <a:cubicBezTo>
                    <a:pt x="523" y="42"/>
                    <a:pt x="525" y="43"/>
                    <a:pt x="524" y="44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4"/>
                    <a:pt x="522" y="43"/>
                  </a:cubicBezTo>
                  <a:cubicBezTo>
                    <a:pt x="521" y="43"/>
                    <a:pt x="521" y="43"/>
                    <a:pt x="521" y="43"/>
                  </a:cubicBezTo>
                  <a:cubicBezTo>
                    <a:pt x="521" y="44"/>
                    <a:pt x="520" y="43"/>
                    <a:pt x="519" y="44"/>
                  </a:cubicBezTo>
                  <a:cubicBezTo>
                    <a:pt x="519" y="43"/>
                    <a:pt x="519" y="43"/>
                    <a:pt x="519" y="43"/>
                  </a:cubicBezTo>
                  <a:cubicBezTo>
                    <a:pt x="518" y="43"/>
                    <a:pt x="518" y="43"/>
                    <a:pt x="518" y="43"/>
                  </a:cubicBezTo>
                  <a:cubicBezTo>
                    <a:pt x="518" y="42"/>
                    <a:pt x="518" y="43"/>
                    <a:pt x="518" y="43"/>
                  </a:cubicBezTo>
                  <a:cubicBezTo>
                    <a:pt x="517" y="43"/>
                    <a:pt x="517" y="42"/>
                    <a:pt x="517" y="42"/>
                  </a:cubicBezTo>
                  <a:cubicBezTo>
                    <a:pt x="518" y="42"/>
                    <a:pt x="518" y="42"/>
                    <a:pt x="518" y="42"/>
                  </a:cubicBezTo>
                  <a:cubicBezTo>
                    <a:pt x="517" y="42"/>
                    <a:pt x="515" y="42"/>
                    <a:pt x="514" y="42"/>
                  </a:cubicBezTo>
                  <a:cubicBezTo>
                    <a:pt x="515" y="43"/>
                    <a:pt x="514" y="43"/>
                    <a:pt x="514" y="44"/>
                  </a:cubicBezTo>
                  <a:cubicBezTo>
                    <a:pt x="513" y="43"/>
                    <a:pt x="513" y="43"/>
                    <a:pt x="513" y="43"/>
                  </a:cubicBezTo>
                  <a:cubicBezTo>
                    <a:pt x="515" y="42"/>
                    <a:pt x="512" y="42"/>
                    <a:pt x="512" y="41"/>
                  </a:cubicBezTo>
                  <a:cubicBezTo>
                    <a:pt x="513" y="40"/>
                    <a:pt x="513" y="39"/>
                    <a:pt x="514" y="40"/>
                  </a:cubicBezTo>
                  <a:cubicBezTo>
                    <a:pt x="514" y="40"/>
                    <a:pt x="514" y="40"/>
                    <a:pt x="513" y="40"/>
                  </a:cubicBezTo>
                  <a:cubicBezTo>
                    <a:pt x="514" y="41"/>
                    <a:pt x="514" y="40"/>
                    <a:pt x="515" y="40"/>
                  </a:cubicBezTo>
                  <a:cubicBezTo>
                    <a:pt x="515" y="40"/>
                    <a:pt x="515" y="40"/>
                    <a:pt x="515" y="40"/>
                  </a:cubicBezTo>
                  <a:cubicBezTo>
                    <a:pt x="515" y="39"/>
                    <a:pt x="515" y="40"/>
                    <a:pt x="514" y="40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6" y="39"/>
                    <a:pt x="516" y="39"/>
                  </a:cubicBezTo>
                  <a:cubicBezTo>
                    <a:pt x="516" y="38"/>
                    <a:pt x="516" y="38"/>
                    <a:pt x="517" y="37"/>
                  </a:cubicBezTo>
                  <a:cubicBezTo>
                    <a:pt x="515" y="36"/>
                    <a:pt x="516" y="39"/>
                    <a:pt x="515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9"/>
                    <a:pt x="513" y="39"/>
                    <a:pt x="512" y="40"/>
                  </a:cubicBezTo>
                  <a:cubicBezTo>
                    <a:pt x="512" y="39"/>
                    <a:pt x="513" y="39"/>
                    <a:pt x="513" y="39"/>
                  </a:cubicBezTo>
                  <a:cubicBezTo>
                    <a:pt x="512" y="39"/>
                    <a:pt x="512" y="39"/>
                    <a:pt x="512" y="39"/>
                  </a:cubicBezTo>
                  <a:cubicBezTo>
                    <a:pt x="512" y="39"/>
                    <a:pt x="512" y="38"/>
                    <a:pt x="512" y="38"/>
                  </a:cubicBezTo>
                  <a:cubicBezTo>
                    <a:pt x="512" y="38"/>
                    <a:pt x="511" y="37"/>
                    <a:pt x="511" y="38"/>
                  </a:cubicBezTo>
                  <a:cubicBezTo>
                    <a:pt x="511" y="38"/>
                    <a:pt x="511" y="38"/>
                    <a:pt x="511" y="38"/>
                  </a:cubicBezTo>
                  <a:cubicBezTo>
                    <a:pt x="511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9"/>
                    <a:pt x="508" y="38"/>
                    <a:pt x="508" y="38"/>
                  </a:cubicBezTo>
                  <a:cubicBezTo>
                    <a:pt x="508" y="38"/>
                    <a:pt x="508" y="38"/>
                    <a:pt x="508" y="38"/>
                  </a:cubicBezTo>
                  <a:cubicBezTo>
                    <a:pt x="508" y="38"/>
                    <a:pt x="507" y="37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6" y="37"/>
                    <a:pt x="506" y="39"/>
                    <a:pt x="506" y="39"/>
                  </a:cubicBezTo>
                  <a:cubicBezTo>
                    <a:pt x="505" y="39"/>
                    <a:pt x="503" y="38"/>
                    <a:pt x="503" y="38"/>
                  </a:cubicBezTo>
                  <a:cubicBezTo>
                    <a:pt x="503" y="38"/>
                    <a:pt x="503" y="38"/>
                    <a:pt x="502" y="38"/>
                  </a:cubicBezTo>
                  <a:cubicBezTo>
                    <a:pt x="502" y="37"/>
                    <a:pt x="501" y="38"/>
                    <a:pt x="501" y="37"/>
                  </a:cubicBezTo>
                  <a:cubicBezTo>
                    <a:pt x="500" y="38"/>
                    <a:pt x="500" y="38"/>
                    <a:pt x="500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8" y="38"/>
                    <a:pt x="497" y="38"/>
                    <a:pt x="496" y="37"/>
                  </a:cubicBezTo>
                  <a:cubicBezTo>
                    <a:pt x="495" y="38"/>
                    <a:pt x="494" y="37"/>
                    <a:pt x="493" y="38"/>
                  </a:cubicBezTo>
                  <a:cubicBezTo>
                    <a:pt x="490" y="37"/>
                    <a:pt x="488" y="38"/>
                    <a:pt x="486" y="37"/>
                  </a:cubicBezTo>
                  <a:cubicBezTo>
                    <a:pt x="483" y="36"/>
                    <a:pt x="481" y="38"/>
                    <a:pt x="478" y="37"/>
                  </a:cubicBezTo>
                  <a:cubicBezTo>
                    <a:pt x="477" y="37"/>
                    <a:pt x="474" y="36"/>
                    <a:pt x="474" y="38"/>
                  </a:cubicBezTo>
                  <a:cubicBezTo>
                    <a:pt x="473" y="38"/>
                    <a:pt x="474" y="37"/>
                    <a:pt x="473" y="37"/>
                  </a:cubicBezTo>
                  <a:cubicBezTo>
                    <a:pt x="473" y="37"/>
                    <a:pt x="473" y="37"/>
                    <a:pt x="473" y="37"/>
                  </a:cubicBezTo>
                  <a:cubicBezTo>
                    <a:pt x="472" y="37"/>
                    <a:pt x="472" y="37"/>
                    <a:pt x="472" y="37"/>
                  </a:cubicBezTo>
                  <a:cubicBezTo>
                    <a:pt x="470" y="38"/>
                    <a:pt x="468" y="35"/>
                    <a:pt x="467" y="37"/>
                  </a:cubicBezTo>
                  <a:cubicBezTo>
                    <a:pt x="464" y="36"/>
                    <a:pt x="461" y="36"/>
                    <a:pt x="459" y="36"/>
                  </a:cubicBezTo>
                  <a:cubicBezTo>
                    <a:pt x="458" y="36"/>
                    <a:pt x="457" y="36"/>
                    <a:pt x="456" y="36"/>
                  </a:cubicBezTo>
                  <a:cubicBezTo>
                    <a:pt x="455" y="36"/>
                    <a:pt x="455" y="35"/>
                    <a:pt x="456" y="34"/>
                  </a:cubicBezTo>
                  <a:cubicBezTo>
                    <a:pt x="456" y="35"/>
                    <a:pt x="457" y="35"/>
                    <a:pt x="457" y="35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8" y="35"/>
                    <a:pt x="458" y="35"/>
                    <a:pt x="459" y="36"/>
                  </a:cubicBezTo>
                  <a:cubicBezTo>
                    <a:pt x="460" y="35"/>
                    <a:pt x="458" y="35"/>
                    <a:pt x="459" y="34"/>
                  </a:cubicBezTo>
                  <a:cubicBezTo>
                    <a:pt x="459" y="34"/>
                    <a:pt x="459" y="34"/>
                    <a:pt x="460" y="34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5"/>
                    <a:pt x="461" y="36"/>
                    <a:pt x="462" y="35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4"/>
                    <a:pt x="462" y="34"/>
                    <a:pt x="462" y="35"/>
                  </a:cubicBezTo>
                  <a:cubicBezTo>
                    <a:pt x="462" y="34"/>
                    <a:pt x="462" y="34"/>
                    <a:pt x="462" y="34"/>
                  </a:cubicBezTo>
                  <a:cubicBezTo>
                    <a:pt x="463" y="34"/>
                    <a:pt x="464" y="34"/>
                    <a:pt x="464" y="35"/>
                  </a:cubicBezTo>
                  <a:cubicBezTo>
                    <a:pt x="465" y="35"/>
                    <a:pt x="465" y="35"/>
                    <a:pt x="465" y="35"/>
                  </a:cubicBezTo>
                  <a:cubicBezTo>
                    <a:pt x="464" y="35"/>
                    <a:pt x="464" y="34"/>
                    <a:pt x="464" y="34"/>
                  </a:cubicBezTo>
                  <a:cubicBezTo>
                    <a:pt x="465" y="34"/>
                    <a:pt x="465" y="34"/>
                    <a:pt x="466" y="34"/>
                  </a:cubicBezTo>
                  <a:cubicBezTo>
                    <a:pt x="465" y="34"/>
                    <a:pt x="465" y="34"/>
                    <a:pt x="465" y="35"/>
                  </a:cubicBezTo>
                  <a:cubicBezTo>
                    <a:pt x="466" y="35"/>
                    <a:pt x="466" y="34"/>
                    <a:pt x="467" y="35"/>
                  </a:cubicBezTo>
                  <a:cubicBezTo>
                    <a:pt x="466" y="34"/>
                    <a:pt x="466" y="34"/>
                    <a:pt x="466" y="34"/>
                  </a:cubicBezTo>
                  <a:cubicBezTo>
                    <a:pt x="467" y="34"/>
                    <a:pt x="468" y="34"/>
                    <a:pt x="469" y="34"/>
                  </a:cubicBezTo>
                  <a:cubicBezTo>
                    <a:pt x="468" y="34"/>
                    <a:pt x="468" y="35"/>
                    <a:pt x="468" y="35"/>
                  </a:cubicBezTo>
                  <a:cubicBezTo>
                    <a:pt x="469" y="35"/>
                    <a:pt x="469" y="35"/>
                    <a:pt x="469" y="35"/>
                  </a:cubicBezTo>
                  <a:cubicBezTo>
                    <a:pt x="469" y="34"/>
                    <a:pt x="471" y="36"/>
                    <a:pt x="470" y="34"/>
                  </a:cubicBezTo>
                  <a:cubicBezTo>
                    <a:pt x="471" y="34"/>
                    <a:pt x="472" y="34"/>
                    <a:pt x="472" y="34"/>
                  </a:cubicBezTo>
                  <a:cubicBezTo>
                    <a:pt x="472" y="34"/>
                    <a:pt x="472" y="34"/>
                    <a:pt x="472" y="34"/>
                  </a:cubicBezTo>
                  <a:cubicBezTo>
                    <a:pt x="473" y="34"/>
                    <a:pt x="473" y="34"/>
                    <a:pt x="473" y="34"/>
                  </a:cubicBezTo>
                  <a:cubicBezTo>
                    <a:pt x="474" y="34"/>
                    <a:pt x="474" y="34"/>
                    <a:pt x="475" y="33"/>
                  </a:cubicBezTo>
                  <a:cubicBezTo>
                    <a:pt x="475" y="34"/>
                    <a:pt x="476" y="34"/>
                    <a:pt x="476" y="34"/>
                  </a:cubicBezTo>
                  <a:cubicBezTo>
                    <a:pt x="477" y="34"/>
                    <a:pt x="478" y="35"/>
                    <a:pt x="479" y="34"/>
                  </a:cubicBezTo>
                  <a:cubicBezTo>
                    <a:pt x="479" y="34"/>
                    <a:pt x="479" y="34"/>
                    <a:pt x="479" y="34"/>
                  </a:cubicBezTo>
                  <a:cubicBezTo>
                    <a:pt x="478" y="33"/>
                    <a:pt x="478" y="32"/>
                    <a:pt x="478" y="31"/>
                  </a:cubicBezTo>
                  <a:cubicBezTo>
                    <a:pt x="479" y="32"/>
                    <a:pt x="479" y="32"/>
                    <a:pt x="479" y="32"/>
                  </a:cubicBezTo>
                  <a:cubicBezTo>
                    <a:pt x="480" y="32"/>
                    <a:pt x="479" y="33"/>
                    <a:pt x="480" y="33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1" y="34"/>
                    <a:pt x="480" y="34"/>
                    <a:pt x="480" y="33"/>
                  </a:cubicBezTo>
                  <a:cubicBezTo>
                    <a:pt x="481" y="33"/>
                    <a:pt x="482" y="34"/>
                    <a:pt x="483" y="33"/>
                  </a:cubicBezTo>
                  <a:cubicBezTo>
                    <a:pt x="482" y="33"/>
                    <a:pt x="482" y="32"/>
                    <a:pt x="481" y="33"/>
                  </a:cubicBezTo>
                  <a:cubicBezTo>
                    <a:pt x="480" y="33"/>
                    <a:pt x="480" y="32"/>
                    <a:pt x="480" y="32"/>
                  </a:cubicBezTo>
                  <a:cubicBezTo>
                    <a:pt x="481" y="32"/>
                    <a:pt x="481" y="31"/>
                    <a:pt x="482" y="32"/>
                  </a:cubicBezTo>
                  <a:cubicBezTo>
                    <a:pt x="482" y="31"/>
                    <a:pt x="482" y="31"/>
                    <a:pt x="482" y="31"/>
                  </a:cubicBezTo>
                  <a:cubicBezTo>
                    <a:pt x="482" y="31"/>
                    <a:pt x="482" y="31"/>
                    <a:pt x="482" y="32"/>
                  </a:cubicBezTo>
                  <a:cubicBezTo>
                    <a:pt x="483" y="32"/>
                    <a:pt x="484" y="32"/>
                    <a:pt x="484" y="31"/>
                  </a:cubicBezTo>
                  <a:cubicBezTo>
                    <a:pt x="484" y="32"/>
                    <a:pt x="484" y="32"/>
                    <a:pt x="485" y="32"/>
                  </a:cubicBezTo>
                  <a:cubicBezTo>
                    <a:pt x="485" y="32"/>
                    <a:pt x="485" y="31"/>
                    <a:pt x="485" y="31"/>
                  </a:cubicBezTo>
                  <a:cubicBezTo>
                    <a:pt x="485" y="31"/>
                    <a:pt x="486" y="31"/>
                    <a:pt x="486" y="31"/>
                  </a:cubicBezTo>
                  <a:cubicBezTo>
                    <a:pt x="486" y="31"/>
                    <a:pt x="486" y="31"/>
                    <a:pt x="486" y="30"/>
                  </a:cubicBezTo>
                  <a:cubicBezTo>
                    <a:pt x="485" y="31"/>
                    <a:pt x="482" y="29"/>
                    <a:pt x="483" y="31"/>
                  </a:cubicBezTo>
                  <a:cubicBezTo>
                    <a:pt x="482" y="30"/>
                    <a:pt x="482" y="30"/>
                    <a:pt x="482" y="30"/>
                  </a:cubicBezTo>
                  <a:cubicBezTo>
                    <a:pt x="480" y="31"/>
                    <a:pt x="479" y="30"/>
                    <a:pt x="477" y="30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8" y="31"/>
                    <a:pt x="478" y="32"/>
                    <a:pt x="478" y="32"/>
                  </a:cubicBezTo>
                  <a:cubicBezTo>
                    <a:pt x="477" y="33"/>
                    <a:pt x="476" y="32"/>
                    <a:pt x="475" y="32"/>
                  </a:cubicBezTo>
                  <a:cubicBezTo>
                    <a:pt x="474" y="32"/>
                    <a:pt x="473" y="32"/>
                    <a:pt x="473" y="32"/>
                  </a:cubicBezTo>
                  <a:cubicBezTo>
                    <a:pt x="474" y="31"/>
                    <a:pt x="476" y="32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4" y="31"/>
                    <a:pt x="474" y="31"/>
                    <a:pt x="474" y="31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3" y="30"/>
                    <a:pt x="474" y="29"/>
                    <a:pt x="474" y="29"/>
                  </a:cubicBezTo>
                  <a:cubicBezTo>
                    <a:pt x="475" y="29"/>
                    <a:pt x="477" y="28"/>
                    <a:pt x="478" y="30"/>
                  </a:cubicBezTo>
                  <a:cubicBezTo>
                    <a:pt x="478" y="30"/>
                    <a:pt x="478" y="29"/>
                    <a:pt x="478" y="29"/>
                  </a:cubicBezTo>
                  <a:cubicBezTo>
                    <a:pt x="479" y="29"/>
                    <a:pt x="481" y="29"/>
                    <a:pt x="482" y="30"/>
                  </a:cubicBezTo>
                  <a:cubicBezTo>
                    <a:pt x="483" y="28"/>
                    <a:pt x="485" y="30"/>
                    <a:pt x="486" y="29"/>
                  </a:cubicBezTo>
                  <a:cubicBezTo>
                    <a:pt x="487" y="29"/>
                    <a:pt x="489" y="29"/>
                    <a:pt x="491" y="30"/>
                  </a:cubicBezTo>
                  <a:cubicBezTo>
                    <a:pt x="491" y="30"/>
                    <a:pt x="491" y="30"/>
                    <a:pt x="491" y="30"/>
                  </a:cubicBezTo>
                  <a:cubicBezTo>
                    <a:pt x="491" y="29"/>
                    <a:pt x="490" y="29"/>
                    <a:pt x="490" y="29"/>
                  </a:cubicBezTo>
                  <a:cubicBezTo>
                    <a:pt x="491" y="29"/>
                    <a:pt x="493" y="30"/>
                    <a:pt x="494" y="29"/>
                  </a:cubicBezTo>
                  <a:cubicBezTo>
                    <a:pt x="494" y="29"/>
                    <a:pt x="494" y="29"/>
                    <a:pt x="494" y="29"/>
                  </a:cubicBezTo>
                  <a:cubicBezTo>
                    <a:pt x="495" y="29"/>
                    <a:pt x="496" y="29"/>
                    <a:pt x="496" y="28"/>
                  </a:cubicBezTo>
                  <a:cubicBezTo>
                    <a:pt x="496" y="28"/>
                    <a:pt x="496" y="28"/>
                    <a:pt x="496" y="28"/>
                  </a:cubicBezTo>
                  <a:cubicBezTo>
                    <a:pt x="495" y="28"/>
                    <a:pt x="495" y="29"/>
                    <a:pt x="495" y="29"/>
                  </a:cubicBezTo>
                  <a:cubicBezTo>
                    <a:pt x="493" y="28"/>
                    <a:pt x="493" y="28"/>
                    <a:pt x="493" y="28"/>
                  </a:cubicBezTo>
                  <a:cubicBezTo>
                    <a:pt x="490" y="28"/>
                    <a:pt x="487" y="28"/>
                    <a:pt x="484" y="28"/>
                  </a:cubicBezTo>
                  <a:cubicBezTo>
                    <a:pt x="482" y="28"/>
                    <a:pt x="480" y="28"/>
                    <a:pt x="479" y="28"/>
                  </a:cubicBezTo>
                  <a:cubicBezTo>
                    <a:pt x="478" y="28"/>
                    <a:pt x="477" y="28"/>
                    <a:pt x="475" y="28"/>
                  </a:cubicBezTo>
                  <a:cubicBezTo>
                    <a:pt x="473" y="28"/>
                    <a:pt x="470" y="28"/>
                    <a:pt x="468" y="28"/>
                  </a:cubicBezTo>
                  <a:cubicBezTo>
                    <a:pt x="468" y="27"/>
                    <a:pt x="468" y="27"/>
                    <a:pt x="468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7" y="28"/>
                    <a:pt x="466" y="27"/>
                    <a:pt x="465" y="28"/>
                  </a:cubicBezTo>
                  <a:cubicBezTo>
                    <a:pt x="465" y="27"/>
                    <a:pt x="465" y="27"/>
                    <a:pt x="465" y="27"/>
                  </a:cubicBezTo>
                  <a:cubicBezTo>
                    <a:pt x="463" y="26"/>
                    <a:pt x="462" y="29"/>
                    <a:pt x="461" y="27"/>
                  </a:cubicBezTo>
                  <a:cubicBezTo>
                    <a:pt x="461" y="27"/>
                    <a:pt x="461" y="27"/>
                    <a:pt x="461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59" y="26"/>
                    <a:pt x="458" y="26"/>
                    <a:pt x="458" y="27"/>
                  </a:cubicBezTo>
                  <a:cubicBezTo>
                    <a:pt x="457" y="27"/>
                    <a:pt x="457" y="26"/>
                    <a:pt x="456" y="26"/>
                  </a:cubicBezTo>
                  <a:cubicBezTo>
                    <a:pt x="458" y="24"/>
                    <a:pt x="458" y="27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2" y="25"/>
                    <a:pt x="463" y="25"/>
                    <a:pt x="465" y="26"/>
                  </a:cubicBezTo>
                  <a:cubicBezTo>
                    <a:pt x="467" y="25"/>
                    <a:pt x="470" y="27"/>
                    <a:pt x="471" y="26"/>
                  </a:cubicBezTo>
                  <a:cubicBezTo>
                    <a:pt x="473" y="27"/>
                    <a:pt x="474" y="25"/>
                    <a:pt x="475" y="26"/>
                  </a:cubicBezTo>
                  <a:cubicBezTo>
                    <a:pt x="476" y="25"/>
                    <a:pt x="477" y="27"/>
                    <a:pt x="478" y="26"/>
                  </a:cubicBezTo>
                  <a:cubicBezTo>
                    <a:pt x="480" y="27"/>
                    <a:pt x="481" y="25"/>
                    <a:pt x="483" y="26"/>
                  </a:cubicBezTo>
                  <a:cubicBezTo>
                    <a:pt x="486" y="26"/>
                    <a:pt x="489" y="27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4" y="26"/>
                    <a:pt x="496" y="27"/>
                    <a:pt x="497" y="26"/>
                  </a:cubicBezTo>
                  <a:cubicBezTo>
                    <a:pt x="497" y="26"/>
                    <a:pt x="497" y="26"/>
                    <a:pt x="498" y="27"/>
                  </a:cubicBezTo>
                  <a:cubicBezTo>
                    <a:pt x="498" y="26"/>
                    <a:pt x="500" y="27"/>
                    <a:pt x="500" y="26"/>
                  </a:cubicBezTo>
                  <a:cubicBezTo>
                    <a:pt x="500" y="26"/>
                    <a:pt x="500" y="26"/>
                    <a:pt x="500" y="26"/>
                  </a:cubicBezTo>
                  <a:cubicBezTo>
                    <a:pt x="500" y="27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7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3" y="27"/>
                    <a:pt x="503" y="27"/>
                    <a:pt x="503" y="27"/>
                  </a:cubicBezTo>
                  <a:cubicBezTo>
                    <a:pt x="503" y="26"/>
                    <a:pt x="503" y="26"/>
                    <a:pt x="503" y="26"/>
                  </a:cubicBezTo>
                  <a:cubicBezTo>
                    <a:pt x="504" y="28"/>
                    <a:pt x="504" y="25"/>
                    <a:pt x="506" y="26"/>
                  </a:cubicBezTo>
                  <a:cubicBezTo>
                    <a:pt x="507" y="27"/>
                    <a:pt x="507" y="27"/>
                    <a:pt x="508" y="26"/>
                  </a:cubicBezTo>
                  <a:cubicBezTo>
                    <a:pt x="508" y="27"/>
                    <a:pt x="508" y="27"/>
                    <a:pt x="508" y="27"/>
                  </a:cubicBezTo>
                  <a:cubicBezTo>
                    <a:pt x="508" y="25"/>
                    <a:pt x="510" y="27"/>
                    <a:pt x="510" y="26"/>
                  </a:cubicBezTo>
                  <a:cubicBezTo>
                    <a:pt x="510" y="26"/>
                    <a:pt x="511" y="26"/>
                    <a:pt x="511" y="26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2" y="27"/>
                    <a:pt x="512" y="27"/>
                  </a:cubicBezTo>
                  <a:cubicBezTo>
                    <a:pt x="512" y="26"/>
                    <a:pt x="511" y="26"/>
                    <a:pt x="511" y="26"/>
                  </a:cubicBezTo>
                  <a:cubicBezTo>
                    <a:pt x="512" y="26"/>
                    <a:pt x="512" y="26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3" y="26"/>
                    <a:pt x="514" y="26"/>
                    <a:pt x="514" y="26"/>
                  </a:cubicBezTo>
                  <a:cubicBezTo>
                    <a:pt x="514" y="25"/>
                    <a:pt x="514" y="25"/>
                    <a:pt x="514" y="25"/>
                  </a:cubicBezTo>
                  <a:cubicBezTo>
                    <a:pt x="516" y="26"/>
                    <a:pt x="516" y="26"/>
                    <a:pt x="517" y="27"/>
                  </a:cubicBezTo>
                  <a:cubicBezTo>
                    <a:pt x="517" y="27"/>
                    <a:pt x="517" y="27"/>
                    <a:pt x="517" y="27"/>
                  </a:cubicBezTo>
                  <a:cubicBezTo>
                    <a:pt x="517" y="27"/>
                    <a:pt x="517" y="27"/>
                    <a:pt x="517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20" y="26"/>
                  </a:cubicBezTo>
                  <a:cubicBezTo>
                    <a:pt x="519" y="25"/>
                    <a:pt x="521" y="26"/>
                    <a:pt x="521" y="26"/>
                  </a:cubicBezTo>
                  <a:cubicBezTo>
                    <a:pt x="522" y="25"/>
                    <a:pt x="524" y="27"/>
                    <a:pt x="524" y="25"/>
                  </a:cubicBezTo>
                  <a:cubicBezTo>
                    <a:pt x="524" y="26"/>
                    <a:pt x="524" y="26"/>
                    <a:pt x="524" y="26"/>
                  </a:cubicBezTo>
                  <a:cubicBezTo>
                    <a:pt x="524" y="26"/>
                    <a:pt x="524" y="26"/>
                    <a:pt x="525" y="25"/>
                  </a:cubicBezTo>
                  <a:cubicBezTo>
                    <a:pt x="525" y="26"/>
                    <a:pt x="525" y="26"/>
                    <a:pt x="525" y="26"/>
                  </a:cubicBezTo>
                  <a:cubicBezTo>
                    <a:pt x="526" y="27"/>
                    <a:pt x="526" y="25"/>
                    <a:pt x="527" y="26"/>
                  </a:cubicBezTo>
                  <a:cubicBezTo>
                    <a:pt x="527" y="25"/>
                    <a:pt x="527" y="25"/>
                    <a:pt x="527" y="25"/>
                  </a:cubicBezTo>
                  <a:cubicBezTo>
                    <a:pt x="526" y="24"/>
                    <a:pt x="526" y="25"/>
                    <a:pt x="526" y="25"/>
                  </a:cubicBezTo>
                  <a:cubicBezTo>
                    <a:pt x="525" y="25"/>
                    <a:pt x="526" y="24"/>
                    <a:pt x="525" y="24"/>
                  </a:cubicBezTo>
                  <a:cubicBezTo>
                    <a:pt x="525" y="25"/>
                    <a:pt x="525" y="25"/>
                    <a:pt x="525" y="25"/>
                  </a:cubicBezTo>
                  <a:cubicBezTo>
                    <a:pt x="524" y="25"/>
                    <a:pt x="524" y="24"/>
                    <a:pt x="524" y="25"/>
                  </a:cubicBezTo>
                  <a:cubicBezTo>
                    <a:pt x="523" y="25"/>
                    <a:pt x="522" y="25"/>
                    <a:pt x="521" y="24"/>
                  </a:cubicBezTo>
                  <a:cubicBezTo>
                    <a:pt x="521" y="24"/>
                    <a:pt x="522" y="25"/>
                    <a:pt x="521" y="25"/>
                  </a:cubicBezTo>
                  <a:cubicBezTo>
                    <a:pt x="521" y="24"/>
                    <a:pt x="520" y="24"/>
                    <a:pt x="519" y="24"/>
                  </a:cubicBezTo>
                  <a:cubicBezTo>
                    <a:pt x="519" y="24"/>
                    <a:pt x="519" y="24"/>
                    <a:pt x="519" y="24"/>
                  </a:cubicBezTo>
                  <a:cubicBezTo>
                    <a:pt x="520" y="24"/>
                    <a:pt x="521" y="24"/>
                    <a:pt x="521" y="25"/>
                  </a:cubicBezTo>
                  <a:cubicBezTo>
                    <a:pt x="521" y="25"/>
                    <a:pt x="521" y="25"/>
                    <a:pt x="521" y="25"/>
                  </a:cubicBezTo>
                  <a:cubicBezTo>
                    <a:pt x="520" y="25"/>
                    <a:pt x="518" y="25"/>
                    <a:pt x="518" y="24"/>
                  </a:cubicBezTo>
                  <a:cubicBezTo>
                    <a:pt x="517" y="24"/>
                    <a:pt x="516" y="24"/>
                    <a:pt x="515" y="24"/>
                  </a:cubicBezTo>
                  <a:cubicBezTo>
                    <a:pt x="515" y="24"/>
                    <a:pt x="515" y="24"/>
                    <a:pt x="515" y="24"/>
                  </a:cubicBezTo>
                  <a:cubicBezTo>
                    <a:pt x="515" y="24"/>
                    <a:pt x="516" y="24"/>
                    <a:pt x="516" y="24"/>
                  </a:cubicBezTo>
                  <a:cubicBezTo>
                    <a:pt x="515" y="24"/>
                    <a:pt x="516" y="25"/>
                    <a:pt x="515" y="25"/>
                  </a:cubicBezTo>
                  <a:cubicBezTo>
                    <a:pt x="515" y="25"/>
                    <a:pt x="515" y="25"/>
                    <a:pt x="514" y="24"/>
                  </a:cubicBezTo>
                  <a:cubicBezTo>
                    <a:pt x="514" y="25"/>
                    <a:pt x="513" y="24"/>
                    <a:pt x="512" y="25"/>
                  </a:cubicBezTo>
                  <a:cubicBezTo>
                    <a:pt x="511" y="24"/>
                    <a:pt x="511" y="24"/>
                    <a:pt x="511" y="24"/>
                  </a:cubicBezTo>
                  <a:cubicBezTo>
                    <a:pt x="511" y="25"/>
                    <a:pt x="511" y="24"/>
                    <a:pt x="510" y="24"/>
                  </a:cubicBezTo>
                  <a:cubicBezTo>
                    <a:pt x="510" y="24"/>
                    <a:pt x="510" y="24"/>
                    <a:pt x="510" y="24"/>
                  </a:cubicBezTo>
                  <a:cubicBezTo>
                    <a:pt x="510" y="26"/>
                    <a:pt x="509" y="25"/>
                    <a:pt x="508" y="25"/>
                  </a:cubicBezTo>
                  <a:cubicBezTo>
                    <a:pt x="507" y="25"/>
                    <a:pt x="508" y="23"/>
                    <a:pt x="507" y="23"/>
                  </a:cubicBezTo>
                  <a:cubicBezTo>
                    <a:pt x="507" y="24"/>
                    <a:pt x="507" y="24"/>
                    <a:pt x="508" y="24"/>
                  </a:cubicBezTo>
                  <a:cubicBezTo>
                    <a:pt x="507" y="24"/>
                    <a:pt x="507" y="24"/>
                    <a:pt x="507" y="25"/>
                  </a:cubicBezTo>
                  <a:cubicBezTo>
                    <a:pt x="508" y="25"/>
                    <a:pt x="508" y="25"/>
                    <a:pt x="508" y="25"/>
                  </a:cubicBezTo>
                  <a:cubicBezTo>
                    <a:pt x="508" y="25"/>
                    <a:pt x="507" y="26"/>
                    <a:pt x="507" y="26"/>
                  </a:cubicBezTo>
                  <a:cubicBezTo>
                    <a:pt x="507" y="26"/>
                    <a:pt x="506" y="26"/>
                    <a:pt x="506" y="26"/>
                  </a:cubicBezTo>
                  <a:cubicBezTo>
                    <a:pt x="507" y="26"/>
                    <a:pt x="507" y="26"/>
                    <a:pt x="507" y="25"/>
                  </a:cubicBezTo>
                  <a:cubicBezTo>
                    <a:pt x="506" y="25"/>
                    <a:pt x="505" y="25"/>
                    <a:pt x="504" y="25"/>
                  </a:cubicBezTo>
                  <a:cubicBezTo>
                    <a:pt x="504" y="25"/>
                    <a:pt x="504" y="24"/>
                    <a:pt x="504" y="24"/>
                  </a:cubicBezTo>
                  <a:cubicBezTo>
                    <a:pt x="505" y="24"/>
                    <a:pt x="505" y="24"/>
                    <a:pt x="505" y="24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4" y="23"/>
                    <a:pt x="505" y="23"/>
                    <a:pt x="505" y="23"/>
                  </a:cubicBezTo>
                  <a:cubicBezTo>
                    <a:pt x="504" y="23"/>
                    <a:pt x="504" y="23"/>
                    <a:pt x="503" y="23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3" y="24"/>
                    <a:pt x="503" y="24"/>
                    <a:pt x="503" y="24"/>
                  </a:cubicBezTo>
                  <a:cubicBezTo>
                    <a:pt x="503" y="24"/>
                    <a:pt x="503" y="23"/>
                    <a:pt x="502" y="23"/>
                  </a:cubicBezTo>
                  <a:cubicBezTo>
                    <a:pt x="502" y="23"/>
                    <a:pt x="502" y="24"/>
                    <a:pt x="502" y="24"/>
                  </a:cubicBezTo>
                  <a:cubicBezTo>
                    <a:pt x="503" y="25"/>
                    <a:pt x="503" y="25"/>
                    <a:pt x="503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1" y="25"/>
                    <a:pt x="500" y="25"/>
                    <a:pt x="500" y="24"/>
                  </a:cubicBezTo>
                  <a:cubicBezTo>
                    <a:pt x="501" y="24"/>
                    <a:pt x="501" y="24"/>
                    <a:pt x="501" y="24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9" y="25"/>
                    <a:pt x="499" y="25"/>
                    <a:pt x="499" y="25"/>
                  </a:cubicBezTo>
                  <a:cubicBezTo>
                    <a:pt x="499" y="25"/>
                    <a:pt x="498" y="25"/>
                    <a:pt x="498" y="25"/>
                  </a:cubicBezTo>
                  <a:cubicBezTo>
                    <a:pt x="497" y="24"/>
                    <a:pt x="496" y="26"/>
                    <a:pt x="495" y="24"/>
                  </a:cubicBezTo>
                  <a:cubicBezTo>
                    <a:pt x="496" y="24"/>
                    <a:pt x="497" y="24"/>
                    <a:pt x="497" y="24"/>
                  </a:cubicBezTo>
                  <a:cubicBezTo>
                    <a:pt x="497" y="23"/>
                    <a:pt x="497" y="23"/>
                    <a:pt x="497" y="2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497" y="23"/>
                    <a:pt x="496" y="23"/>
                    <a:pt x="495" y="23"/>
                  </a:cubicBezTo>
                  <a:cubicBezTo>
                    <a:pt x="496" y="22"/>
                    <a:pt x="496" y="22"/>
                    <a:pt x="496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3"/>
                    <a:pt x="495" y="23"/>
                  </a:cubicBezTo>
                  <a:cubicBezTo>
                    <a:pt x="494" y="23"/>
                    <a:pt x="495" y="24"/>
                    <a:pt x="495" y="24"/>
                  </a:cubicBezTo>
                  <a:cubicBezTo>
                    <a:pt x="495" y="24"/>
                    <a:pt x="495" y="24"/>
                    <a:pt x="495" y="25"/>
                  </a:cubicBezTo>
                  <a:cubicBezTo>
                    <a:pt x="493" y="25"/>
                    <a:pt x="493" y="25"/>
                    <a:pt x="493" y="25"/>
                  </a:cubicBezTo>
                  <a:cubicBezTo>
                    <a:pt x="493" y="25"/>
                    <a:pt x="493" y="24"/>
                    <a:pt x="493" y="24"/>
                  </a:cubicBezTo>
                  <a:cubicBezTo>
                    <a:pt x="493" y="24"/>
                    <a:pt x="493" y="24"/>
                    <a:pt x="493" y="24"/>
                  </a:cubicBezTo>
                  <a:cubicBezTo>
                    <a:pt x="493" y="24"/>
                    <a:pt x="493" y="25"/>
                    <a:pt x="493" y="25"/>
                  </a:cubicBezTo>
                  <a:cubicBezTo>
                    <a:pt x="491" y="24"/>
                    <a:pt x="493" y="24"/>
                    <a:pt x="492" y="24"/>
                  </a:cubicBezTo>
                  <a:cubicBezTo>
                    <a:pt x="492" y="23"/>
                    <a:pt x="491" y="23"/>
                    <a:pt x="491" y="23"/>
                  </a:cubicBezTo>
                  <a:cubicBezTo>
                    <a:pt x="491" y="24"/>
                    <a:pt x="490" y="24"/>
                    <a:pt x="491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4"/>
                    <a:pt x="489" y="24"/>
                    <a:pt x="489" y="25"/>
                  </a:cubicBezTo>
                  <a:cubicBezTo>
                    <a:pt x="489" y="24"/>
                    <a:pt x="488" y="23"/>
                    <a:pt x="488" y="23"/>
                  </a:cubicBezTo>
                  <a:cubicBezTo>
                    <a:pt x="488" y="23"/>
                    <a:pt x="487" y="23"/>
                    <a:pt x="488" y="24"/>
                  </a:cubicBezTo>
                  <a:cubicBezTo>
                    <a:pt x="487" y="24"/>
                    <a:pt x="486" y="24"/>
                    <a:pt x="486" y="25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6" y="24"/>
                    <a:pt x="486" y="23"/>
                    <a:pt x="485" y="23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4" y="24"/>
                    <a:pt x="484" y="23"/>
                  </a:cubicBezTo>
                  <a:cubicBezTo>
                    <a:pt x="484" y="24"/>
                    <a:pt x="485" y="24"/>
                    <a:pt x="485" y="25"/>
                  </a:cubicBezTo>
                  <a:cubicBezTo>
                    <a:pt x="485" y="25"/>
                    <a:pt x="485" y="24"/>
                    <a:pt x="484" y="24"/>
                  </a:cubicBezTo>
                  <a:cubicBezTo>
                    <a:pt x="484" y="26"/>
                    <a:pt x="482" y="24"/>
                    <a:pt x="481" y="25"/>
                  </a:cubicBezTo>
                  <a:cubicBezTo>
                    <a:pt x="481" y="24"/>
                    <a:pt x="482" y="23"/>
                    <a:pt x="483" y="23"/>
                  </a:cubicBezTo>
                  <a:cubicBezTo>
                    <a:pt x="482" y="23"/>
                    <a:pt x="481" y="23"/>
                    <a:pt x="480" y="23"/>
                  </a:cubicBezTo>
                  <a:cubicBezTo>
                    <a:pt x="478" y="24"/>
                    <a:pt x="478" y="24"/>
                    <a:pt x="478" y="24"/>
                  </a:cubicBezTo>
                  <a:cubicBezTo>
                    <a:pt x="479" y="24"/>
                    <a:pt x="479" y="24"/>
                    <a:pt x="479" y="24"/>
                  </a:cubicBezTo>
                  <a:cubicBezTo>
                    <a:pt x="479" y="24"/>
                    <a:pt x="479" y="25"/>
                    <a:pt x="479" y="25"/>
                  </a:cubicBezTo>
                  <a:cubicBezTo>
                    <a:pt x="478" y="25"/>
                    <a:pt x="477" y="24"/>
                    <a:pt x="477" y="23"/>
                  </a:cubicBezTo>
                  <a:cubicBezTo>
                    <a:pt x="478" y="23"/>
                    <a:pt x="478" y="23"/>
                    <a:pt x="478" y="23"/>
                  </a:cubicBezTo>
                  <a:cubicBezTo>
                    <a:pt x="477" y="23"/>
                    <a:pt x="477" y="23"/>
                    <a:pt x="476" y="23"/>
                  </a:cubicBezTo>
                  <a:cubicBezTo>
                    <a:pt x="477" y="24"/>
                    <a:pt x="477" y="24"/>
                    <a:pt x="477" y="24"/>
                  </a:cubicBezTo>
                  <a:cubicBezTo>
                    <a:pt x="477" y="24"/>
                    <a:pt x="477" y="24"/>
                    <a:pt x="477" y="25"/>
                  </a:cubicBezTo>
                  <a:cubicBezTo>
                    <a:pt x="477" y="25"/>
                    <a:pt x="476" y="25"/>
                    <a:pt x="476" y="25"/>
                  </a:cubicBezTo>
                  <a:cubicBezTo>
                    <a:pt x="476" y="24"/>
                    <a:pt x="475" y="25"/>
                    <a:pt x="475" y="25"/>
                  </a:cubicBezTo>
                  <a:cubicBezTo>
                    <a:pt x="475" y="25"/>
                    <a:pt x="474" y="25"/>
                    <a:pt x="474" y="24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4" y="24"/>
                    <a:pt x="474" y="24"/>
                    <a:pt x="474" y="24"/>
                  </a:cubicBezTo>
                  <a:cubicBezTo>
                    <a:pt x="474" y="24"/>
                    <a:pt x="474" y="24"/>
                    <a:pt x="474" y="25"/>
                  </a:cubicBezTo>
                  <a:cubicBezTo>
                    <a:pt x="473" y="24"/>
                    <a:pt x="473" y="24"/>
                    <a:pt x="472" y="24"/>
                  </a:cubicBezTo>
                  <a:cubicBezTo>
                    <a:pt x="473" y="24"/>
                    <a:pt x="474" y="23"/>
                    <a:pt x="475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3" y="23"/>
                    <a:pt x="470" y="22"/>
                    <a:pt x="470" y="23"/>
                  </a:cubicBezTo>
                  <a:cubicBezTo>
                    <a:pt x="471" y="24"/>
                    <a:pt x="472" y="22"/>
                    <a:pt x="472" y="23"/>
                  </a:cubicBezTo>
                  <a:cubicBezTo>
                    <a:pt x="471" y="24"/>
                    <a:pt x="471" y="23"/>
                    <a:pt x="470" y="24"/>
                  </a:cubicBezTo>
                  <a:cubicBezTo>
                    <a:pt x="470" y="25"/>
                    <a:pt x="469" y="24"/>
                    <a:pt x="469" y="24"/>
                  </a:cubicBezTo>
                  <a:cubicBezTo>
                    <a:pt x="470" y="24"/>
                    <a:pt x="469" y="23"/>
                    <a:pt x="470" y="22"/>
                  </a:cubicBezTo>
                  <a:cubicBezTo>
                    <a:pt x="469" y="22"/>
                    <a:pt x="468" y="22"/>
                    <a:pt x="468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8" y="23"/>
                    <a:pt x="468" y="23"/>
                    <a:pt x="467" y="23"/>
                  </a:cubicBezTo>
                  <a:cubicBezTo>
                    <a:pt x="468" y="23"/>
                    <a:pt x="468" y="23"/>
                    <a:pt x="468" y="24"/>
                  </a:cubicBezTo>
                  <a:cubicBezTo>
                    <a:pt x="469" y="25"/>
                    <a:pt x="467" y="24"/>
                    <a:pt x="466" y="24"/>
                  </a:cubicBezTo>
                  <a:cubicBezTo>
                    <a:pt x="467" y="22"/>
                    <a:pt x="467" y="22"/>
                    <a:pt x="467" y="22"/>
                  </a:cubicBezTo>
                  <a:cubicBezTo>
                    <a:pt x="466" y="22"/>
                    <a:pt x="466" y="22"/>
                    <a:pt x="465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5" y="24"/>
                  </a:cubicBezTo>
                  <a:cubicBezTo>
                    <a:pt x="465" y="23"/>
                    <a:pt x="465" y="23"/>
                    <a:pt x="465" y="23"/>
                  </a:cubicBezTo>
                  <a:cubicBezTo>
                    <a:pt x="464" y="22"/>
                    <a:pt x="464" y="22"/>
                    <a:pt x="464" y="22"/>
                  </a:cubicBezTo>
                  <a:cubicBezTo>
                    <a:pt x="461" y="23"/>
                    <a:pt x="459" y="21"/>
                    <a:pt x="456" y="21"/>
                  </a:cubicBezTo>
                  <a:cubicBezTo>
                    <a:pt x="456" y="21"/>
                    <a:pt x="456" y="21"/>
                    <a:pt x="456" y="21"/>
                  </a:cubicBezTo>
                  <a:cubicBezTo>
                    <a:pt x="456" y="21"/>
                    <a:pt x="456" y="21"/>
                    <a:pt x="457" y="21"/>
                  </a:cubicBezTo>
                  <a:cubicBezTo>
                    <a:pt x="456" y="20"/>
                    <a:pt x="458" y="21"/>
                    <a:pt x="458" y="20"/>
                  </a:cubicBezTo>
                  <a:cubicBezTo>
                    <a:pt x="459" y="20"/>
                    <a:pt x="460" y="19"/>
                    <a:pt x="460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0"/>
                    <a:pt x="461" y="20"/>
                    <a:pt x="461" y="20"/>
                  </a:cubicBezTo>
                  <a:cubicBezTo>
                    <a:pt x="461" y="19"/>
                    <a:pt x="462" y="20"/>
                    <a:pt x="461" y="20"/>
                  </a:cubicBezTo>
                  <a:cubicBezTo>
                    <a:pt x="462" y="20"/>
                    <a:pt x="463" y="21"/>
                    <a:pt x="463" y="21"/>
                  </a:cubicBezTo>
                  <a:cubicBezTo>
                    <a:pt x="464" y="19"/>
                    <a:pt x="466" y="21"/>
                    <a:pt x="467" y="20"/>
                  </a:cubicBezTo>
                  <a:cubicBezTo>
                    <a:pt x="469" y="21"/>
                    <a:pt x="472" y="20"/>
                    <a:pt x="474" y="20"/>
                  </a:cubicBezTo>
                  <a:cubicBezTo>
                    <a:pt x="476" y="21"/>
                    <a:pt x="479" y="21"/>
                    <a:pt x="481" y="21"/>
                  </a:cubicBezTo>
                  <a:cubicBezTo>
                    <a:pt x="482" y="22"/>
                    <a:pt x="484" y="19"/>
                    <a:pt x="485" y="21"/>
                  </a:cubicBezTo>
                  <a:cubicBezTo>
                    <a:pt x="485" y="21"/>
                    <a:pt x="486" y="21"/>
                    <a:pt x="487" y="21"/>
                  </a:cubicBezTo>
                  <a:cubicBezTo>
                    <a:pt x="488" y="20"/>
                    <a:pt x="489" y="22"/>
                    <a:pt x="490" y="20"/>
                  </a:cubicBezTo>
                  <a:cubicBezTo>
                    <a:pt x="490" y="21"/>
                    <a:pt x="490" y="21"/>
                    <a:pt x="490" y="21"/>
                  </a:cubicBezTo>
                  <a:cubicBezTo>
                    <a:pt x="490" y="21"/>
                    <a:pt x="492" y="22"/>
                    <a:pt x="492" y="21"/>
                  </a:cubicBezTo>
                  <a:cubicBezTo>
                    <a:pt x="493" y="21"/>
                    <a:pt x="493" y="21"/>
                    <a:pt x="493" y="21"/>
                  </a:cubicBezTo>
                  <a:cubicBezTo>
                    <a:pt x="493" y="20"/>
                    <a:pt x="493" y="20"/>
                    <a:pt x="493" y="20"/>
                  </a:cubicBezTo>
                  <a:cubicBezTo>
                    <a:pt x="490" y="20"/>
                    <a:pt x="490" y="20"/>
                    <a:pt x="490" y="20"/>
                  </a:cubicBezTo>
                  <a:cubicBezTo>
                    <a:pt x="490" y="20"/>
                    <a:pt x="489" y="21"/>
                    <a:pt x="489" y="20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7" y="20"/>
                    <a:pt x="487" y="20"/>
                  </a:cubicBezTo>
                  <a:cubicBezTo>
                    <a:pt x="486" y="20"/>
                    <a:pt x="486" y="20"/>
                    <a:pt x="486" y="20"/>
                  </a:cubicBezTo>
                  <a:cubicBezTo>
                    <a:pt x="486" y="21"/>
                    <a:pt x="486" y="20"/>
                    <a:pt x="485" y="20"/>
                  </a:cubicBezTo>
                  <a:cubicBezTo>
                    <a:pt x="485" y="20"/>
                    <a:pt x="485" y="21"/>
                    <a:pt x="485" y="21"/>
                  </a:cubicBezTo>
                  <a:cubicBezTo>
                    <a:pt x="485" y="20"/>
                    <a:pt x="484" y="21"/>
                    <a:pt x="484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19"/>
                    <a:pt x="484" y="19"/>
                    <a:pt x="483" y="20"/>
                  </a:cubicBezTo>
                  <a:cubicBezTo>
                    <a:pt x="482" y="20"/>
                    <a:pt x="481" y="19"/>
                    <a:pt x="480" y="19"/>
                  </a:cubicBezTo>
                  <a:cubicBezTo>
                    <a:pt x="480" y="19"/>
                    <a:pt x="480" y="19"/>
                    <a:pt x="480" y="19"/>
                  </a:cubicBezTo>
                  <a:cubicBezTo>
                    <a:pt x="480" y="19"/>
                    <a:pt x="481" y="19"/>
                    <a:pt x="481" y="20"/>
                  </a:cubicBezTo>
                  <a:cubicBezTo>
                    <a:pt x="478" y="20"/>
                    <a:pt x="478" y="20"/>
                    <a:pt x="478" y="20"/>
                  </a:cubicBezTo>
                  <a:cubicBezTo>
                    <a:pt x="479" y="19"/>
                    <a:pt x="477" y="18"/>
                    <a:pt x="477" y="17"/>
                  </a:cubicBezTo>
                  <a:cubicBezTo>
                    <a:pt x="476" y="17"/>
                    <a:pt x="477" y="19"/>
                    <a:pt x="477" y="19"/>
                  </a:cubicBezTo>
                  <a:cubicBezTo>
                    <a:pt x="477" y="19"/>
                    <a:pt x="476" y="19"/>
                    <a:pt x="476" y="18"/>
                  </a:cubicBezTo>
                  <a:cubicBezTo>
                    <a:pt x="476" y="18"/>
                    <a:pt x="476" y="19"/>
                    <a:pt x="476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9"/>
                    <a:pt x="473" y="19"/>
                    <a:pt x="472" y="20"/>
                  </a:cubicBezTo>
                  <a:cubicBezTo>
                    <a:pt x="472" y="19"/>
                    <a:pt x="472" y="19"/>
                    <a:pt x="472" y="19"/>
                  </a:cubicBezTo>
                  <a:cubicBezTo>
                    <a:pt x="472" y="20"/>
                    <a:pt x="472" y="20"/>
                    <a:pt x="472" y="20"/>
                  </a:cubicBezTo>
                  <a:cubicBezTo>
                    <a:pt x="470" y="19"/>
                    <a:pt x="470" y="19"/>
                    <a:pt x="470" y="19"/>
                  </a:cubicBezTo>
                  <a:cubicBezTo>
                    <a:pt x="469" y="18"/>
                    <a:pt x="467" y="19"/>
                    <a:pt x="467" y="18"/>
                  </a:cubicBezTo>
                  <a:cubicBezTo>
                    <a:pt x="467" y="19"/>
                    <a:pt x="465" y="19"/>
                    <a:pt x="465" y="19"/>
                  </a:cubicBezTo>
                  <a:cubicBezTo>
                    <a:pt x="465" y="18"/>
                    <a:pt x="464" y="18"/>
                    <a:pt x="464" y="17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3" y="19"/>
                    <a:pt x="463" y="18"/>
                  </a:cubicBezTo>
                  <a:cubicBezTo>
                    <a:pt x="463" y="18"/>
                    <a:pt x="463" y="18"/>
                    <a:pt x="463" y="18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2" y="18"/>
                    <a:pt x="462" y="17"/>
                    <a:pt x="462" y="17"/>
                  </a:cubicBezTo>
                  <a:cubicBezTo>
                    <a:pt x="462" y="17"/>
                    <a:pt x="462" y="17"/>
                    <a:pt x="463" y="17"/>
                  </a:cubicBezTo>
                  <a:cubicBezTo>
                    <a:pt x="463" y="17"/>
                    <a:pt x="463" y="17"/>
                    <a:pt x="463" y="17"/>
                  </a:cubicBezTo>
                  <a:cubicBezTo>
                    <a:pt x="462" y="15"/>
                    <a:pt x="461" y="17"/>
                    <a:pt x="460" y="15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9" y="16"/>
                    <a:pt x="458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5" y="15"/>
                    <a:pt x="455" y="15"/>
                    <a:pt x="456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5"/>
                    <a:pt x="454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3" y="15"/>
                    <a:pt x="454" y="18"/>
                    <a:pt x="452" y="17"/>
                  </a:cubicBezTo>
                  <a:cubicBezTo>
                    <a:pt x="453" y="18"/>
                    <a:pt x="453" y="18"/>
                    <a:pt x="453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1" y="18"/>
                    <a:pt x="450" y="19"/>
                    <a:pt x="449" y="18"/>
                  </a:cubicBezTo>
                  <a:cubicBezTo>
                    <a:pt x="450" y="17"/>
                    <a:pt x="450" y="17"/>
                    <a:pt x="450" y="17"/>
                  </a:cubicBezTo>
                  <a:cubicBezTo>
                    <a:pt x="449" y="17"/>
                    <a:pt x="450" y="18"/>
                    <a:pt x="449" y="17"/>
                  </a:cubicBezTo>
                  <a:cubicBezTo>
                    <a:pt x="448" y="16"/>
                    <a:pt x="450" y="17"/>
                    <a:pt x="451" y="16"/>
                  </a:cubicBezTo>
                  <a:cubicBezTo>
                    <a:pt x="450" y="15"/>
                    <a:pt x="449" y="17"/>
                    <a:pt x="448" y="16"/>
                  </a:cubicBezTo>
                  <a:cubicBezTo>
                    <a:pt x="449" y="15"/>
                    <a:pt x="449" y="15"/>
                    <a:pt x="449" y="15"/>
                  </a:cubicBezTo>
                  <a:cubicBezTo>
                    <a:pt x="448" y="15"/>
                    <a:pt x="448" y="15"/>
                    <a:pt x="448" y="15"/>
                  </a:cubicBezTo>
                  <a:cubicBezTo>
                    <a:pt x="448" y="15"/>
                    <a:pt x="448" y="16"/>
                    <a:pt x="448" y="16"/>
                  </a:cubicBezTo>
                  <a:cubicBezTo>
                    <a:pt x="446" y="18"/>
                    <a:pt x="446" y="18"/>
                    <a:pt x="446" y="18"/>
                  </a:cubicBezTo>
                  <a:cubicBezTo>
                    <a:pt x="445" y="17"/>
                    <a:pt x="444" y="17"/>
                    <a:pt x="443" y="16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2" y="17"/>
                    <a:pt x="442" y="17"/>
                    <a:pt x="442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4" y="17"/>
                    <a:pt x="444" y="18"/>
                  </a:cubicBezTo>
                  <a:cubicBezTo>
                    <a:pt x="443" y="18"/>
                    <a:pt x="443" y="18"/>
                    <a:pt x="442" y="18"/>
                  </a:cubicBezTo>
                  <a:cubicBezTo>
                    <a:pt x="442" y="18"/>
                    <a:pt x="442" y="19"/>
                    <a:pt x="442" y="19"/>
                  </a:cubicBezTo>
                  <a:cubicBezTo>
                    <a:pt x="442" y="19"/>
                    <a:pt x="442" y="19"/>
                    <a:pt x="442" y="19"/>
                  </a:cubicBezTo>
                  <a:cubicBezTo>
                    <a:pt x="443" y="19"/>
                    <a:pt x="443" y="18"/>
                    <a:pt x="444" y="19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42" y="20"/>
                    <a:pt x="441" y="19"/>
                    <a:pt x="441" y="18"/>
                  </a:cubicBezTo>
                  <a:cubicBezTo>
                    <a:pt x="441" y="18"/>
                    <a:pt x="441" y="18"/>
                    <a:pt x="440" y="18"/>
                  </a:cubicBezTo>
                  <a:cubicBezTo>
                    <a:pt x="440" y="18"/>
                    <a:pt x="440" y="19"/>
                    <a:pt x="441" y="19"/>
                  </a:cubicBezTo>
                  <a:cubicBezTo>
                    <a:pt x="441" y="20"/>
                    <a:pt x="440" y="19"/>
                    <a:pt x="440" y="20"/>
                  </a:cubicBezTo>
                  <a:cubicBezTo>
                    <a:pt x="441" y="20"/>
                    <a:pt x="443" y="20"/>
                    <a:pt x="445" y="20"/>
                  </a:cubicBezTo>
                  <a:cubicBezTo>
                    <a:pt x="445" y="21"/>
                    <a:pt x="446" y="21"/>
                    <a:pt x="447" y="21"/>
                  </a:cubicBezTo>
                  <a:cubicBezTo>
                    <a:pt x="446" y="20"/>
                    <a:pt x="446" y="20"/>
                    <a:pt x="446" y="20"/>
                  </a:cubicBezTo>
                  <a:cubicBezTo>
                    <a:pt x="446" y="20"/>
                    <a:pt x="446" y="21"/>
                    <a:pt x="445" y="20"/>
                  </a:cubicBezTo>
                  <a:cubicBezTo>
                    <a:pt x="445" y="20"/>
                    <a:pt x="444" y="19"/>
                    <a:pt x="444" y="19"/>
                  </a:cubicBezTo>
                  <a:cubicBezTo>
                    <a:pt x="445" y="19"/>
                    <a:pt x="445" y="19"/>
                    <a:pt x="447" y="18"/>
                  </a:cubicBezTo>
                  <a:cubicBezTo>
                    <a:pt x="447" y="19"/>
                    <a:pt x="447" y="19"/>
                    <a:pt x="448" y="19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9" y="21"/>
                    <a:pt x="447" y="21"/>
                    <a:pt x="447" y="21"/>
                  </a:cubicBezTo>
                  <a:cubicBezTo>
                    <a:pt x="447" y="22"/>
                    <a:pt x="447" y="22"/>
                    <a:pt x="447" y="22"/>
                  </a:cubicBezTo>
                  <a:cubicBezTo>
                    <a:pt x="447" y="21"/>
                    <a:pt x="448" y="21"/>
                    <a:pt x="448" y="21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9" y="23"/>
                    <a:pt x="449" y="23"/>
                    <a:pt x="449" y="23"/>
                  </a:cubicBezTo>
                  <a:cubicBezTo>
                    <a:pt x="449" y="22"/>
                    <a:pt x="450" y="22"/>
                    <a:pt x="450" y="22"/>
                  </a:cubicBezTo>
                  <a:cubicBezTo>
                    <a:pt x="451" y="21"/>
                    <a:pt x="449" y="22"/>
                    <a:pt x="449" y="21"/>
                  </a:cubicBezTo>
                  <a:cubicBezTo>
                    <a:pt x="450" y="20"/>
                    <a:pt x="450" y="20"/>
                    <a:pt x="450" y="20"/>
                  </a:cubicBezTo>
                  <a:cubicBezTo>
                    <a:pt x="451" y="20"/>
                    <a:pt x="452" y="20"/>
                    <a:pt x="452" y="21"/>
                  </a:cubicBezTo>
                  <a:cubicBezTo>
                    <a:pt x="452" y="21"/>
                    <a:pt x="452" y="21"/>
                    <a:pt x="452" y="21"/>
                  </a:cubicBezTo>
                  <a:cubicBezTo>
                    <a:pt x="452" y="22"/>
                    <a:pt x="453" y="23"/>
                    <a:pt x="452" y="23"/>
                  </a:cubicBezTo>
                  <a:cubicBezTo>
                    <a:pt x="451" y="22"/>
                    <a:pt x="451" y="22"/>
                    <a:pt x="451" y="22"/>
                  </a:cubicBezTo>
                  <a:cubicBezTo>
                    <a:pt x="451" y="24"/>
                    <a:pt x="448" y="22"/>
                    <a:pt x="449" y="24"/>
                  </a:cubicBezTo>
                  <a:cubicBezTo>
                    <a:pt x="449" y="23"/>
                    <a:pt x="448" y="23"/>
                    <a:pt x="447" y="22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6" y="22"/>
                    <a:pt x="445" y="21"/>
                    <a:pt x="443" y="22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441" y="20"/>
                    <a:pt x="441" y="21"/>
                    <a:pt x="441" y="22"/>
                  </a:cubicBezTo>
                  <a:cubicBezTo>
                    <a:pt x="440" y="21"/>
                    <a:pt x="441" y="21"/>
                    <a:pt x="440" y="20"/>
                  </a:cubicBezTo>
                  <a:cubicBezTo>
                    <a:pt x="440" y="23"/>
                    <a:pt x="438" y="20"/>
                    <a:pt x="437" y="20"/>
                  </a:cubicBezTo>
                  <a:cubicBezTo>
                    <a:pt x="437" y="21"/>
                    <a:pt x="437" y="20"/>
                    <a:pt x="438" y="21"/>
                  </a:cubicBezTo>
                  <a:cubicBezTo>
                    <a:pt x="437" y="21"/>
                    <a:pt x="438" y="22"/>
                    <a:pt x="437" y="21"/>
                  </a:cubicBezTo>
                  <a:cubicBezTo>
                    <a:pt x="436" y="19"/>
                    <a:pt x="436" y="22"/>
                    <a:pt x="434" y="22"/>
                  </a:cubicBezTo>
                  <a:cubicBezTo>
                    <a:pt x="434" y="23"/>
                    <a:pt x="436" y="22"/>
                    <a:pt x="435" y="23"/>
                  </a:cubicBezTo>
                  <a:cubicBezTo>
                    <a:pt x="434" y="23"/>
                    <a:pt x="433" y="23"/>
                    <a:pt x="433" y="22"/>
                  </a:cubicBezTo>
                  <a:cubicBezTo>
                    <a:pt x="436" y="20"/>
                    <a:pt x="431" y="22"/>
                    <a:pt x="431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18"/>
                    <a:pt x="430" y="18"/>
                    <a:pt x="430" y="18"/>
                  </a:cubicBezTo>
                  <a:cubicBezTo>
                    <a:pt x="431" y="18"/>
                    <a:pt x="431" y="18"/>
                    <a:pt x="432" y="18"/>
                  </a:cubicBezTo>
                  <a:cubicBezTo>
                    <a:pt x="431" y="18"/>
                    <a:pt x="431" y="17"/>
                    <a:pt x="431" y="17"/>
                  </a:cubicBezTo>
                  <a:cubicBezTo>
                    <a:pt x="430" y="18"/>
                    <a:pt x="429" y="19"/>
                    <a:pt x="430" y="19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1" y="21"/>
                    <a:pt x="430" y="21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1"/>
                    <a:pt x="429" y="21"/>
                    <a:pt x="429" y="21"/>
                  </a:cubicBezTo>
                  <a:cubicBezTo>
                    <a:pt x="429" y="21"/>
                    <a:pt x="428" y="21"/>
                    <a:pt x="428" y="20"/>
                  </a:cubicBezTo>
                  <a:cubicBezTo>
                    <a:pt x="429" y="20"/>
                    <a:pt x="429" y="20"/>
                    <a:pt x="429" y="20"/>
                  </a:cubicBezTo>
                  <a:cubicBezTo>
                    <a:pt x="428" y="19"/>
                    <a:pt x="428" y="20"/>
                    <a:pt x="427" y="20"/>
                  </a:cubicBezTo>
                  <a:cubicBezTo>
                    <a:pt x="427" y="20"/>
                    <a:pt x="427" y="20"/>
                    <a:pt x="427" y="20"/>
                  </a:cubicBezTo>
                  <a:cubicBezTo>
                    <a:pt x="428" y="21"/>
                    <a:pt x="427" y="21"/>
                    <a:pt x="427" y="21"/>
                  </a:cubicBezTo>
                  <a:cubicBezTo>
                    <a:pt x="428" y="21"/>
                    <a:pt x="429" y="21"/>
                    <a:pt x="430" y="21"/>
                  </a:cubicBezTo>
                  <a:cubicBezTo>
                    <a:pt x="429" y="21"/>
                    <a:pt x="431" y="22"/>
                    <a:pt x="431" y="22"/>
                  </a:cubicBezTo>
                  <a:cubicBezTo>
                    <a:pt x="431" y="23"/>
                    <a:pt x="431" y="23"/>
                    <a:pt x="431" y="23"/>
                  </a:cubicBezTo>
                  <a:cubicBezTo>
                    <a:pt x="430" y="22"/>
                    <a:pt x="430" y="23"/>
                    <a:pt x="430" y="22"/>
                  </a:cubicBezTo>
                  <a:cubicBezTo>
                    <a:pt x="429" y="22"/>
                    <a:pt x="429" y="22"/>
                    <a:pt x="428" y="22"/>
                  </a:cubicBezTo>
                  <a:cubicBezTo>
                    <a:pt x="427" y="23"/>
                    <a:pt x="428" y="21"/>
                    <a:pt x="426" y="21"/>
                  </a:cubicBezTo>
                  <a:cubicBezTo>
                    <a:pt x="427" y="21"/>
                    <a:pt x="427" y="21"/>
                    <a:pt x="427" y="21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8" y="19"/>
                    <a:pt x="428" y="19"/>
                    <a:pt x="428" y="1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27" y="19"/>
                    <a:pt x="427" y="19"/>
                    <a:pt x="427" y="19"/>
                  </a:cubicBezTo>
                  <a:cubicBezTo>
                    <a:pt x="425" y="18"/>
                    <a:pt x="425" y="18"/>
                    <a:pt x="425" y="18"/>
                  </a:cubicBezTo>
                  <a:cubicBezTo>
                    <a:pt x="425" y="19"/>
                    <a:pt x="425" y="20"/>
                    <a:pt x="425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5" y="20"/>
                    <a:pt x="423" y="20"/>
                    <a:pt x="424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3" y="21"/>
                    <a:pt x="423" y="22"/>
                    <a:pt x="423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1" y="22"/>
                    <a:pt x="421" y="22"/>
                    <a:pt x="421" y="22"/>
                  </a:cubicBezTo>
                  <a:cubicBezTo>
                    <a:pt x="421" y="21"/>
                    <a:pt x="421" y="21"/>
                    <a:pt x="421" y="21"/>
                  </a:cubicBezTo>
                  <a:cubicBezTo>
                    <a:pt x="422" y="20"/>
                    <a:pt x="422" y="21"/>
                    <a:pt x="423" y="21"/>
                  </a:cubicBezTo>
                  <a:cubicBezTo>
                    <a:pt x="423" y="20"/>
                    <a:pt x="423" y="20"/>
                    <a:pt x="423" y="19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1" y="20"/>
                    <a:pt x="422" y="19"/>
                    <a:pt x="422" y="19"/>
                  </a:cubicBezTo>
                  <a:cubicBezTo>
                    <a:pt x="424" y="19"/>
                    <a:pt x="424" y="19"/>
                    <a:pt x="424" y="19"/>
                  </a:cubicBezTo>
                  <a:cubicBezTo>
                    <a:pt x="423" y="18"/>
                    <a:pt x="422" y="19"/>
                    <a:pt x="422" y="19"/>
                  </a:cubicBezTo>
                  <a:cubicBezTo>
                    <a:pt x="421" y="19"/>
                    <a:pt x="421" y="19"/>
                    <a:pt x="421" y="19"/>
                  </a:cubicBezTo>
                  <a:cubicBezTo>
                    <a:pt x="420" y="18"/>
                    <a:pt x="421" y="19"/>
                    <a:pt x="420" y="19"/>
                  </a:cubicBezTo>
                  <a:cubicBezTo>
                    <a:pt x="420" y="19"/>
                    <a:pt x="419" y="19"/>
                    <a:pt x="419" y="19"/>
                  </a:cubicBezTo>
                  <a:cubicBezTo>
                    <a:pt x="420" y="19"/>
                    <a:pt x="420" y="19"/>
                    <a:pt x="420" y="19"/>
                  </a:cubicBezTo>
                  <a:cubicBezTo>
                    <a:pt x="419" y="18"/>
                    <a:pt x="419" y="18"/>
                    <a:pt x="419" y="18"/>
                  </a:cubicBezTo>
                  <a:cubicBezTo>
                    <a:pt x="418" y="18"/>
                    <a:pt x="418" y="19"/>
                    <a:pt x="418" y="19"/>
                  </a:cubicBezTo>
                  <a:cubicBezTo>
                    <a:pt x="419" y="18"/>
                    <a:pt x="419" y="20"/>
                    <a:pt x="420" y="20"/>
                  </a:cubicBezTo>
                  <a:cubicBezTo>
                    <a:pt x="419" y="20"/>
                    <a:pt x="418" y="19"/>
                    <a:pt x="418" y="20"/>
                  </a:cubicBezTo>
                  <a:cubicBezTo>
                    <a:pt x="417" y="19"/>
                    <a:pt x="417" y="19"/>
                    <a:pt x="418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6" y="18"/>
                    <a:pt x="415" y="18"/>
                    <a:pt x="414" y="19"/>
                  </a:cubicBezTo>
                  <a:cubicBezTo>
                    <a:pt x="415" y="19"/>
                    <a:pt x="417" y="18"/>
                    <a:pt x="417" y="19"/>
                  </a:cubicBezTo>
                  <a:cubicBezTo>
                    <a:pt x="417" y="20"/>
                    <a:pt x="415" y="19"/>
                    <a:pt x="414" y="20"/>
                  </a:cubicBezTo>
                  <a:cubicBezTo>
                    <a:pt x="413" y="19"/>
                    <a:pt x="414" y="19"/>
                    <a:pt x="414" y="18"/>
                  </a:cubicBezTo>
                  <a:cubicBezTo>
                    <a:pt x="414" y="18"/>
                    <a:pt x="413" y="18"/>
                    <a:pt x="413" y="18"/>
                  </a:cubicBezTo>
                  <a:cubicBezTo>
                    <a:pt x="412" y="18"/>
                    <a:pt x="411" y="19"/>
                    <a:pt x="411" y="18"/>
                  </a:cubicBezTo>
                  <a:cubicBezTo>
                    <a:pt x="410" y="18"/>
                    <a:pt x="409" y="18"/>
                    <a:pt x="409" y="18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06" y="18"/>
                    <a:pt x="406" y="18"/>
                    <a:pt x="406" y="18"/>
                  </a:cubicBezTo>
                  <a:cubicBezTo>
                    <a:pt x="408" y="18"/>
                    <a:pt x="408" y="18"/>
                    <a:pt x="408" y="18"/>
                  </a:cubicBezTo>
                  <a:cubicBezTo>
                    <a:pt x="408" y="20"/>
                    <a:pt x="407" y="19"/>
                    <a:pt x="407" y="20"/>
                  </a:cubicBezTo>
                  <a:cubicBezTo>
                    <a:pt x="407" y="20"/>
                    <a:pt x="408" y="20"/>
                    <a:pt x="408" y="20"/>
                  </a:cubicBezTo>
                  <a:cubicBezTo>
                    <a:pt x="409" y="20"/>
                    <a:pt x="410" y="21"/>
                    <a:pt x="410" y="20"/>
                  </a:cubicBezTo>
                  <a:cubicBezTo>
                    <a:pt x="410" y="20"/>
                    <a:pt x="410" y="20"/>
                    <a:pt x="410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2" y="19"/>
                    <a:pt x="412" y="20"/>
                    <a:pt x="412" y="20"/>
                  </a:cubicBezTo>
                  <a:cubicBezTo>
                    <a:pt x="412" y="20"/>
                    <a:pt x="411" y="19"/>
                    <a:pt x="411" y="19"/>
                  </a:cubicBezTo>
                  <a:cubicBezTo>
                    <a:pt x="412" y="18"/>
                    <a:pt x="412" y="18"/>
                    <a:pt x="412" y="18"/>
                  </a:cubicBezTo>
                  <a:cubicBezTo>
                    <a:pt x="412" y="19"/>
                    <a:pt x="413" y="19"/>
                    <a:pt x="412" y="19"/>
                  </a:cubicBezTo>
                  <a:cubicBezTo>
                    <a:pt x="413" y="19"/>
                    <a:pt x="414" y="19"/>
                    <a:pt x="414" y="19"/>
                  </a:cubicBezTo>
                  <a:cubicBezTo>
                    <a:pt x="414" y="20"/>
                    <a:pt x="414" y="20"/>
                    <a:pt x="414" y="20"/>
                  </a:cubicBezTo>
                  <a:cubicBezTo>
                    <a:pt x="413" y="20"/>
                    <a:pt x="414" y="20"/>
                    <a:pt x="414" y="21"/>
                  </a:cubicBezTo>
                  <a:cubicBezTo>
                    <a:pt x="415" y="19"/>
                    <a:pt x="417" y="21"/>
                    <a:pt x="419" y="20"/>
                  </a:cubicBezTo>
                  <a:cubicBezTo>
                    <a:pt x="419" y="21"/>
                    <a:pt x="419" y="22"/>
                    <a:pt x="419" y="22"/>
                  </a:cubicBezTo>
                  <a:cubicBezTo>
                    <a:pt x="418" y="22"/>
                    <a:pt x="418" y="23"/>
                    <a:pt x="417" y="22"/>
                  </a:cubicBezTo>
                  <a:cubicBezTo>
                    <a:pt x="417" y="22"/>
                    <a:pt x="417" y="22"/>
                    <a:pt x="417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6" y="21"/>
                    <a:pt x="416" y="22"/>
                    <a:pt x="416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3" y="22"/>
                    <a:pt x="413" y="21"/>
                    <a:pt x="413" y="22"/>
                  </a:cubicBezTo>
                  <a:cubicBezTo>
                    <a:pt x="412" y="21"/>
                    <a:pt x="412" y="21"/>
                    <a:pt x="412" y="21"/>
                  </a:cubicBezTo>
                  <a:cubicBezTo>
                    <a:pt x="413" y="22"/>
                    <a:pt x="411" y="21"/>
                    <a:pt x="410" y="21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1" y="23"/>
                    <a:pt x="409" y="24"/>
                    <a:pt x="409" y="25"/>
                  </a:cubicBezTo>
                  <a:cubicBezTo>
                    <a:pt x="410" y="24"/>
                    <a:pt x="411" y="24"/>
                    <a:pt x="411" y="22"/>
                  </a:cubicBezTo>
                  <a:cubicBezTo>
                    <a:pt x="411" y="22"/>
                    <a:pt x="412" y="22"/>
                    <a:pt x="412" y="22"/>
                  </a:cubicBezTo>
                  <a:cubicBezTo>
                    <a:pt x="412" y="23"/>
                    <a:pt x="412" y="23"/>
                    <a:pt x="412" y="23"/>
                  </a:cubicBezTo>
                  <a:cubicBezTo>
                    <a:pt x="413" y="23"/>
                    <a:pt x="413" y="22"/>
                    <a:pt x="413" y="22"/>
                  </a:cubicBezTo>
                  <a:cubicBezTo>
                    <a:pt x="413" y="22"/>
                    <a:pt x="413" y="23"/>
                    <a:pt x="413" y="23"/>
                  </a:cubicBezTo>
                  <a:cubicBezTo>
                    <a:pt x="414" y="23"/>
                    <a:pt x="415" y="22"/>
                    <a:pt x="416" y="22"/>
                  </a:cubicBezTo>
                  <a:cubicBezTo>
                    <a:pt x="416" y="22"/>
                    <a:pt x="416" y="23"/>
                    <a:pt x="416" y="23"/>
                  </a:cubicBezTo>
                  <a:cubicBezTo>
                    <a:pt x="417" y="23"/>
                    <a:pt x="419" y="23"/>
                    <a:pt x="419" y="24"/>
                  </a:cubicBezTo>
                  <a:cubicBezTo>
                    <a:pt x="419" y="23"/>
                    <a:pt x="419" y="23"/>
                    <a:pt x="419" y="23"/>
                  </a:cubicBezTo>
                  <a:cubicBezTo>
                    <a:pt x="420" y="24"/>
                    <a:pt x="422" y="23"/>
                    <a:pt x="423" y="23"/>
                  </a:cubicBezTo>
                  <a:cubicBezTo>
                    <a:pt x="424" y="24"/>
                    <a:pt x="426" y="23"/>
                    <a:pt x="427" y="24"/>
                  </a:cubicBezTo>
                  <a:cubicBezTo>
                    <a:pt x="428" y="24"/>
                    <a:pt x="429" y="24"/>
                    <a:pt x="431" y="24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4"/>
                    <a:pt x="431" y="24"/>
                    <a:pt x="431" y="24"/>
                  </a:cubicBezTo>
                  <a:cubicBezTo>
                    <a:pt x="432" y="24"/>
                    <a:pt x="433" y="24"/>
                    <a:pt x="435" y="24"/>
                  </a:cubicBezTo>
                  <a:cubicBezTo>
                    <a:pt x="436" y="23"/>
                    <a:pt x="438" y="26"/>
                    <a:pt x="438" y="24"/>
                  </a:cubicBezTo>
                  <a:cubicBezTo>
                    <a:pt x="439" y="24"/>
                    <a:pt x="440" y="25"/>
                    <a:pt x="442" y="24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1" y="25"/>
                    <a:pt x="441" y="25"/>
                    <a:pt x="440" y="25"/>
                  </a:cubicBezTo>
                  <a:cubicBezTo>
                    <a:pt x="440" y="25"/>
                    <a:pt x="440" y="25"/>
                    <a:pt x="440" y="25"/>
                  </a:cubicBezTo>
                  <a:cubicBezTo>
                    <a:pt x="440" y="25"/>
                    <a:pt x="439" y="26"/>
                    <a:pt x="439" y="25"/>
                  </a:cubicBezTo>
                  <a:cubicBezTo>
                    <a:pt x="438" y="25"/>
                    <a:pt x="437" y="27"/>
                    <a:pt x="437" y="25"/>
                  </a:cubicBezTo>
                  <a:cubicBezTo>
                    <a:pt x="435" y="25"/>
                    <a:pt x="433" y="27"/>
                    <a:pt x="431" y="26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29" y="25"/>
                    <a:pt x="429" y="25"/>
                    <a:pt x="429" y="25"/>
                  </a:cubicBezTo>
                  <a:cubicBezTo>
                    <a:pt x="429" y="25"/>
                    <a:pt x="430" y="25"/>
                    <a:pt x="430" y="25"/>
                  </a:cubicBezTo>
                  <a:cubicBezTo>
                    <a:pt x="429" y="24"/>
                    <a:pt x="429" y="24"/>
                    <a:pt x="429" y="24"/>
                  </a:cubicBezTo>
                  <a:cubicBezTo>
                    <a:pt x="428" y="24"/>
                    <a:pt x="428" y="25"/>
                    <a:pt x="428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6" y="26"/>
                    <a:pt x="427" y="25"/>
                    <a:pt x="426" y="25"/>
                  </a:cubicBezTo>
                  <a:cubicBezTo>
                    <a:pt x="427" y="25"/>
                    <a:pt x="427" y="25"/>
                    <a:pt x="427" y="25"/>
                  </a:cubicBezTo>
                  <a:cubicBezTo>
                    <a:pt x="426" y="25"/>
                    <a:pt x="425" y="25"/>
                    <a:pt x="424" y="24"/>
                  </a:cubicBezTo>
                  <a:cubicBezTo>
                    <a:pt x="424" y="25"/>
                    <a:pt x="424" y="25"/>
                    <a:pt x="423" y="25"/>
                  </a:cubicBezTo>
                  <a:cubicBezTo>
                    <a:pt x="424" y="25"/>
                    <a:pt x="425" y="25"/>
                    <a:pt x="425" y="26"/>
                  </a:cubicBezTo>
                  <a:cubicBezTo>
                    <a:pt x="425" y="26"/>
                    <a:pt x="425" y="26"/>
                    <a:pt x="425" y="26"/>
                  </a:cubicBezTo>
                  <a:cubicBezTo>
                    <a:pt x="425" y="25"/>
                    <a:pt x="424" y="26"/>
                    <a:pt x="424" y="26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2" y="26"/>
                    <a:pt x="422" y="26"/>
                    <a:pt x="420" y="25"/>
                  </a:cubicBezTo>
                  <a:cubicBezTo>
                    <a:pt x="421" y="25"/>
                    <a:pt x="421" y="25"/>
                    <a:pt x="421" y="25"/>
                  </a:cubicBezTo>
                  <a:cubicBezTo>
                    <a:pt x="421" y="25"/>
                    <a:pt x="421" y="25"/>
                    <a:pt x="420" y="25"/>
                  </a:cubicBezTo>
                  <a:cubicBezTo>
                    <a:pt x="420" y="27"/>
                    <a:pt x="417" y="25"/>
                    <a:pt x="416" y="25"/>
                  </a:cubicBezTo>
                  <a:cubicBezTo>
                    <a:pt x="415" y="25"/>
                    <a:pt x="416" y="24"/>
                    <a:pt x="415" y="24"/>
                  </a:cubicBezTo>
                  <a:cubicBezTo>
                    <a:pt x="416" y="25"/>
                    <a:pt x="415" y="26"/>
                    <a:pt x="414" y="25"/>
                  </a:cubicBezTo>
                  <a:cubicBezTo>
                    <a:pt x="414" y="25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3" y="24"/>
                    <a:pt x="412" y="24"/>
                    <a:pt x="413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1" y="25"/>
                    <a:pt x="411" y="25"/>
                    <a:pt x="411" y="25"/>
                  </a:cubicBezTo>
                  <a:cubicBezTo>
                    <a:pt x="411" y="25"/>
                    <a:pt x="413" y="25"/>
                    <a:pt x="412" y="26"/>
                  </a:cubicBezTo>
                  <a:cubicBezTo>
                    <a:pt x="412" y="26"/>
                    <a:pt x="411" y="26"/>
                    <a:pt x="411" y="26"/>
                  </a:cubicBezTo>
                  <a:cubicBezTo>
                    <a:pt x="411" y="26"/>
                    <a:pt x="411" y="26"/>
                    <a:pt x="411" y="26"/>
                  </a:cubicBezTo>
                  <a:cubicBezTo>
                    <a:pt x="409" y="26"/>
                    <a:pt x="407" y="25"/>
                    <a:pt x="407" y="24"/>
                  </a:cubicBezTo>
                  <a:cubicBezTo>
                    <a:pt x="406" y="24"/>
                    <a:pt x="407" y="24"/>
                    <a:pt x="407" y="25"/>
                  </a:cubicBezTo>
                  <a:cubicBezTo>
                    <a:pt x="406" y="25"/>
                    <a:pt x="405" y="25"/>
                    <a:pt x="405" y="24"/>
                  </a:cubicBezTo>
                  <a:cubicBezTo>
                    <a:pt x="405" y="25"/>
                    <a:pt x="405" y="25"/>
                    <a:pt x="404" y="25"/>
                  </a:cubicBezTo>
                  <a:cubicBezTo>
                    <a:pt x="405" y="25"/>
                    <a:pt x="405" y="25"/>
                    <a:pt x="405" y="25"/>
                  </a:cubicBezTo>
                  <a:cubicBezTo>
                    <a:pt x="405" y="26"/>
                    <a:pt x="404" y="26"/>
                    <a:pt x="403" y="26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4" y="27"/>
                    <a:pt x="404" y="27"/>
                    <a:pt x="404" y="27"/>
                  </a:cubicBezTo>
                  <a:cubicBezTo>
                    <a:pt x="405" y="26"/>
                    <a:pt x="405" y="26"/>
                    <a:pt x="405" y="26"/>
                  </a:cubicBezTo>
                  <a:cubicBezTo>
                    <a:pt x="406" y="27"/>
                    <a:pt x="407" y="26"/>
                    <a:pt x="408" y="27"/>
                  </a:cubicBezTo>
                  <a:cubicBezTo>
                    <a:pt x="407" y="27"/>
                    <a:pt x="407" y="27"/>
                    <a:pt x="407" y="27"/>
                  </a:cubicBezTo>
                  <a:cubicBezTo>
                    <a:pt x="408" y="28"/>
                    <a:pt x="408" y="28"/>
                    <a:pt x="408" y="28"/>
                  </a:cubicBezTo>
                  <a:cubicBezTo>
                    <a:pt x="408" y="27"/>
                    <a:pt x="409" y="27"/>
                    <a:pt x="409" y="27"/>
                  </a:cubicBezTo>
                  <a:cubicBezTo>
                    <a:pt x="410" y="27"/>
                    <a:pt x="413" y="27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2" y="28"/>
                    <a:pt x="411" y="29"/>
                  </a:cubicBezTo>
                  <a:cubicBezTo>
                    <a:pt x="411" y="29"/>
                    <a:pt x="411" y="28"/>
                    <a:pt x="410" y="28"/>
                  </a:cubicBezTo>
                  <a:cubicBezTo>
                    <a:pt x="407" y="28"/>
                    <a:pt x="404" y="28"/>
                    <a:pt x="402" y="28"/>
                  </a:cubicBezTo>
                  <a:cubicBezTo>
                    <a:pt x="401" y="28"/>
                    <a:pt x="400" y="29"/>
                    <a:pt x="400" y="27"/>
                  </a:cubicBezTo>
                  <a:cubicBezTo>
                    <a:pt x="399" y="27"/>
                    <a:pt x="398" y="27"/>
                    <a:pt x="398" y="27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7" y="28"/>
                    <a:pt x="397" y="29"/>
                    <a:pt x="397" y="29"/>
                  </a:cubicBezTo>
                  <a:cubicBezTo>
                    <a:pt x="397" y="28"/>
                    <a:pt x="396" y="28"/>
                    <a:pt x="397" y="28"/>
                  </a:cubicBezTo>
                  <a:cubicBezTo>
                    <a:pt x="397" y="28"/>
                    <a:pt x="396" y="28"/>
                    <a:pt x="396" y="27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98" y="29"/>
                    <a:pt x="399" y="29"/>
                    <a:pt x="400" y="28"/>
                  </a:cubicBezTo>
                  <a:cubicBezTo>
                    <a:pt x="400" y="28"/>
                    <a:pt x="400" y="28"/>
                    <a:pt x="401" y="28"/>
                  </a:cubicBezTo>
                  <a:cubicBezTo>
                    <a:pt x="401" y="29"/>
                    <a:pt x="400" y="29"/>
                    <a:pt x="400" y="29"/>
                  </a:cubicBezTo>
                  <a:cubicBezTo>
                    <a:pt x="400" y="29"/>
                    <a:pt x="401" y="29"/>
                    <a:pt x="401" y="29"/>
                  </a:cubicBezTo>
                  <a:cubicBezTo>
                    <a:pt x="402" y="30"/>
                    <a:pt x="402" y="30"/>
                    <a:pt x="402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0" y="31"/>
                    <a:pt x="398" y="30"/>
                    <a:pt x="397" y="31"/>
                  </a:cubicBezTo>
                  <a:cubicBezTo>
                    <a:pt x="396" y="30"/>
                    <a:pt x="394" y="30"/>
                    <a:pt x="393" y="30"/>
                  </a:cubicBezTo>
                  <a:cubicBezTo>
                    <a:pt x="393" y="30"/>
                    <a:pt x="393" y="29"/>
                    <a:pt x="394" y="29"/>
                  </a:cubicBezTo>
                  <a:cubicBezTo>
                    <a:pt x="394" y="29"/>
                    <a:pt x="394" y="29"/>
                    <a:pt x="394" y="30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3" y="29"/>
                    <a:pt x="393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4" y="29"/>
                    <a:pt x="395" y="29"/>
                  </a:cubicBezTo>
                  <a:cubicBezTo>
                    <a:pt x="395" y="28"/>
                    <a:pt x="396" y="28"/>
                    <a:pt x="395" y="28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4" y="28"/>
                    <a:pt x="394" y="28"/>
                    <a:pt x="394" y="28"/>
                  </a:cubicBezTo>
                  <a:cubicBezTo>
                    <a:pt x="394" y="28"/>
                    <a:pt x="394" y="28"/>
                    <a:pt x="394" y="27"/>
                  </a:cubicBezTo>
                  <a:cubicBezTo>
                    <a:pt x="394" y="27"/>
                    <a:pt x="395" y="28"/>
                    <a:pt x="395" y="27"/>
                  </a:cubicBezTo>
                  <a:cubicBezTo>
                    <a:pt x="395" y="27"/>
                    <a:pt x="395" y="26"/>
                    <a:pt x="395" y="26"/>
                  </a:cubicBezTo>
                  <a:cubicBezTo>
                    <a:pt x="395" y="27"/>
                    <a:pt x="395" y="27"/>
                    <a:pt x="395" y="27"/>
                  </a:cubicBezTo>
                  <a:cubicBezTo>
                    <a:pt x="395" y="26"/>
                    <a:pt x="395" y="25"/>
                    <a:pt x="394" y="25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3" y="25"/>
                    <a:pt x="393" y="25"/>
                    <a:pt x="393" y="25"/>
                  </a:cubicBezTo>
                  <a:cubicBezTo>
                    <a:pt x="392" y="25"/>
                    <a:pt x="391" y="25"/>
                    <a:pt x="390" y="25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91" y="25"/>
                    <a:pt x="390" y="24"/>
                    <a:pt x="391" y="24"/>
                  </a:cubicBezTo>
                  <a:cubicBezTo>
                    <a:pt x="391" y="24"/>
                    <a:pt x="391" y="24"/>
                    <a:pt x="391" y="25"/>
                  </a:cubicBezTo>
                  <a:cubicBezTo>
                    <a:pt x="392" y="24"/>
                    <a:pt x="392" y="24"/>
                    <a:pt x="392" y="24"/>
                  </a:cubicBezTo>
                  <a:cubicBezTo>
                    <a:pt x="391" y="24"/>
                    <a:pt x="391" y="24"/>
                    <a:pt x="390" y="23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89" y="25"/>
                    <a:pt x="389" y="25"/>
                    <a:pt x="389" y="25"/>
                  </a:cubicBezTo>
                  <a:cubicBezTo>
                    <a:pt x="390" y="21"/>
                    <a:pt x="388" y="26"/>
                    <a:pt x="387" y="24"/>
                  </a:cubicBezTo>
                  <a:cubicBezTo>
                    <a:pt x="386" y="24"/>
                    <a:pt x="387" y="24"/>
                    <a:pt x="387" y="25"/>
                  </a:cubicBezTo>
                  <a:cubicBezTo>
                    <a:pt x="385" y="24"/>
                    <a:pt x="383" y="25"/>
                    <a:pt x="381" y="24"/>
                  </a:cubicBezTo>
                  <a:cubicBezTo>
                    <a:pt x="382" y="24"/>
                    <a:pt x="382" y="23"/>
                    <a:pt x="383" y="24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382" y="23"/>
                    <a:pt x="382" y="23"/>
                    <a:pt x="381" y="23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80" y="24"/>
                    <a:pt x="380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2"/>
                    <a:pt x="378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3"/>
                    <a:pt x="378" y="24"/>
                    <a:pt x="378" y="25"/>
                  </a:cubicBezTo>
                  <a:cubicBezTo>
                    <a:pt x="377" y="24"/>
                    <a:pt x="377" y="26"/>
                    <a:pt x="376" y="24"/>
                  </a:cubicBezTo>
                  <a:cubicBezTo>
                    <a:pt x="377" y="24"/>
                    <a:pt x="377" y="24"/>
                    <a:pt x="377" y="23"/>
                  </a:cubicBezTo>
                  <a:cubicBezTo>
                    <a:pt x="376" y="23"/>
                    <a:pt x="376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7" y="25"/>
                    <a:pt x="377" y="25"/>
                    <a:pt x="377" y="25"/>
                  </a:cubicBezTo>
                  <a:cubicBezTo>
                    <a:pt x="377" y="25"/>
                    <a:pt x="378" y="25"/>
                    <a:pt x="379" y="25"/>
                  </a:cubicBezTo>
                  <a:cubicBezTo>
                    <a:pt x="380" y="26"/>
                    <a:pt x="377" y="26"/>
                    <a:pt x="378" y="27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8" y="27"/>
                    <a:pt x="378" y="28"/>
                    <a:pt x="377" y="28"/>
                  </a:cubicBezTo>
                  <a:cubicBezTo>
                    <a:pt x="377" y="29"/>
                    <a:pt x="376" y="28"/>
                    <a:pt x="376" y="29"/>
                  </a:cubicBezTo>
                  <a:cubicBezTo>
                    <a:pt x="374" y="28"/>
                    <a:pt x="372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30"/>
                    <a:pt x="368" y="29"/>
                    <a:pt x="367" y="29"/>
                  </a:cubicBezTo>
                  <a:cubicBezTo>
                    <a:pt x="366" y="28"/>
                    <a:pt x="366" y="28"/>
                    <a:pt x="366" y="27"/>
                  </a:cubicBezTo>
                  <a:cubicBezTo>
                    <a:pt x="367" y="27"/>
                    <a:pt x="368" y="26"/>
                    <a:pt x="368" y="27"/>
                  </a:cubicBezTo>
                  <a:cubicBezTo>
                    <a:pt x="369" y="26"/>
                    <a:pt x="371" y="27"/>
                    <a:pt x="372" y="27"/>
                  </a:cubicBezTo>
                  <a:cubicBezTo>
                    <a:pt x="371" y="26"/>
                    <a:pt x="370" y="26"/>
                    <a:pt x="369" y="26"/>
                  </a:cubicBezTo>
                  <a:cubicBezTo>
                    <a:pt x="369" y="26"/>
                    <a:pt x="369" y="26"/>
                    <a:pt x="369" y="26"/>
                  </a:cubicBezTo>
                  <a:cubicBezTo>
                    <a:pt x="370" y="25"/>
                    <a:pt x="371" y="24"/>
                    <a:pt x="372" y="25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3" y="23"/>
                    <a:pt x="373" y="24"/>
                    <a:pt x="374" y="24"/>
                  </a:cubicBezTo>
                  <a:cubicBezTo>
                    <a:pt x="374" y="23"/>
                    <a:pt x="375" y="23"/>
                    <a:pt x="374" y="22"/>
                  </a:cubicBezTo>
                  <a:cubicBezTo>
                    <a:pt x="374" y="23"/>
                    <a:pt x="373" y="24"/>
                    <a:pt x="372" y="23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71" y="24"/>
                    <a:pt x="371" y="24"/>
                    <a:pt x="372" y="24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69" y="24"/>
                    <a:pt x="370" y="23"/>
                    <a:pt x="369" y="23"/>
                  </a:cubicBezTo>
                  <a:cubicBezTo>
                    <a:pt x="369" y="23"/>
                    <a:pt x="369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1"/>
                    <a:pt x="370" y="22"/>
                  </a:cubicBezTo>
                  <a:cubicBezTo>
                    <a:pt x="370" y="21"/>
                    <a:pt x="370" y="21"/>
                    <a:pt x="370" y="21"/>
                  </a:cubicBezTo>
                  <a:cubicBezTo>
                    <a:pt x="369" y="20"/>
                    <a:pt x="369" y="22"/>
                    <a:pt x="368" y="21"/>
                  </a:cubicBezTo>
                  <a:cubicBezTo>
                    <a:pt x="368" y="22"/>
                    <a:pt x="368" y="22"/>
                    <a:pt x="368" y="23"/>
                  </a:cubicBezTo>
                  <a:cubicBezTo>
                    <a:pt x="368" y="24"/>
                    <a:pt x="368" y="23"/>
                    <a:pt x="367" y="23"/>
                  </a:cubicBezTo>
                  <a:cubicBezTo>
                    <a:pt x="366" y="23"/>
                    <a:pt x="366" y="23"/>
                    <a:pt x="366" y="23"/>
                  </a:cubicBezTo>
                  <a:cubicBezTo>
                    <a:pt x="366" y="23"/>
                    <a:pt x="366" y="23"/>
                    <a:pt x="365" y="23"/>
                  </a:cubicBezTo>
                  <a:cubicBezTo>
                    <a:pt x="365" y="23"/>
                    <a:pt x="365" y="23"/>
                    <a:pt x="365" y="24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63" y="23"/>
                    <a:pt x="362" y="23"/>
                    <a:pt x="362" y="23"/>
                  </a:cubicBezTo>
                  <a:cubicBezTo>
                    <a:pt x="362" y="23"/>
                    <a:pt x="362" y="23"/>
                    <a:pt x="362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0" y="23"/>
                    <a:pt x="360" y="23"/>
                    <a:pt x="360" y="23"/>
                  </a:cubicBezTo>
                  <a:cubicBezTo>
                    <a:pt x="358" y="22"/>
                    <a:pt x="356" y="24"/>
                    <a:pt x="354" y="22"/>
                  </a:cubicBezTo>
                  <a:cubicBezTo>
                    <a:pt x="352" y="23"/>
                    <a:pt x="350" y="22"/>
                    <a:pt x="347" y="23"/>
                  </a:cubicBezTo>
                  <a:cubicBezTo>
                    <a:pt x="346" y="22"/>
                    <a:pt x="344" y="22"/>
                    <a:pt x="343" y="22"/>
                  </a:cubicBezTo>
                  <a:cubicBezTo>
                    <a:pt x="343" y="22"/>
                    <a:pt x="341" y="22"/>
                    <a:pt x="341" y="21"/>
                  </a:cubicBezTo>
                  <a:cubicBezTo>
                    <a:pt x="341" y="21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19"/>
                    <a:pt x="341" y="19"/>
                    <a:pt x="341" y="19"/>
                  </a:cubicBezTo>
                  <a:cubicBezTo>
                    <a:pt x="341" y="19"/>
                    <a:pt x="341" y="19"/>
                    <a:pt x="341" y="20"/>
                  </a:cubicBezTo>
                  <a:cubicBezTo>
                    <a:pt x="342" y="19"/>
                    <a:pt x="341" y="19"/>
                    <a:pt x="341" y="19"/>
                  </a:cubicBezTo>
                  <a:cubicBezTo>
                    <a:pt x="342" y="18"/>
                    <a:pt x="342" y="18"/>
                    <a:pt x="342" y="19"/>
                  </a:cubicBezTo>
                  <a:cubicBezTo>
                    <a:pt x="342" y="17"/>
                    <a:pt x="344" y="19"/>
                    <a:pt x="344" y="18"/>
                  </a:cubicBezTo>
                  <a:cubicBezTo>
                    <a:pt x="343" y="17"/>
                    <a:pt x="341" y="17"/>
                    <a:pt x="340" y="18"/>
                  </a:cubicBezTo>
                  <a:cubicBezTo>
                    <a:pt x="340" y="18"/>
                    <a:pt x="340" y="18"/>
                    <a:pt x="340" y="18"/>
                  </a:cubicBezTo>
                  <a:cubicBezTo>
                    <a:pt x="340" y="19"/>
                    <a:pt x="340" y="19"/>
                    <a:pt x="340" y="20"/>
                  </a:cubicBezTo>
                  <a:cubicBezTo>
                    <a:pt x="339" y="19"/>
                    <a:pt x="340" y="21"/>
                    <a:pt x="339" y="21"/>
                  </a:cubicBezTo>
                  <a:cubicBezTo>
                    <a:pt x="339" y="22"/>
                    <a:pt x="339" y="22"/>
                    <a:pt x="339" y="22"/>
                  </a:cubicBezTo>
                  <a:cubicBezTo>
                    <a:pt x="339" y="22"/>
                    <a:pt x="337" y="22"/>
                    <a:pt x="337" y="21"/>
                  </a:cubicBezTo>
                  <a:cubicBezTo>
                    <a:pt x="337" y="21"/>
                    <a:pt x="337" y="21"/>
                    <a:pt x="337" y="21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2"/>
                    <a:pt x="334" y="21"/>
                    <a:pt x="333" y="21"/>
                  </a:cubicBezTo>
                  <a:cubicBezTo>
                    <a:pt x="332" y="21"/>
                    <a:pt x="331" y="22"/>
                    <a:pt x="330" y="21"/>
                  </a:cubicBezTo>
                  <a:cubicBezTo>
                    <a:pt x="329" y="22"/>
                    <a:pt x="328" y="21"/>
                    <a:pt x="327" y="21"/>
                  </a:cubicBezTo>
                  <a:cubicBezTo>
                    <a:pt x="326" y="22"/>
                    <a:pt x="325" y="20"/>
                    <a:pt x="324" y="21"/>
                  </a:cubicBezTo>
                  <a:cubicBezTo>
                    <a:pt x="323" y="20"/>
                    <a:pt x="322" y="20"/>
                    <a:pt x="321" y="21"/>
                  </a:cubicBezTo>
                  <a:cubicBezTo>
                    <a:pt x="320" y="20"/>
                    <a:pt x="320" y="21"/>
                    <a:pt x="319" y="20"/>
                  </a:cubicBezTo>
                  <a:cubicBezTo>
                    <a:pt x="318" y="20"/>
                    <a:pt x="318" y="21"/>
                    <a:pt x="318" y="21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7" y="20"/>
                    <a:pt x="316" y="21"/>
                    <a:pt x="316" y="20"/>
                  </a:cubicBezTo>
                  <a:cubicBezTo>
                    <a:pt x="316" y="19"/>
                    <a:pt x="316" y="19"/>
                    <a:pt x="317" y="19"/>
                  </a:cubicBezTo>
                  <a:cubicBezTo>
                    <a:pt x="317" y="19"/>
                    <a:pt x="318" y="19"/>
                    <a:pt x="318" y="19"/>
                  </a:cubicBezTo>
                  <a:cubicBezTo>
                    <a:pt x="318" y="19"/>
                    <a:pt x="319" y="19"/>
                    <a:pt x="319" y="20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8" y="19"/>
                    <a:pt x="317" y="18"/>
                    <a:pt x="317" y="19"/>
                  </a:cubicBezTo>
                  <a:cubicBezTo>
                    <a:pt x="317" y="18"/>
                    <a:pt x="317" y="18"/>
                    <a:pt x="317" y="18"/>
                  </a:cubicBezTo>
                  <a:cubicBezTo>
                    <a:pt x="315" y="18"/>
                    <a:pt x="315" y="18"/>
                    <a:pt x="315" y="18"/>
                  </a:cubicBezTo>
                  <a:cubicBezTo>
                    <a:pt x="315" y="19"/>
                    <a:pt x="313" y="19"/>
                    <a:pt x="315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19"/>
                    <a:pt x="313" y="19"/>
                    <a:pt x="314" y="19"/>
                  </a:cubicBezTo>
                  <a:cubicBezTo>
                    <a:pt x="313" y="19"/>
                    <a:pt x="313" y="17"/>
                    <a:pt x="312" y="18"/>
                  </a:cubicBezTo>
                  <a:cubicBezTo>
                    <a:pt x="313" y="19"/>
                    <a:pt x="313" y="19"/>
                    <a:pt x="313" y="19"/>
                  </a:cubicBezTo>
                  <a:cubicBezTo>
                    <a:pt x="313" y="19"/>
                    <a:pt x="313" y="19"/>
                    <a:pt x="312" y="19"/>
                  </a:cubicBezTo>
                  <a:cubicBezTo>
                    <a:pt x="312" y="19"/>
                    <a:pt x="313" y="20"/>
                    <a:pt x="313" y="20"/>
                  </a:cubicBezTo>
                  <a:cubicBezTo>
                    <a:pt x="313" y="20"/>
                    <a:pt x="313" y="20"/>
                    <a:pt x="312" y="20"/>
                  </a:cubicBezTo>
                  <a:cubicBezTo>
                    <a:pt x="312" y="20"/>
                    <a:pt x="311" y="19"/>
                    <a:pt x="311" y="19"/>
                  </a:cubicBezTo>
                  <a:cubicBezTo>
                    <a:pt x="311" y="19"/>
                    <a:pt x="311" y="19"/>
                    <a:pt x="310" y="20"/>
                  </a:cubicBezTo>
                  <a:cubicBezTo>
                    <a:pt x="309" y="20"/>
                    <a:pt x="308" y="20"/>
                    <a:pt x="307" y="20"/>
                  </a:cubicBezTo>
                  <a:cubicBezTo>
                    <a:pt x="308" y="18"/>
                    <a:pt x="310" y="19"/>
                    <a:pt x="311" y="17"/>
                  </a:cubicBezTo>
                  <a:cubicBezTo>
                    <a:pt x="310" y="17"/>
                    <a:pt x="310" y="17"/>
                    <a:pt x="310" y="17"/>
                  </a:cubicBezTo>
                  <a:cubicBezTo>
                    <a:pt x="310" y="18"/>
                    <a:pt x="310" y="18"/>
                    <a:pt x="310" y="18"/>
                  </a:cubicBezTo>
                  <a:cubicBezTo>
                    <a:pt x="308" y="17"/>
                    <a:pt x="308" y="20"/>
                    <a:pt x="305" y="19"/>
                  </a:cubicBezTo>
                  <a:cubicBezTo>
                    <a:pt x="306" y="20"/>
                    <a:pt x="306" y="20"/>
                    <a:pt x="306" y="20"/>
                  </a:cubicBezTo>
                  <a:cubicBezTo>
                    <a:pt x="305" y="20"/>
                    <a:pt x="304" y="20"/>
                    <a:pt x="303" y="19"/>
                  </a:cubicBezTo>
                  <a:cubicBezTo>
                    <a:pt x="304" y="19"/>
                    <a:pt x="304" y="19"/>
                    <a:pt x="304" y="19"/>
                  </a:cubicBezTo>
                  <a:cubicBezTo>
                    <a:pt x="303" y="20"/>
                    <a:pt x="300" y="19"/>
                    <a:pt x="298" y="19"/>
                  </a:cubicBezTo>
                  <a:cubicBezTo>
                    <a:pt x="297" y="18"/>
                    <a:pt x="297" y="18"/>
                    <a:pt x="297" y="18"/>
                  </a:cubicBezTo>
                  <a:cubicBezTo>
                    <a:pt x="297" y="18"/>
                    <a:pt x="297" y="18"/>
                    <a:pt x="297" y="19"/>
                  </a:cubicBezTo>
                  <a:cubicBezTo>
                    <a:pt x="297" y="19"/>
                    <a:pt x="296" y="19"/>
                    <a:pt x="296" y="1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18"/>
                    <a:pt x="295" y="18"/>
                    <a:pt x="294" y="18"/>
                  </a:cubicBezTo>
                  <a:cubicBezTo>
                    <a:pt x="294" y="18"/>
                    <a:pt x="295" y="18"/>
                    <a:pt x="295" y="17"/>
                  </a:cubicBezTo>
                  <a:cubicBezTo>
                    <a:pt x="295" y="18"/>
                    <a:pt x="295" y="18"/>
                    <a:pt x="295" y="18"/>
                  </a:cubicBezTo>
                  <a:cubicBezTo>
                    <a:pt x="295" y="17"/>
                    <a:pt x="295" y="17"/>
                    <a:pt x="295" y="17"/>
                  </a:cubicBezTo>
                  <a:cubicBezTo>
                    <a:pt x="296" y="18"/>
                    <a:pt x="297" y="17"/>
                    <a:pt x="297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4" y="17"/>
                    <a:pt x="293" y="18"/>
                    <a:pt x="292" y="18"/>
                  </a:cubicBezTo>
                  <a:cubicBezTo>
                    <a:pt x="292" y="18"/>
                    <a:pt x="293" y="18"/>
                    <a:pt x="292" y="17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1" y="18"/>
                    <a:pt x="291" y="17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1" y="17"/>
                    <a:pt x="290" y="17"/>
                    <a:pt x="290" y="17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7"/>
                    <a:pt x="287" y="18"/>
                    <a:pt x="287" y="17"/>
                  </a:cubicBezTo>
                  <a:cubicBezTo>
                    <a:pt x="286" y="17"/>
                    <a:pt x="286" y="18"/>
                    <a:pt x="286" y="18"/>
                  </a:cubicBezTo>
                  <a:cubicBezTo>
                    <a:pt x="285" y="17"/>
                    <a:pt x="285" y="17"/>
                    <a:pt x="285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5" y="17"/>
                    <a:pt x="285" y="17"/>
                  </a:cubicBezTo>
                  <a:cubicBezTo>
                    <a:pt x="285" y="17"/>
                    <a:pt x="285" y="17"/>
                    <a:pt x="285" y="18"/>
                  </a:cubicBezTo>
                  <a:cubicBezTo>
                    <a:pt x="284" y="18"/>
                    <a:pt x="283" y="18"/>
                    <a:pt x="282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2" y="16"/>
                    <a:pt x="282" y="17"/>
                    <a:pt x="281" y="17"/>
                  </a:cubicBezTo>
                  <a:cubicBezTo>
                    <a:pt x="281" y="17"/>
                    <a:pt x="281" y="18"/>
                    <a:pt x="280" y="17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1" y="15"/>
                    <a:pt x="283" y="17"/>
                    <a:pt x="283" y="16"/>
                  </a:cubicBezTo>
                  <a:cubicBezTo>
                    <a:pt x="282" y="15"/>
                    <a:pt x="281" y="16"/>
                    <a:pt x="280" y="15"/>
                  </a:cubicBezTo>
                  <a:cubicBezTo>
                    <a:pt x="280" y="15"/>
                    <a:pt x="281" y="15"/>
                    <a:pt x="281" y="15"/>
                  </a:cubicBezTo>
                  <a:cubicBezTo>
                    <a:pt x="280" y="14"/>
                    <a:pt x="280" y="15"/>
                    <a:pt x="279" y="14"/>
                  </a:cubicBezTo>
                  <a:cubicBezTo>
                    <a:pt x="281" y="13"/>
                    <a:pt x="282" y="15"/>
                    <a:pt x="283" y="14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1" y="14"/>
                    <a:pt x="279" y="13"/>
                    <a:pt x="278" y="14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2"/>
                    <a:pt x="275" y="13"/>
                    <a:pt x="274" y="13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3" y="12"/>
                    <a:pt x="273" y="12"/>
                    <a:pt x="273" y="12"/>
                  </a:cubicBezTo>
                  <a:cubicBezTo>
                    <a:pt x="273" y="11"/>
                    <a:pt x="275" y="12"/>
                    <a:pt x="275" y="11"/>
                  </a:cubicBezTo>
                  <a:cubicBezTo>
                    <a:pt x="276" y="11"/>
                    <a:pt x="277" y="10"/>
                    <a:pt x="277" y="11"/>
                  </a:cubicBezTo>
                  <a:cubicBezTo>
                    <a:pt x="278" y="11"/>
                    <a:pt x="279" y="11"/>
                    <a:pt x="280" y="11"/>
                  </a:cubicBezTo>
                  <a:cubicBezTo>
                    <a:pt x="280" y="12"/>
                    <a:pt x="280" y="12"/>
                    <a:pt x="280" y="12"/>
                  </a:cubicBezTo>
                  <a:cubicBezTo>
                    <a:pt x="281" y="12"/>
                    <a:pt x="282" y="11"/>
                    <a:pt x="283" y="12"/>
                  </a:cubicBezTo>
                  <a:cubicBezTo>
                    <a:pt x="283" y="11"/>
                    <a:pt x="283" y="11"/>
                    <a:pt x="283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4" y="11"/>
                    <a:pt x="285" y="11"/>
                    <a:pt x="285" y="12"/>
                  </a:cubicBezTo>
                  <a:cubicBezTo>
                    <a:pt x="286" y="12"/>
                    <a:pt x="286" y="12"/>
                    <a:pt x="286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6" y="10"/>
                    <a:pt x="286" y="10"/>
                    <a:pt x="286" y="10"/>
                  </a:cubicBezTo>
                  <a:cubicBezTo>
                    <a:pt x="285" y="10"/>
                    <a:pt x="284" y="10"/>
                    <a:pt x="282" y="10"/>
                  </a:cubicBezTo>
                  <a:cubicBezTo>
                    <a:pt x="283" y="10"/>
                    <a:pt x="282" y="10"/>
                    <a:pt x="282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4" y="9"/>
                    <a:pt x="284" y="8"/>
                    <a:pt x="284" y="7"/>
                  </a:cubicBezTo>
                  <a:cubicBezTo>
                    <a:pt x="283" y="8"/>
                    <a:pt x="282" y="7"/>
                    <a:pt x="282" y="9"/>
                  </a:cubicBezTo>
                  <a:cubicBezTo>
                    <a:pt x="281" y="9"/>
                    <a:pt x="281" y="7"/>
                    <a:pt x="280" y="8"/>
                  </a:cubicBezTo>
                  <a:cubicBezTo>
                    <a:pt x="280" y="8"/>
                    <a:pt x="280" y="8"/>
                    <a:pt x="280" y="8"/>
                  </a:cubicBezTo>
                  <a:cubicBezTo>
                    <a:pt x="278" y="8"/>
                    <a:pt x="278" y="8"/>
                    <a:pt x="278" y="8"/>
                  </a:cubicBezTo>
                  <a:cubicBezTo>
                    <a:pt x="278" y="7"/>
                    <a:pt x="278" y="7"/>
                    <a:pt x="278" y="7"/>
                  </a:cubicBezTo>
                  <a:cubicBezTo>
                    <a:pt x="279" y="7"/>
                    <a:pt x="279" y="7"/>
                    <a:pt x="280" y="6"/>
                  </a:cubicBezTo>
                  <a:cubicBezTo>
                    <a:pt x="280" y="7"/>
                    <a:pt x="280" y="7"/>
                    <a:pt x="280" y="7"/>
                  </a:cubicBezTo>
                  <a:cubicBezTo>
                    <a:pt x="281" y="7"/>
                    <a:pt x="280" y="6"/>
                    <a:pt x="281" y="6"/>
                  </a:cubicBezTo>
                  <a:cubicBezTo>
                    <a:pt x="281" y="6"/>
                    <a:pt x="281" y="6"/>
                    <a:pt x="281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80" y="6"/>
                    <a:pt x="278" y="5"/>
                    <a:pt x="277" y="5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7"/>
                    <a:pt x="277" y="7"/>
                  </a:cubicBezTo>
                  <a:cubicBezTo>
                    <a:pt x="277" y="6"/>
                    <a:pt x="276" y="6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7" y="7"/>
                    <a:pt x="278" y="8"/>
                    <a:pt x="277" y="8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275" y="9"/>
                    <a:pt x="274" y="9"/>
                    <a:pt x="274" y="8"/>
                  </a:cubicBezTo>
                  <a:cubicBezTo>
                    <a:pt x="274" y="9"/>
                    <a:pt x="274" y="9"/>
                    <a:pt x="274" y="9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8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5" y="8"/>
                    <a:pt x="275" y="8"/>
                    <a:pt x="275" y="8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7"/>
                    <a:pt x="274" y="7"/>
                    <a:pt x="274" y="7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6"/>
                    <a:pt x="275" y="6"/>
                    <a:pt x="275" y="6"/>
                  </a:cubicBezTo>
                  <a:cubicBezTo>
                    <a:pt x="275" y="6"/>
                    <a:pt x="274" y="7"/>
                    <a:pt x="274" y="6"/>
                  </a:cubicBezTo>
                  <a:cubicBezTo>
                    <a:pt x="275" y="6"/>
                    <a:pt x="274" y="5"/>
                    <a:pt x="275" y="5"/>
                  </a:cubicBezTo>
                  <a:cubicBezTo>
                    <a:pt x="274" y="4"/>
                    <a:pt x="272" y="5"/>
                    <a:pt x="271" y="5"/>
                  </a:cubicBezTo>
                  <a:cubicBezTo>
                    <a:pt x="269" y="6"/>
                    <a:pt x="266" y="5"/>
                    <a:pt x="266" y="6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66" y="6"/>
                    <a:pt x="265" y="6"/>
                    <a:pt x="265" y="6"/>
                  </a:cubicBezTo>
                  <a:cubicBezTo>
                    <a:pt x="265" y="6"/>
                    <a:pt x="265" y="6"/>
                    <a:pt x="265" y="6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7" y="8"/>
                    <a:pt x="268" y="7"/>
                    <a:pt x="268" y="7"/>
                  </a:cubicBezTo>
                  <a:cubicBezTo>
                    <a:pt x="267" y="7"/>
                    <a:pt x="267" y="7"/>
                    <a:pt x="267" y="7"/>
                  </a:cubicBezTo>
                  <a:cubicBezTo>
                    <a:pt x="268" y="6"/>
                    <a:pt x="268" y="6"/>
                    <a:pt x="268" y="6"/>
                  </a:cubicBezTo>
                  <a:cubicBezTo>
                    <a:pt x="268" y="6"/>
                    <a:pt x="268" y="6"/>
                    <a:pt x="268" y="7"/>
                  </a:cubicBezTo>
                  <a:cubicBezTo>
                    <a:pt x="268" y="6"/>
                    <a:pt x="269" y="6"/>
                    <a:pt x="269" y="6"/>
                  </a:cubicBezTo>
                  <a:cubicBezTo>
                    <a:pt x="269" y="7"/>
                    <a:pt x="270" y="7"/>
                    <a:pt x="269" y="7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1" y="8"/>
                    <a:pt x="271" y="9"/>
                  </a:cubicBezTo>
                  <a:cubicBezTo>
                    <a:pt x="270" y="9"/>
                    <a:pt x="270" y="9"/>
                    <a:pt x="269" y="9"/>
                  </a:cubicBezTo>
                  <a:cubicBezTo>
                    <a:pt x="270" y="9"/>
                    <a:pt x="270" y="9"/>
                    <a:pt x="270" y="9"/>
                  </a:cubicBezTo>
                  <a:cubicBezTo>
                    <a:pt x="268" y="9"/>
                    <a:pt x="269" y="8"/>
                    <a:pt x="268" y="8"/>
                  </a:cubicBezTo>
                  <a:cubicBezTo>
                    <a:pt x="268" y="8"/>
                    <a:pt x="268" y="8"/>
                    <a:pt x="268" y="9"/>
                  </a:cubicBezTo>
                  <a:cubicBezTo>
                    <a:pt x="268" y="8"/>
                    <a:pt x="267" y="8"/>
                    <a:pt x="267" y="8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65" y="7"/>
                    <a:pt x="263" y="9"/>
                    <a:pt x="261" y="8"/>
                  </a:cubicBezTo>
                  <a:cubicBezTo>
                    <a:pt x="261" y="8"/>
                    <a:pt x="261" y="8"/>
                    <a:pt x="261" y="8"/>
                  </a:cubicBezTo>
                  <a:cubicBezTo>
                    <a:pt x="263" y="9"/>
                    <a:pt x="261" y="9"/>
                    <a:pt x="262" y="10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1" y="11"/>
                    <a:pt x="262" y="11"/>
                    <a:pt x="263" y="12"/>
                  </a:cubicBezTo>
                  <a:cubicBezTo>
                    <a:pt x="263" y="12"/>
                    <a:pt x="263" y="12"/>
                    <a:pt x="262" y="12"/>
                  </a:cubicBezTo>
                  <a:cubicBezTo>
                    <a:pt x="262" y="12"/>
                    <a:pt x="262" y="12"/>
                    <a:pt x="262" y="12"/>
                  </a:cubicBezTo>
                  <a:cubicBezTo>
                    <a:pt x="261" y="12"/>
                    <a:pt x="261" y="12"/>
                    <a:pt x="260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2" y="13"/>
                    <a:pt x="264" y="14"/>
                    <a:pt x="265" y="13"/>
                  </a:cubicBezTo>
                  <a:cubicBezTo>
                    <a:pt x="266" y="13"/>
                    <a:pt x="267" y="14"/>
                    <a:pt x="267" y="13"/>
                  </a:cubicBezTo>
                  <a:cubicBezTo>
                    <a:pt x="268" y="15"/>
                    <a:pt x="270" y="13"/>
                    <a:pt x="271" y="14"/>
                  </a:cubicBezTo>
                  <a:cubicBezTo>
                    <a:pt x="270" y="14"/>
                    <a:pt x="270" y="16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7" y="16"/>
                    <a:pt x="268" y="16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65" y="16"/>
                    <a:pt x="265" y="15"/>
                    <a:pt x="266" y="14"/>
                  </a:cubicBezTo>
                  <a:cubicBezTo>
                    <a:pt x="265" y="14"/>
                    <a:pt x="264" y="15"/>
                    <a:pt x="264" y="16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63" y="16"/>
                    <a:pt x="261" y="16"/>
                    <a:pt x="260" y="15"/>
                  </a:cubicBezTo>
                  <a:cubicBezTo>
                    <a:pt x="260" y="15"/>
                    <a:pt x="260" y="16"/>
                    <a:pt x="260" y="16"/>
                  </a:cubicBezTo>
                  <a:cubicBezTo>
                    <a:pt x="259" y="16"/>
                    <a:pt x="258" y="16"/>
                    <a:pt x="258" y="15"/>
                  </a:cubicBez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6" y="15"/>
                    <a:pt x="256" y="15"/>
                    <a:pt x="256" y="15"/>
                  </a:cubicBezTo>
                  <a:cubicBezTo>
                    <a:pt x="256" y="15"/>
                    <a:pt x="255" y="15"/>
                    <a:pt x="255" y="14"/>
                  </a:cubicBezTo>
                  <a:cubicBezTo>
                    <a:pt x="256" y="15"/>
                    <a:pt x="257" y="14"/>
                    <a:pt x="258" y="14"/>
                  </a:cubicBezTo>
                  <a:cubicBezTo>
                    <a:pt x="258" y="14"/>
                    <a:pt x="258" y="13"/>
                    <a:pt x="257" y="13"/>
                  </a:cubicBezTo>
                  <a:cubicBezTo>
                    <a:pt x="256" y="13"/>
                    <a:pt x="256" y="14"/>
                    <a:pt x="256" y="14"/>
                  </a:cubicBezTo>
                  <a:cubicBezTo>
                    <a:pt x="255" y="13"/>
                    <a:pt x="253" y="14"/>
                    <a:pt x="252" y="13"/>
                  </a:cubicBezTo>
                  <a:cubicBezTo>
                    <a:pt x="253" y="12"/>
                    <a:pt x="255" y="12"/>
                    <a:pt x="255" y="13"/>
                  </a:cubicBezTo>
                  <a:cubicBezTo>
                    <a:pt x="257" y="12"/>
                    <a:pt x="259" y="13"/>
                    <a:pt x="259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58" y="12"/>
                    <a:pt x="257" y="11"/>
                    <a:pt x="255" y="12"/>
                  </a:cubicBezTo>
                  <a:cubicBezTo>
                    <a:pt x="255" y="12"/>
                    <a:pt x="254" y="12"/>
                    <a:pt x="253" y="12"/>
                  </a:cubicBezTo>
                  <a:cubicBezTo>
                    <a:pt x="253" y="12"/>
                    <a:pt x="252" y="13"/>
                    <a:pt x="253" y="13"/>
                  </a:cubicBezTo>
                  <a:cubicBezTo>
                    <a:pt x="252" y="13"/>
                    <a:pt x="251" y="13"/>
                    <a:pt x="251" y="14"/>
                  </a:cubicBezTo>
                  <a:cubicBezTo>
                    <a:pt x="251" y="13"/>
                    <a:pt x="249" y="13"/>
                    <a:pt x="249" y="13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46" y="14"/>
                    <a:pt x="246" y="14"/>
                    <a:pt x="246" y="14"/>
                  </a:cubicBezTo>
                  <a:cubicBezTo>
                    <a:pt x="246" y="13"/>
                    <a:pt x="248" y="14"/>
                    <a:pt x="248" y="13"/>
                  </a:cubicBezTo>
                  <a:cubicBezTo>
                    <a:pt x="248" y="13"/>
                    <a:pt x="248" y="13"/>
                    <a:pt x="248" y="13"/>
                  </a:cubicBezTo>
                  <a:cubicBezTo>
                    <a:pt x="247" y="13"/>
                    <a:pt x="248" y="13"/>
                    <a:pt x="248" y="13"/>
                  </a:cubicBezTo>
                  <a:cubicBezTo>
                    <a:pt x="245" y="14"/>
                    <a:pt x="243" y="15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40" y="13"/>
                    <a:pt x="240" y="13"/>
                    <a:pt x="240" y="13"/>
                  </a:cubicBezTo>
                  <a:cubicBezTo>
                    <a:pt x="240" y="14"/>
                    <a:pt x="240" y="14"/>
                    <a:pt x="239" y="14"/>
                  </a:cubicBezTo>
                  <a:cubicBezTo>
                    <a:pt x="239" y="14"/>
                    <a:pt x="238" y="13"/>
                    <a:pt x="239" y="13"/>
                  </a:cubicBezTo>
                  <a:cubicBezTo>
                    <a:pt x="239" y="13"/>
                    <a:pt x="239" y="13"/>
                    <a:pt x="239" y="13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4" y="13"/>
                    <a:pt x="238" y="12"/>
                    <a:pt x="236" y="11"/>
                  </a:cubicBezTo>
                  <a:cubicBezTo>
                    <a:pt x="237" y="12"/>
                    <a:pt x="238" y="11"/>
                    <a:pt x="240" y="11"/>
                  </a:cubicBezTo>
                  <a:cubicBezTo>
                    <a:pt x="240" y="11"/>
                    <a:pt x="241" y="12"/>
                    <a:pt x="242" y="12"/>
                  </a:cubicBezTo>
                  <a:cubicBezTo>
                    <a:pt x="241" y="13"/>
                    <a:pt x="243" y="12"/>
                    <a:pt x="242" y="14"/>
                  </a:cubicBezTo>
                  <a:cubicBezTo>
                    <a:pt x="243" y="14"/>
                    <a:pt x="243" y="14"/>
                    <a:pt x="243" y="14"/>
                  </a:cubicBezTo>
                  <a:cubicBezTo>
                    <a:pt x="244" y="13"/>
                    <a:pt x="243" y="14"/>
                    <a:pt x="243" y="13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5" y="11"/>
                    <a:pt x="247" y="13"/>
                    <a:pt x="24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7" y="11"/>
                    <a:pt x="249" y="11"/>
                    <a:pt x="249" y="11"/>
                  </a:cubicBezTo>
                  <a:cubicBezTo>
                    <a:pt x="250" y="11"/>
                    <a:pt x="250" y="12"/>
                    <a:pt x="250" y="12"/>
                  </a:cubicBezTo>
                  <a:cubicBezTo>
                    <a:pt x="250" y="13"/>
                    <a:pt x="251" y="12"/>
                    <a:pt x="251" y="12"/>
                  </a:cubicBezTo>
                  <a:cubicBezTo>
                    <a:pt x="251" y="11"/>
                    <a:pt x="254" y="12"/>
                    <a:pt x="253" y="10"/>
                  </a:cubicBezTo>
                  <a:cubicBezTo>
                    <a:pt x="253" y="11"/>
                    <a:pt x="252" y="11"/>
                    <a:pt x="252" y="11"/>
                  </a:cubicBezTo>
                  <a:cubicBezTo>
                    <a:pt x="251" y="10"/>
                    <a:pt x="251" y="10"/>
                    <a:pt x="251" y="10"/>
                  </a:cubicBezTo>
                  <a:cubicBezTo>
                    <a:pt x="251" y="10"/>
                    <a:pt x="251" y="11"/>
                    <a:pt x="251" y="11"/>
                  </a:cubicBezTo>
                  <a:cubicBezTo>
                    <a:pt x="249" y="11"/>
                    <a:pt x="246" y="10"/>
                    <a:pt x="244" y="10"/>
                  </a:cubicBezTo>
                  <a:cubicBezTo>
                    <a:pt x="244" y="10"/>
                    <a:pt x="244" y="10"/>
                    <a:pt x="244" y="10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5" y="10"/>
                    <a:pt x="245" y="9"/>
                    <a:pt x="245" y="9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6" y="9"/>
                    <a:pt x="246" y="9"/>
                    <a:pt x="246" y="9"/>
                  </a:cubicBezTo>
                  <a:cubicBezTo>
                    <a:pt x="246" y="8"/>
                    <a:pt x="246" y="8"/>
                    <a:pt x="246" y="8"/>
                  </a:cubicBezTo>
                  <a:cubicBezTo>
                    <a:pt x="246" y="8"/>
                    <a:pt x="247" y="8"/>
                    <a:pt x="247" y="8"/>
                  </a:cubicBezTo>
                  <a:cubicBezTo>
                    <a:pt x="247" y="7"/>
                    <a:pt x="246" y="8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5" y="7"/>
                    <a:pt x="245" y="7"/>
                    <a:pt x="244" y="7"/>
                  </a:cubicBezTo>
                  <a:cubicBezTo>
                    <a:pt x="243" y="6"/>
                    <a:pt x="243" y="7"/>
                    <a:pt x="242" y="7"/>
                  </a:cubicBezTo>
                  <a:cubicBezTo>
                    <a:pt x="242" y="7"/>
                    <a:pt x="241" y="7"/>
                    <a:pt x="241" y="6"/>
                  </a:cubicBezTo>
                  <a:cubicBezTo>
                    <a:pt x="240" y="6"/>
                    <a:pt x="241" y="7"/>
                    <a:pt x="240" y="7"/>
                  </a:cubicBezTo>
                  <a:cubicBezTo>
                    <a:pt x="239" y="7"/>
                    <a:pt x="240" y="6"/>
                    <a:pt x="240" y="6"/>
                  </a:cubicBezTo>
                  <a:cubicBezTo>
                    <a:pt x="239" y="8"/>
                    <a:pt x="239" y="6"/>
                    <a:pt x="238" y="6"/>
                  </a:cubicBezTo>
                  <a:cubicBezTo>
                    <a:pt x="239" y="5"/>
                    <a:pt x="240" y="6"/>
                    <a:pt x="241" y="6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39" y="4"/>
                    <a:pt x="239" y="5"/>
                    <a:pt x="240" y="5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3"/>
                    <a:pt x="239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37" y="2"/>
                    <a:pt x="238" y="4"/>
                    <a:pt x="237" y="5"/>
                  </a:cubicBezTo>
                  <a:cubicBezTo>
                    <a:pt x="237" y="4"/>
                    <a:pt x="236" y="4"/>
                    <a:pt x="237" y="3"/>
                  </a:cubicBezTo>
                  <a:cubicBezTo>
                    <a:pt x="236" y="3"/>
                    <a:pt x="236" y="4"/>
                    <a:pt x="236" y="4"/>
                  </a:cubicBezTo>
                  <a:cubicBezTo>
                    <a:pt x="236" y="4"/>
                    <a:pt x="237" y="4"/>
                    <a:pt x="237" y="4"/>
                  </a:cubicBezTo>
                  <a:cubicBezTo>
                    <a:pt x="235" y="4"/>
                    <a:pt x="236" y="6"/>
                    <a:pt x="234" y="5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33" y="6"/>
                    <a:pt x="232" y="6"/>
                    <a:pt x="232" y="6"/>
                  </a:cubicBezTo>
                  <a:cubicBezTo>
                    <a:pt x="231" y="6"/>
                    <a:pt x="231" y="7"/>
                    <a:pt x="230" y="8"/>
                  </a:cubicBezTo>
                  <a:cubicBezTo>
                    <a:pt x="229" y="8"/>
                    <a:pt x="228" y="8"/>
                    <a:pt x="228" y="7"/>
                  </a:cubicBezTo>
                  <a:cubicBezTo>
                    <a:pt x="227" y="7"/>
                    <a:pt x="227" y="8"/>
                    <a:pt x="227" y="9"/>
                  </a:cubicBezTo>
                  <a:cubicBezTo>
                    <a:pt x="227" y="8"/>
                    <a:pt x="226" y="8"/>
                    <a:pt x="226" y="7"/>
                  </a:cubicBezTo>
                  <a:cubicBezTo>
                    <a:pt x="226" y="7"/>
                    <a:pt x="226" y="7"/>
                    <a:pt x="227" y="7"/>
                  </a:cubicBezTo>
                  <a:cubicBezTo>
                    <a:pt x="227" y="7"/>
                    <a:pt x="228" y="7"/>
                    <a:pt x="227" y="6"/>
                  </a:cubicBezTo>
                  <a:cubicBezTo>
                    <a:pt x="228" y="6"/>
                    <a:pt x="229" y="6"/>
                    <a:pt x="229" y="7"/>
                  </a:cubicBezTo>
                  <a:cubicBezTo>
                    <a:pt x="229" y="6"/>
                    <a:pt x="229" y="6"/>
                    <a:pt x="230" y="6"/>
                  </a:cubicBezTo>
                  <a:cubicBezTo>
                    <a:pt x="230" y="6"/>
                    <a:pt x="230" y="6"/>
                    <a:pt x="230" y="5"/>
                  </a:cubicBezTo>
                  <a:cubicBezTo>
                    <a:pt x="231" y="4"/>
                    <a:pt x="232" y="4"/>
                    <a:pt x="233" y="5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2" y="4"/>
                    <a:pt x="231" y="4"/>
                    <a:pt x="231" y="4"/>
                  </a:cubicBezTo>
                  <a:cubicBezTo>
                    <a:pt x="231" y="3"/>
                    <a:pt x="231" y="2"/>
                    <a:pt x="231" y="2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0" y="3"/>
                    <a:pt x="229" y="4"/>
                    <a:pt x="229" y="4"/>
                  </a:cubicBezTo>
                  <a:cubicBezTo>
                    <a:pt x="228" y="4"/>
                    <a:pt x="229" y="4"/>
                    <a:pt x="228" y="5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8" y="5"/>
                    <a:pt x="229" y="5"/>
                    <a:pt x="229" y="5"/>
                  </a:cubicBezTo>
                  <a:cubicBezTo>
                    <a:pt x="229" y="6"/>
                    <a:pt x="229" y="6"/>
                    <a:pt x="229" y="6"/>
                  </a:cubicBezTo>
                  <a:cubicBezTo>
                    <a:pt x="229" y="6"/>
                    <a:pt x="228" y="6"/>
                    <a:pt x="228" y="5"/>
                  </a:cubicBezTo>
                  <a:cubicBezTo>
                    <a:pt x="227" y="6"/>
                    <a:pt x="225" y="5"/>
                    <a:pt x="226" y="6"/>
                  </a:cubicBezTo>
                  <a:cubicBezTo>
                    <a:pt x="225" y="6"/>
                    <a:pt x="223" y="7"/>
                    <a:pt x="223" y="5"/>
                  </a:cubicBezTo>
                  <a:cubicBezTo>
                    <a:pt x="224" y="4"/>
                    <a:pt x="226" y="5"/>
                    <a:pt x="226" y="4"/>
                  </a:cubicBezTo>
                  <a:cubicBezTo>
                    <a:pt x="225" y="4"/>
                    <a:pt x="226" y="3"/>
                    <a:pt x="225" y="2"/>
                  </a:cubicBezTo>
                  <a:cubicBezTo>
                    <a:pt x="225" y="3"/>
                    <a:pt x="226" y="2"/>
                    <a:pt x="226" y="2"/>
                  </a:cubicBezTo>
                  <a:cubicBezTo>
                    <a:pt x="226" y="2"/>
                    <a:pt x="225" y="1"/>
                    <a:pt x="225" y="2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24" y="2"/>
                    <a:pt x="224" y="3"/>
                    <a:pt x="224" y="3"/>
                  </a:cubicBezTo>
                  <a:cubicBezTo>
                    <a:pt x="223" y="4"/>
                    <a:pt x="223" y="3"/>
                    <a:pt x="222" y="3"/>
                  </a:cubicBezTo>
                  <a:cubicBezTo>
                    <a:pt x="222" y="3"/>
                    <a:pt x="223" y="3"/>
                    <a:pt x="223" y="4"/>
                  </a:cubicBezTo>
                  <a:cubicBezTo>
                    <a:pt x="222" y="4"/>
                    <a:pt x="221" y="3"/>
                    <a:pt x="221" y="4"/>
                  </a:cubicBezTo>
                  <a:cubicBezTo>
                    <a:pt x="220" y="3"/>
                    <a:pt x="220" y="3"/>
                    <a:pt x="220" y="3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1" y="5"/>
                    <a:pt x="219" y="5"/>
                    <a:pt x="219" y="5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18" y="3"/>
                    <a:pt x="219" y="4"/>
                    <a:pt x="218" y="4"/>
                  </a:cubicBezTo>
                  <a:cubicBezTo>
                    <a:pt x="217" y="3"/>
                    <a:pt x="217" y="2"/>
                    <a:pt x="218" y="1"/>
                  </a:cubicBezTo>
                  <a:cubicBezTo>
                    <a:pt x="216" y="1"/>
                    <a:pt x="217" y="4"/>
                    <a:pt x="216" y="4"/>
                  </a:cubicBezTo>
                  <a:cubicBezTo>
                    <a:pt x="216" y="3"/>
                    <a:pt x="215" y="3"/>
                    <a:pt x="214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4"/>
                    <a:pt x="212" y="5"/>
                    <a:pt x="211" y="4"/>
                  </a:cubicBezTo>
                  <a:cubicBezTo>
                    <a:pt x="211" y="3"/>
                    <a:pt x="211" y="3"/>
                    <a:pt x="211" y="3"/>
                  </a:cubicBezTo>
                  <a:cubicBezTo>
                    <a:pt x="210" y="4"/>
                    <a:pt x="210" y="3"/>
                    <a:pt x="210" y="3"/>
                  </a:cubicBezTo>
                  <a:cubicBezTo>
                    <a:pt x="211" y="3"/>
                    <a:pt x="211" y="2"/>
                    <a:pt x="212" y="2"/>
                  </a:cubicBezTo>
                  <a:cubicBezTo>
                    <a:pt x="212" y="1"/>
                    <a:pt x="211" y="3"/>
                    <a:pt x="211" y="2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2"/>
                    <a:pt x="210" y="2"/>
                    <a:pt x="210" y="2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08" y="4"/>
                    <a:pt x="210" y="2"/>
                    <a:pt x="209" y="2"/>
                  </a:cubicBezTo>
                  <a:cubicBezTo>
                    <a:pt x="208" y="2"/>
                    <a:pt x="208" y="2"/>
                    <a:pt x="208" y="2"/>
                  </a:cubicBezTo>
                  <a:cubicBezTo>
                    <a:pt x="208" y="4"/>
                    <a:pt x="209" y="4"/>
                    <a:pt x="210" y="4"/>
                  </a:cubicBezTo>
                  <a:cubicBezTo>
                    <a:pt x="207" y="6"/>
                    <a:pt x="208" y="2"/>
                    <a:pt x="206" y="2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2"/>
                    <a:pt x="206" y="2"/>
                    <a:pt x="206" y="2"/>
                  </a:cubicBezTo>
                  <a:cubicBezTo>
                    <a:pt x="206" y="3"/>
                    <a:pt x="206" y="2"/>
                    <a:pt x="207" y="2"/>
                  </a:cubicBezTo>
                  <a:cubicBezTo>
                    <a:pt x="207" y="2"/>
                    <a:pt x="207" y="3"/>
                    <a:pt x="207" y="3"/>
                  </a:cubicBezTo>
                  <a:cubicBezTo>
                    <a:pt x="207" y="3"/>
                    <a:pt x="207" y="3"/>
                    <a:pt x="207" y="3"/>
                  </a:cubicBezTo>
                  <a:cubicBezTo>
                    <a:pt x="207" y="5"/>
                    <a:pt x="204" y="4"/>
                    <a:pt x="203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1" y="5"/>
                    <a:pt x="200" y="5"/>
                  </a:cubicBezTo>
                  <a:cubicBezTo>
                    <a:pt x="200" y="6"/>
                    <a:pt x="200" y="6"/>
                    <a:pt x="199" y="6"/>
                  </a:cubicBezTo>
                  <a:cubicBezTo>
                    <a:pt x="199" y="5"/>
                    <a:pt x="198" y="5"/>
                    <a:pt x="199" y="4"/>
                  </a:cubicBezTo>
                  <a:cubicBezTo>
                    <a:pt x="199" y="5"/>
                    <a:pt x="200" y="5"/>
                    <a:pt x="200" y="4"/>
                  </a:cubicBezTo>
                  <a:cubicBezTo>
                    <a:pt x="201" y="4"/>
                    <a:pt x="201" y="5"/>
                    <a:pt x="201" y="5"/>
                  </a:cubicBezTo>
                  <a:cubicBezTo>
                    <a:pt x="201" y="4"/>
                    <a:pt x="202" y="4"/>
                    <a:pt x="202" y="3"/>
                  </a:cubicBezTo>
                  <a:cubicBezTo>
                    <a:pt x="202" y="2"/>
                    <a:pt x="203" y="3"/>
                    <a:pt x="203" y="2"/>
                  </a:cubicBezTo>
                  <a:cubicBezTo>
                    <a:pt x="203" y="2"/>
                    <a:pt x="204" y="2"/>
                    <a:pt x="203" y="1"/>
                  </a:cubicBezTo>
                  <a:cubicBezTo>
                    <a:pt x="202" y="1"/>
                    <a:pt x="202" y="2"/>
                    <a:pt x="201" y="2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201" y="2"/>
                    <a:pt x="198" y="2"/>
                    <a:pt x="198" y="3"/>
                  </a:cubicBezTo>
                  <a:cubicBezTo>
                    <a:pt x="199" y="3"/>
                    <a:pt x="200" y="3"/>
                    <a:pt x="200" y="3"/>
                  </a:cubicBezTo>
                  <a:cubicBezTo>
                    <a:pt x="199" y="4"/>
                    <a:pt x="198" y="3"/>
                    <a:pt x="197" y="4"/>
                  </a:cubicBezTo>
                  <a:cubicBezTo>
                    <a:pt x="197" y="3"/>
                    <a:pt x="197" y="3"/>
                    <a:pt x="197" y="3"/>
                  </a:cubicBezTo>
                  <a:cubicBezTo>
                    <a:pt x="199" y="3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5" y="1"/>
                    <a:pt x="195" y="0"/>
                  </a:cubicBezTo>
                  <a:cubicBezTo>
                    <a:pt x="194" y="1"/>
                    <a:pt x="193" y="1"/>
                    <a:pt x="193" y="2"/>
                  </a:cubicBezTo>
                  <a:cubicBezTo>
                    <a:pt x="194" y="2"/>
                    <a:pt x="195" y="2"/>
                    <a:pt x="195" y="3"/>
                  </a:cubicBezTo>
                  <a:cubicBezTo>
                    <a:pt x="194" y="3"/>
                    <a:pt x="192" y="3"/>
                    <a:pt x="192" y="2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3"/>
                    <a:pt x="190" y="3"/>
                    <a:pt x="190" y="3"/>
                  </a:cubicBezTo>
                  <a:cubicBezTo>
                    <a:pt x="191" y="2"/>
                    <a:pt x="190" y="2"/>
                    <a:pt x="190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2"/>
                    <a:pt x="187" y="1"/>
                    <a:pt x="188" y="3"/>
                  </a:cubicBezTo>
                  <a:cubicBezTo>
                    <a:pt x="189" y="2"/>
                    <a:pt x="189" y="2"/>
                    <a:pt x="189" y="2"/>
                  </a:cubicBezTo>
                  <a:cubicBezTo>
                    <a:pt x="190" y="3"/>
                    <a:pt x="189" y="3"/>
                    <a:pt x="190" y="4"/>
                  </a:cubicBezTo>
                  <a:cubicBezTo>
                    <a:pt x="189" y="4"/>
                    <a:pt x="188" y="3"/>
                    <a:pt x="188" y="4"/>
                  </a:cubicBezTo>
                  <a:cubicBezTo>
                    <a:pt x="187" y="4"/>
                    <a:pt x="187" y="5"/>
                    <a:pt x="186" y="5"/>
                  </a:cubicBezTo>
                  <a:cubicBezTo>
                    <a:pt x="187" y="4"/>
                    <a:pt x="186" y="3"/>
                    <a:pt x="186" y="2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3"/>
                    <a:pt x="188" y="2"/>
                    <a:pt x="187" y="2"/>
                  </a:cubicBezTo>
                  <a:cubicBezTo>
                    <a:pt x="186" y="2"/>
                    <a:pt x="185" y="1"/>
                    <a:pt x="184" y="2"/>
                  </a:cubicBezTo>
                  <a:cubicBezTo>
                    <a:pt x="184" y="3"/>
                    <a:pt x="184" y="3"/>
                    <a:pt x="184" y="3"/>
                  </a:cubicBezTo>
                  <a:cubicBezTo>
                    <a:pt x="184" y="3"/>
                    <a:pt x="183" y="3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4"/>
                    <a:pt x="181" y="5"/>
                    <a:pt x="180" y="5"/>
                  </a:cubicBezTo>
                  <a:cubicBezTo>
                    <a:pt x="179" y="5"/>
                    <a:pt x="178" y="5"/>
                    <a:pt x="178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0" y="3"/>
                    <a:pt x="179" y="4"/>
                    <a:pt x="180" y="4"/>
                  </a:cubicBezTo>
                  <a:cubicBezTo>
                    <a:pt x="180" y="4"/>
                    <a:pt x="180" y="3"/>
                    <a:pt x="181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0" y="3"/>
                    <a:pt x="179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3"/>
                    <a:pt x="175" y="3"/>
                    <a:pt x="175" y="3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74" y="2"/>
                    <a:pt x="174" y="3"/>
                    <a:pt x="173" y="3"/>
                  </a:cubicBezTo>
                  <a:cubicBezTo>
                    <a:pt x="172" y="3"/>
                    <a:pt x="172" y="3"/>
                    <a:pt x="172" y="2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1" y="2"/>
                    <a:pt x="173" y="1"/>
                    <a:pt x="172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1" y="1"/>
                    <a:pt x="170" y="1"/>
                    <a:pt x="169" y="1"/>
                  </a:cubicBezTo>
                  <a:cubicBezTo>
                    <a:pt x="169" y="0"/>
                    <a:pt x="171" y="1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9" y="0"/>
                    <a:pt x="169" y="1"/>
                    <a:pt x="168" y="2"/>
                  </a:cubicBezTo>
                  <a:cubicBezTo>
                    <a:pt x="168" y="2"/>
                    <a:pt x="169" y="2"/>
                    <a:pt x="169" y="2"/>
                  </a:cubicBezTo>
                  <a:cubicBezTo>
                    <a:pt x="168" y="2"/>
                    <a:pt x="168" y="3"/>
                    <a:pt x="167" y="3"/>
                  </a:cubicBezTo>
                  <a:cubicBezTo>
                    <a:pt x="167" y="3"/>
                    <a:pt x="166" y="2"/>
                    <a:pt x="167" y="2"/>
                  </a:cubicBezTo>
                  <a:cubicBezTo>
                    <a:pt x="164" y="2"/>
                    <a:pt x="167" y="4"/>
                    <a:pt x="166" y="5"/>
                  </a:cubicBezTo>
                  <a:cubicBezTo>
                    <a:pt x="167" y="5"/>
                    <a:pt x="169" y="5"/>
                    <a:pt x="170" y="4"/>
                  </a:cubicBezTo>
                  <a:cubicBezTo>
                    <a:pt x="170" y="5"/>
                    <a:pt x="170" y="6"/>
                    <a:pt x="169" y="6"/>
                  </a:cubicBezTo>
                  <a:cubicBezTo>
                    <a:pt x="168" y="7"/>
                    <a:pt x="168" y="5"/>
                    <a:pt x="168" y="5"/>
                  </a:cubicBezTo>
                  <a:cubicBezTo>
                    <a:pt x="167" y="5"/>
                    <a:pt x="167" y="5"/>
                    <a:pt x="167" y="6"/>
                  </a:cubicBezTo>
                  <a:cubicBezTo>
                    <a:pt x="168" y="7"/>
                    <a:pt x="166" y="7"/>
                    <a:pt x="165" y="7"/>
                  </a:cubicBezTo>
                  <a:cubicBezTo>
                    <a:pt x="166" y="8"/>
                    <a:pt x="167" y="7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8"/>
                    <a:pt x="168" y="8"/>
                    <a:pt x="167" y="8"/>
                  </a:cubicBezTo>
                  <a:cubicBezTo>
                    <a:pt x="167" y="8"/>
                    <a:pt x="167" y="8"/>
                    <a:pt x="167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7" y="9"/>
                    <a:pt x="167" y="9"/>
                    <a:pt x="166" y="8"/>
                  </a:cubicBezTo>
                  <a:cubicBezTo>
                    <a:pt x="166" y="8"/>
                    <a:pt x="166" y="9"/>
                    <a:pt x="166" y="9"/>
                  </a:cubicBezTo>
                  <a:cubicBezTo>
                    <a:pt x="166" y="9"/>
                    <a:pt x="165" y="10"/>
                    <a:pt x="164" y="9"/>
                  </a:cubicBezTo>
                  <a:cubicBezTo>
                    <a:pt x="164" y="9"/>
                    <a:pt x="164" y="10"/>
                    <a:pt x="164" y="10"/>
                  </a:cubicBezTo>
                  <a:cubicBezTo>
                    <a:pt x="163" y="11"/>
                    <a:pt x="161" y="10"/>
                    <a:pt x="160" y="10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61" y="9"/>
                    <a:pt x="160" y="9"/>
                    <a:pt x="160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2" y="8"/>
                    <a:pt x="162" y="7"/>
                    <a:pt x="163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4" y="9"/>
                    <a:pt x="164" y="9"/>
                    <a:pt x="164" y="8"/>
                  </a:cubicBezTo>
                  <a:cubicBezTo>
                    <a:pt x="164" y="8"/>
                    <a:pt x="165" y="8"/>
                    <a:pt x="165" y="7"/>
                  </a:cubicBezTo>
                  <a:cubicBezTo>
                    <a:pt x="163" y="7"/>
                    <a:pt x="160" y="6"/>
                    <a:pt x="161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60" y="7"/>
                    <a:pt x="160" y="7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9" y="7"/>
                    <a:pt x="158" y="8"/>
                    <a:pt x="158" y="8"/>
                  </a:cubicBezTo>
                  <a:cubicBezTo>
                    <a:pt x="158" y="8"/>
                    <a:pt x="157" y="8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5" y="7"/>
                    <a:pt x="154" y="8"/>
                    <a:pt x="153" y="9"/>
                  </a:cubicBezTo>
                  <a:cubicBezTo>
                    <a:pt x="152" y="9"/>
                    <a:pt x="151" y="9"/>
                    <a:pt x="151" y="8"/>
                  </a:cubicBezTo>
                  <a:cubicBezTo>
                    <a:pt x="151" y="7"/>
                    <a:pt x="151" y="6"/>
                    <a:pt x="151" y="5"/>
                  </a:cubicBezTo>
                  <a:cubicBezTo>
                    <a:pt x="149" y="5"/>
                    <a:pt x="147" y="4"/>
                    <a:pt x="148" y="7"/>
                  </a:cubicBezTo>
                  <a:cubicBezTo>
                    <a:pt x="146" y="7"/>
                    <a:pt x="144" y="7"/>
                    <a:pt x="142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5"/>
                    <a:pt x="140" y="6"/>
                    <a:pt x="139" y="6"/>
                  </a:cubicBezTo>
                  <a:cubicBezTo>
                    <a:pt x="140" y="4"/>
                    <a:pt x="143" y="6"/>
                    <a:pt x="143" y="4"/>
                  </a:cubicBezTo>
                  <a:cubicBezTo>
                    <a:pt x="142" y="4"/>
                    <a:pt x="141" y="4"/>
                    <a:pt x="140" y="4"/>
                  </a:cubicBezTo>
                  <a:cubicBezTo>
                    <a:pt x="138" y="3"/>
                    <a:pt x="137" y="5"/>
                    <a:pt x="136" y="4"/>
                  </a:cubicBezTo>
                  <a:cubicBezTo>
                    <a:pt x="134" y="3"/>
                    <a:pt x="133" y="5"/>
                    <a:pt x="131" y="5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7" y="3"/>
                    <a:pt x="125" y="4"/>
                    <a:pt x="123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6"/>
                    <a:pt x="123" y="6"/>
                    <a:pt x="122" y="6"/>
                  </a:cubicBezTo>
                  <a:cubicBezTo>
                    <a:pt x="121" y="7"/>
                    <a:pt x="120" y="6"/>
                    <a:pt x="120" y="5"/>
                  </a:cubicBezTo>
                  <a:cubicBezTo>
                    <a:pt x="120" y="5"/>
                    <a:pt x="122" y="5"/>
                    <a:pt x="121" y="4"/>
                  </a:cubicBezTo>
                  <a:cubicBezTo>
                    <a:pt x="119" y="3"/>
                    <a:pt x="119" y="5"/>
                    <a:pt x="119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5"/>
                    <a:pt x="118" y="4"/>
                    <a:pt x="118" y="4"/>
                  </a:cubicBezTo>
                  <a:cubicBezTo>
                    <a:pt x="118" y="4"/>
                    <a:pt x="116" y="5"/>
                    <a:pt x="115" y="4"/>
                  </a:cubicBezTo>
                  <a:cubicBezTo>
                    <a:pt x="115" y="6"/>
                    <a:pt x="114" y="5"/>
                    <a:pt x="113" y="6"/>
                  </a:cubicBezTo>
                  <a:cubicBezTo>
                    <a:pt x="112" y="5"/>
                    <a:pt x="111" y="5"/>
                    <a:pt x="111" y="4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5"/>
                    <a:pt x="108" y="4"/>
                    <a:pt x="107" y="5"/>
                  </a:cubicBezTo>
                  <a:cubicBezTo>
                    <a:pt x="106" y="4"/>
                    <a:pt x="105" y="4"/>
                    <a:pt x="10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6" y="5"/>
                    <a:pt x="106" y="5"/>
                    <a:pt x="106" y="6"/>
                  </a:cubicBezTo>
                  <a:cubicBezTo>
                    <a:pt x="105" y="6"/>
                    <a:pt x="105" y="6"/>
                    <a:pt x="104" y="6"/>
                  </a:cubicBezTo>
                  <a:cubicBezTo>
                    <a:pt x="103" y="6"/>
                    <a:pt x="103" y="5"/>
                    <a:pt x="10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2" y="6"/>
                    <a:pt x="104" y="6"/>
                    <a:pt x="103" y="6"/>
                  </a:cubicBezTo>
                  <a:cubicBezTo>
                    <a:pt x="103" y="6"/>
                    <a:pt x="102" y="6"/>
                    <a:pt x="102" y="5"/>
                  </a:cubicBezTo>
                  <a:cubicBezTo>
                    <a:pt x="101" y="7"/>
                    <a:pt x="99" y="5"/>
                    <a:pt x="97" y="6"/>
                  </a:cubicBezTo>
                  <a:cubicBezTo>
                    <a:pt x="95" y="6"/>
                    <a:pt x="94" y="7"/>
                    <a:pt x="93" y="6"/>
                  </a:cubicBezTo>
                  <a:cubicBezTo>
                    <a:pt x="92" y="6"/>
                    <a:pt x="91" y="6"/>
                    <a:pt x="90" y="6"/>
                  </a:cubicBezTo>
                  <a:cubicBezTo>
                    <a:pt x="89" y="5"/>
                    <a:pt x="86" y="6"/>
                    <a:pt x="86" y="4"/>
                  </a:cubicBezTo>
                  <a:cubicBezTo>
                    <a:pt x="85" y="4"/>
                    <a:pt x="86" y="4"/>
                    <a:pt x="86" y="3"/>
                  </a:cubicBezTo>
                  <a:cubicBezTo>
                    <a:pt x="85" y="3"/>
                    <a:pt x="85" y="4"/>
                    <a:pt x="85" y="3"/>
                  </a:cubicBezTo>
                  <a:cubicBezTo>
                    <a:pt x="83" y="2"/>
                    <a:pt x="85" y="4"/>
                    <a:pt x="84" y="4"/>
                  </a:cubicBezTo>
                  <a:cubicBezTo>
                    <a:pt x="83" y="4"/>
                    <a:pt x="83" y="4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2"/>
                    <a:pt x="82" y="2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7"/>
                    <a:pt x="77" y="7"/>
                    <a:pt x="77" y="6"/>
                  </a:cubicBezTo>
                  <a:cubicBezTo>
                    <a:pt x="76" y="4"/>
                    <a:pt x="76" y="3"/>
                    <a:pt x="76" y="2"/>
                  </a:cubicBezTo>
                  <a:cubicBezTo>
                    <a:pt x="75" y="2"/>
                    <a:pt x="74" y="2"/>
                    <a:pt x="74" y="3"/>
                  </a:cubicBezTo>
                  <a:cubicBezTo>
                    <a:pt x="71" y="6"/>
                    <a:pt x="67" y="2"/>
                    <a:pt x="64" y="4"/>
                  </a:cubicBezTo>
                  <a:cubicBezTo>
                    <a:pt x="63" y="3"/>
                    <a:pt x="65" y="3"/>
                    <a:pt x="65" y="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2"/>
                    <a:pt x="62" y="3"/>
                  </a:cubicBezTo>
                  <a:cubicBezTo>
                    <a:pt x="61" y="4"/>
                    <a:pt x="60" y="4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4"/>
                    <a:pt x="56" y="3"/>
                    <a:pt x="55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8" y="4"/>
                  </a:cubicBezTo>
                  <a:cubicBezTo>
                    <a:pt x="58" y="5"/>
                    <a:pt x="57" y="6"/>
                    <a:pt x="55" y="6"/>
                  </a:cubicBezTo>
                  <a:cubicBezTo>
                    <a:pt x="54" y="6"/>
                    <a:pt x="53" y="6"/>
                    <a:pt x="52" y="6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1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8" y="3"/>
                    <a:pt x="49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3"/>
                    <a:pt x="45" y="2"/>
                    <a:pt x="44" y="2"/>
                  </a:cubicBezTo>
                  <a:cubicBezTo>
                    <a:pt x="44" y="3"/>
                    <a:pt x="45" y="3"/>
                    <a:pt x="45" y="3"/>
                  </a:cubicBezTo>
                  <a:cubicBezTo>
                    <a:pt x="45" y="4"/>
                    <a:pt x="47" y="4"/>
                    <a:pt x="48" y="5"/>
                  </a:cubicBezTo>
                  <a:cubicBezTo>
                    <a:pt x="47" y="6"/>
                    <a:pt x="46" y="5"/>
                    <a:pt x="44" y="6"/>
                  </a:cubicBezTo>
                  <a:cubicBezTo>
                    <a:pt x="42" y="6"/>
                    <a:pt x="39" y="7"/>
                    <a:pt x="38" y="4"/>
                  </a:cubicBezTo>
                  <a:cubicBezTo>
                    <a:pt x="38" y="4"/>
                    <a:pt x="39" y="5"/>
                    <a:pt x="39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6"/>
                    <a:pt x="36" y="4"/>
                    <a:pt x="35" y="5"/>
                  </a:cubicBezTo>
                  <a:cubicBezTo>
                    <a:pt x="33" y="2"/>
                    <a:pt x="31" y="5"/>
                    <a:pt x="29" y="4"/>
                  </a:cubicBezTo>
                  <a:cubicBezTo>
                    <a:pt x="27" y="5"/>
                    <a:pt x="24" y="6"/>
                    <a:pt x="23" y="9"/>
                  </a:cubicBezTo>
                  <a:cubicBezTo>
                    <a:pt x="24" y="11"/>
                    <a:pt x="20" y="10"/>
                    <a:pt x="19" y="11"/>
                  </a:cubicBezTo>
                  <a:cubicBezTo>
                    <a:pt x="19" y="12"/>
                    <a:pt x="19" y="13"/>
                    <a:pt x="18" y="13"/>
                  </a:cubicBezTo>
                  <a:cubicBezTo>
                    <a:pt x="17" y="17"/>
                    <a:pt x="13" y="17"/>
                    <a:pt x="10" y="18"/>
                  </a:cubicBezTo>
                  <a:cubicBezTo>
                    <a:pt x="9" y="19"/>
                    <a:pt x="9" y="20"/>
                    <a:pt x="8" y="21"/>
                  </a:cubicBezTo>
                  <a:cubicBezTo>
                    <a:pt x="9" y="21"/>
                    <a:pt x="10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5"/>
                    <a:pt x="8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8" y="27"/>
                    <a:pt x="9" y="26"/>
                  </a:cubicBezTo>
                  <a:cubicBezTo>
                    <a:pt x="10" y="26"/>
                    <a:pt x="11" y="27"/>
                    <a:pt x="12" y="28"/>
                  </a:cubicBezTo>
                  <a:cubicBezTo>
                    <a:pt x="11" y="28"/>
                    <a:pt x="10" y="27"/>
                    <a:pt x="10" y="28"/>
                  </a:cubicBezTo>
                  <a:cubicBezTo>
                    <a:pt x="11" y="29"/>
                    <a:pt x="10" y="28"/>
                    <a:pt x="10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30"/>
                  </a:cubicBezTo>
                  <a:cubicBezTo>
                    <a:pt x="7" y="31"/>
                    <a:pt x="6" y="33"/>
                    <a:pt x="4" y="33"/>
                  </a:cubicBezTo>
                  <a:cubicBezTo>
                    <a:pt x="3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7"/>
                    <a:pt x="1" y="38"/>
                    <a:pt x="0" y="39"/>
                  </a:cubicBezTo>
                  <a:cubicBezTo>
                    <a:pt x="1" y="39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5" y="39"/>
                    <a:pt x="6" y="39"/>
                  </a:cubicBezTo>
                  <a:cubicBezTo>
                    <a:pt x="8" y="39"/>
                    <a:pt x="7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9"/>
                    <a:pt x="12" y="37"/>
                    <a:pt x="12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3" y="39"/>
                    <a:pt x="13" y="39"/>
                  </a:cubicBezTo>
                  <a:cubicBezTo>
                    <a:pt x="14" y="38"/>
                    <a:pt x="14" y="39"/>
                    <a:pt x="14" y="40"/>
                  </a:cubicBezTo>
                  <a:cubicBezTo>
                    <a:pt x="12" y="41"/>
                    <a:pt x="11" y="42"/>
                    <a:pt x="8" y="43"/>
                  </a:cubicBezTo>
                  <a:cubicBezTo>
                    <a:pt x="6" y="44"/>
                    <a:pt x="5" y="46"/>
                    <a:pt x="4" y="48"/>
                  </a:cubicBezTo>
                  <a:cubicBezTo>
                    <a:pt x="5" y="49"/>
                    <a:pt x="5" y="51"/>
                    <a:pt x="7" y="51"/>
                  </a:cubicBezTo>
                  <a:cubicBezTo>
                    <a:pt x="10" y="53"/>
                    <a:pt x="6" y="53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5" y="55"/>
                    <a:pt x="4" y="56"/>
                  </a:cubicBezTo>
                  <a:cubicBezTo>
                    <a:pt x="5" y="56"/>
                    <a:pt x="6" y="56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6" y="55"/>
                    <a:pt x="7" y="55"/>
                  </a:cubicBezTo>
                  <a:cubicBezTo>
                    <a:pt x="7" y="56"/>
                    <a:pt x="7" y="57"/>
                    <a:pt x="6" y="57"/>
                  </a:cubicBezTo>
                  <a:cubicBezTo>
                    <a:pt x="6" y="58"/>
                    <a:pt x="4" y="59"/>
                    <a:pt x="6" y="60"/>
                  </a:cubicBezTo>
                  <a:cubicBezTo>
                    <a:pt x="4" y="61"/>
                    <a:pt x="4" y="63"/>
                    <a:pt x="4" y="65"/>
                  </a:cubicBezTo>
                  <a:cubicBezTo>
                    <a:pt x="5" y="66"/>
                    <a:pt x="6" y="66"/>
                    <a:pt x="7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7"/>
                    <a:pt x="8" y="66"/>
                    <a:pt x="9" y="67"/>
                  </a:cubicBezTo>
                  <a:cubicBezTo>
                    <a:pt x="9" y="68"/>
                    <a:pt x="11" y="66"/>
                    <a:pt x="11" y="67"/>
                  </a:cubicBezTo>
                  <a:cubicBezTo>
                    <a:pt x="10" y="68"/>
                    <a:pt x="11" y="69"/>
                    <a:pt x="10" y="69"/>
                  </a:cubicBezTo>
                  <a:cubicBezTo>
                    <a:pt x="10" y="69"/>
                    <a:pt x="11" y="70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1" y="69"/>
                    <a:pt x="11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70"/>
                    <a:pt x="13" y="70"/>
                  </a:cubicBezTo>
                  <a:cubicBezTo>
                    <a:pt x="13" y="70"/>
                    <a:pt x="12" y="70"/>
                    <a:pt x="13" y="70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2" y="73"/>
                    <a:pt x="10" y="73"/>
                    <a:pt x="9" y="75"/>
                  </a:cubicBezTo>
                  <a:cubicBezTo>
                    <a:pt x="11" y="76"/>
                    <a:pt x="12" y="75"/>
                    <a:pt x="12" y="75"/>
                  </a:cubicBezTo>
                  <a:cubicBezTo>
                    <a:pt x="12" y="73"/>
                    <a:pt x="13" y="74"/>
                    <a:pt x="14" y="73"/>
                  </a:cubicBezTo>
                  <a:cubicBezTo>
                    <a:pt x="14" y="76"/>
                    <a:pt x="11" y="76"/>
                    <a:pt x="12" y="77"/>
                  </a:cubicBezTo>
                  <a:cubicBezTo>
                    <a:pt x="12" y="78"/>
                    <a:pt x="12" y="78"/>
                    <a:pt x="13" y="79"/>
                  </a:cubicBezTo>
                  <a:cubicBezTo>
                    <a:pt x="17" y="80"/>
                    <a:pt x="20" y="83"/>
                    <a:pt x="24" y="83"/>
                  </a:cubicBezTo>
                  <a:cubicBezTo>
                    <a:pt x="24" y="87"/>
                    <a:pt x="29" y="87"/>
                    <a:pt x="31" y="89"/>
                  </a:cubicBezTo>
                  <a:cubicBezTo>
                    <a:pt x="33" y="91"/>
                    <a:pt x="35" y="94"/>
                    <a:pt x="38" y="96"/>
                  </a:cubicBezTo>
                  <a:cubicBezTo>
                    <a:pt x="41" y="98"/>
                    <a:pt x="40" y="101"/>
                    <a:pt x="43" y="102"/>
                  </a:cubicBezTo>
                  <a:cubicBezTo>
                    <a:pt x="44" y="101"/>
                    <a:pt x="45" y="102"/>
                    <a:pt x="46" y="102"/>
                  </a:cubicBezTo>
                  <a:cubicBezTo>
                    <a:pt x="46" y="103"/>
                    <a:pt x="48" y="103"/>
                    <a:pt x="49" y="103"/>
                  </a:cubicBezTo>
                  <a:cubicBezTo>
                    <a:pt x="51" y="103"/>
                    <a:pt x="53" y="106"/>
                    <a:pt x="55" y="105"/>
                  </a:cubicBezTo>
                  <a:cubicBezTo>
                    <a:pt x="54" y="104"/>
                    <a:pt x="52" y="104"/>
                    <a:pt x="52" y="103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49" y="103"/>
                    <a:pt x="51" y="102"/>
                    <a:pt x="51" y="102"/>
                  </a:cubicBezTo>
                  <a:cubicBezTo>
                    <a:pt x="52" y="101"/>
                    <a:pt x="51" y="103"/>
                    <a:pt x="52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2" y="102"/>
                    <a:pt x="52" y="102"/>
                    <a:pt x="53" y="102"/>
                  </a:cubicBezTo>
                  <a:cubicBezTo>
                    <a:pt x="53" y="102"/>
                    <a:pt x="53" y="102"/>
                    <a:pt x="53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5" y="101"/>
                    <a:pt x="54" y="100"/>
                    <a:pt x="55" y="100"/>
                  </a:cubicBezTo>
                  <a:cubicBezTo>
                    <a:pt x="55" y="100"/>
                    <a:pt x="56" y="100"/>
                    <a:pt x="56" y="100"/>
                  </a:cubicBezTo>
                  <a:cubicBezTo>
                    <a:pt x="56" y="101"/>
                    <a:pt x="55" y="101"/>
                    <a:pt x="55" y="101"/>
                  </a:cubicBezTo>
                  <a:cubicBezTo>
                    <a:pt x="55" y="101"/>
                    <a:pt x="56" y="101"/>
                    <a:pt x="56" y="101"/>
                  </a:cubicBezTo>
                  <a:cubicBezTo>
                    <a:pt x="56" y="101"/>
                    <a:pt x="56" y="100"/>
                    <a:pt x="56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60" y="101"/>
                    <a:pt x="60" y="100"/>
                  </a:cubicBezTo>
                  <a:cubicBezTo>
                    <a:pt x="61" y="102"/>
                    <a:pt x="62" y="100"/>
                    <a:pt x="63" y="100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99"/>
                    <a:pt x="65" y="100"/>
                    <a:pt x="67" y="100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69" y="98"/>
                    <a:pt x="69" y="97"/>
                    <a:pt x="70" y="97"/>
                  </a:cubicBezTo>
                  <a:cubicBezTo>
                    <a:pt x="71" y="98"/>
                    <a:pt x="71" y="95"/>
                    <a:pt x="72" y="97"/>
                  </a:cubicBezTo>
                  <a:cubicBezTo>
                    <a:pt x="72" y="96"/>
                    <a:pt x="71" y="96"/>
                    <a:pt x="72" y="96"/>
                  </a:cubicBezTo>
                  <a:cubicBezTo>
                    <a:pt x="72" y="96"/>
                    <a:pt x="73" y="96"/>
                    <a:pt x="73" y="96"/>
                  </a:cubicBezTo>
                  <a:cubicBezTo>
                    <a:pt x="73" y="96"/>
                    <a:pt x="72" y="95"/>
                    <a:pt x="72" y="95"/>
                  </a:cubicBezTo>
                  <a:cubicBezTo>
                    <a:pt x="72" y="95"/>
                    <a:pt x="73" y="95"/>
                    <a:pt x="73" y="94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4" y="94"/>
                    <a:pt x="75" y="93"/>
                    <a:pt x="75" y="93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4"/>
                    <a:pt x="76" y="94"/>
                  </a:cubicBezTo>
                  <a:cubicBezTo>
                    <a:pt x="75" y="93"/>
                    <a:pt x="76" y="92"/>
                    <a:pt x="75" y="91"/>
                  </a:cubicBezTo>
                  <a:cubicBezTo>
                    <a:pt x="74" y="91"/>
                    <a:pt x="74" y="90"/>
                    <a:pt x="73" y="90"/>
                  </a:cubicBezTo>
                  <a:cubicBezTo>
                    <a:pt x="73" y="91"/>
                    <a:pt x="71" y="90"/>
                    <a:pt x="72" y="92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68" y="92"/>
                    <a:pt x="67" y="92"/>
                    <a:pt x="65" y="92"/>
                  </a:cubicBezTo>
                  <a:cubicBezTo>
                    <a:pt x="63" y="93"/>
                    <a:pt x="60" y="93"/>
                    <a:pt x="57" y="93"/>
                  </a:cubicBezTo>
                  <a:cubicBezTo>
                    <a:pt x="57" y="93"/>
                    <a:pt x="56" y="92"/>
                    <a:pt x="55" y="93"/>
                  </a:cubicBezTo>
                  <a:cubicBezTo>
                    <a:pt x="54" y="93"/>
                    <a:pt x="53" y="93"/>
                    <a:pt x="52" y="92"/>
                  </a:cubicBezTo>
                  <a:cubicBezTo>
                    <a:pt x="51" y="92"/>
                    <a:pt x="50" y="91"/>
                    <a:pt x="49" y="92"/>
                  </a:cubicBezTo>
                  <a:cubicBezTo>
                    <a:pt x="48" y="92"/>
                    <a:pt x="48" y="92"/>
                    <a:pt x="47" y="91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5" y="91"/>
                    <a:pt x="46" y="89"/>
                    <a:pt x="44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6" y="89"/>
                    <a:pt x="46" y="90"/>
                  </a:cubicBezTo>
                  <a:cubicBezTo>
                    <a:pt x="46" y="89"/>
                    <a:pt x="47" y="89"/>
                    <a:pt x="47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7"/>
                    <a:pt x="48" y="88"/>
                    <a:pt x="48" y="87"/>
                  </a:cubicBezTo>
                  <a:cubicBezTo>
                    <a:pt x="47" y="87"/>
                    <a:pt x="47" y="87"/>
                    <a:pt x="46" y="87"/>
                  </a:cubicBezTo>
                  <a:cubicBezTo>
                    <a:pt x="46" y="87"/>
                    <a:pt x="46" y="87"/>
                    <a:pt x="46" y="86"/>
                  </a:cubicBezTo>
                  <a:cubicBezTo>
                    <a:pt x="47" y="87"/>
                    <a:pt x="48" y="85"/>
                    <a:pt x="48" y="85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50" y="86"/>
                    <a:pt x="50" y="86"/>
                  </a:cubicBezTo>
                  <a:cubicBezTo>
                    <a:pt x="50" y="86"/>
                    <a:pt x="50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6"/>
                    <a:pt x="52" y="87"/>
                    <a:pt x="52" y="87"/>
                  </a:cubicBezTo>
                  <a:cubicBezTo>
                    <a:pt x="53" y="88"/>
                    <a:pt x="53" y="87"/>
                    <a:pt x="53" y="88"/>
                  </a:cubicBezTo>
                  <a:cubicBezTo>
                    <a:pt x="54" y="88"/>
                    <a:pt x="53" y="86"/>
                    <a:pt x="54" y="85"/>
                  </a:cubicBezTo>
                  <a:cubicBezTo>
                    <a:pt x="54" y="84"/>
                    <a:pt x="55" y="84"/>
                    <a:pt x="55" y="83"/>
                  </a:cubicBezTo>
                  <a:cubicBezTo>
                    <a:pt x="56" y="83"/>
                    <a:pt x="56" y="84"/>
                    <a:pt x="56" y="84"/>
                  </a:cubicBezTo>
                  <a:cubicBezTo>
                    <a:pt x="57" y="84"/>
                    <a:pt x="56" y="85"/>
                    <a:pt x="56" y="85"/>
                  </a:cubicBezTo>
                  <a:cubicBezTo>
                    <a:pt x="58" y="84"/>
                    <a:pt x="58" y="87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0" y="84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8" y="82"/>
                    <a:pt x="59" y="82"/>
                  </a:cubicBezTo>
                  <a:cubicBezTo>
                    <a:pt x="59" y="82"/>
                    <a:pt x="59" y="82"/>
                    <a:pt x="60" y="82"/>
                  </a:cubicBezTo>
                  <a:cubicBezTo>
                    <a:pt x="59" y="81"/>
                    <a:pt x="60" y="81"/>
                    <a:pt x="61" y="81"/>
                  </a:cubicBezTo>
                  <a:cubicBezTo>
                    <a:pt x="61" y="80"/>
                    <a:pt x="62" y="80"/>
                    <a:pt x="62" y="79"/>
                  </a:cubicBezTo>
                  <a:cubicBezTo>
                    <a:pt x="62" y="79"/>
                    <a:pt x="62" y="80"/>
                    <a:pt x="62" y="80"/>
                  </a:cubicBezTo>
                  <a:cubicBezTo>
                    <a:pt x="61" y="80"/>
                    <a:pt x="64" y="81"/>
                    <a:pt x="63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3"/>
                    <a:pt x="65" y="83"/>
                    <a:pt x="65" y="82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6" y="80"/>
                    <a:pt x="66" y="81"/>
                  </a:cubicBezTo>
                  <a:cubicBezTo>
                    <a:pt x="67" y="80"/>
                    <a:pt x="68" y="80"/>
                    <a:pt x="69" y="80"/>
                  </a:cubicBezTo>
                  <a:cubicBezTo>
                    <a:pt x="69" y="80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8" y="81"/>
                    <a:pt x="68" y="81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1" y="82"/>
                    <a:pt x="70" y="83"/>
                    <a:pt x="70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4"/>
                    <a:pt x="73" y="84"/>
                    <a:pt x="73" y="85"/>
                  </a:cubicBezTo>
                  <a:cubicBezTo>
                    <a:pt x="73" y="84"/>
                    <a:pt x="73" y="83"/>
                    <a:pt x="74" y="83"/>
                  </a:cubicBezTo>
                  <a:cubicBezTo>
                    <a:pt x="73" y="82"/>
                    <a:pt x="71" y="83"/>
                    <a:pt x="72" y="81"/>
                  </a:cubicBezTo>
                  <a:cubicBezTo>
                    <a:pt x="72" y="80"/>
                    <a:pt x="73" y="80"/>
                    <a:pt x="73" y="80"/>
                  </a:cubicBezTo>
                  <a:cubicBezTo>
                    <a:pt x="74" y="79"/>
                    <a:pt x="75" y="80"/>
                    <a:pt x="75" y="79"/>
                  </a:cubicBezTo>
                  <a:cubicBezTo>
                    <a:pt x="76" y="80"/>
                    <a:pt x="75" y="80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7" y="80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9" y="81"/>
                    <a:pt x="78" y="82"/>
                  </a:cubicBezTo>
                  <a:cubicBezTo>
                    <a:pt x="79" y="83"/>
                    <a:pt x="78" y="81"/>
                    <a:pt x="80" y="82"/>
                  </a:cubicBezTo>
                  <a:cubicBezTo>
                    <a:pt x="82" y="81"/>
                    <a:pt x="79" y="80"/>
                    <a:pt x="82" y="79"/>
                  </a:cubicBezTo>
                  <a:cubicBezTo>
                    <a:pt x="82" y="80"/>
                    <a:pt x="81" y="81"/>
                    <a:pt x="81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3"/>
                    <a:pt x="83" y="84"/>
                    <a:pt x="83" y="83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1"/>
                    <a:pt x="82" y="80"/>
                    <a:pt x="83" y="80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3" y="80"/>
                    <a:pt x="84" y="80"/>
                  </a:cubicBezTo>
                  <a:cubicBezTo>
                    <a:pt x="85" y="80"/>
                    <a:pt x="84" y="81"/>
                    <a:pt x="85" y="81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5" y="82"/>
                    <a:pt x="86" y="82"/>
                    <a:pt x="85" y="83"/>
                  </a:cubicBezTo>
                  <a:cubicBezTo>
                    <a:pt x="85" y="83"/>
                    <a:pt x="84" y="83"/>
                    <a:pt x="84" y="83"/>
                  </a:cubicBezTo>
                  <a:cubicBezTo>
                    <a:pt x="83" y="83"/>
                    <a:pt x="84" y="84"/>
                    <a:pt x="84" y="84"/>
                  </a:cubicBezTo>
                  <a:cubicBezTo>
                    <a:pt x="84" y="84"/>
                    <a:pt x="85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7" y="85"/>
                    <a:pt x="87" y="85"/>
                  </a:cubicBezTo>
                  <a:cubicBezTo>
                    <a:pt x="88" y="84"/>
                    <a:pt x="88" y="86"/>
                    <a:pt x="89" y="86"/>
                  </a:cubicBezTo>
                  <a:cubicBezTo>
                    <a:pt x="89" y="87"/>
                    <a:pt x="89" y="87"/>
                    <a:pt x="90" y="88"/>
                  </a:cubicBezTo>
                  <a:cubicBezTo>
                    <a:pt x="89" y="90"/>
                    <a:pt x="89" y="88"/>
                    <a:pt x="88" y="88"/>
                  </a:cubicBezTo>
                  <a:cubicBezTo>
                    <a:pt x="87" y="88"/>
                    <a:pt x="86" y="88"/>
                    <a:pt x="86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5" y="88"/>
                  </a:cubicBezTo>
                  <a:cubicBezTo>
                    <a:pt x="85" y="87"/>
                    <a:pt x="84" y="86"/>
                    <a:pt x="85" y="86"/>
                  </a:cubicBezTo>
                  <a:cubicBezTo>
                    <a:pt x="84" y="86"/>
                    <a:pt x="84" y="87"/>
                    <a:pt x="84" y="88"/>
                  </a:cubicBezTo>
                  <a:cubicBezTo>
                    <a:pt x="85" y="88"/>
                    <a:pt x="86" y="88"/>
                    <a:pt x="86" y="89"/>
                  </a:cubicBezTo>
                  <a:cubicBezTo>
                    <a:pt x="89" y="88"/>
                    <a:pt x="87" y="92"/>
                    <a:pt x="88" y="92"/>
                  </a:cubicBezTo>
                  <a:cubicBezTo>
                    <a:pt x="89" y="92"/>
                    <a:pt x="89" y="91"/>
                    <a:pt x="90" y="91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1" y="93"/>
                    <a:pt x="90" y="94"/>
                    <a:pt x="90" y="94"/>
                  </a:cubicBezTo>
                  <a:cubicBezTo>
                    <a:pt x="90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6"/>
                  </a:cubicBezTo>
                  <a:cubicBezTo>
                    <a:pt x="91" y="97"/>
                    <a:pt x="92" y="98"/>
                    <a:pt x="92" y="99"/>
                  </a:cubicBezTo>
                  <a:cubicBezTo>
                    <a:pt x="94" y="99"/>
                    <a:pt x="95" y="98"/>
                    <a:pt x="95" y="97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8"/>
                    <a:pt x="98" y="99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0" y="97"/>
                    <a:pt x="102" y="99"/>
                    <a:pt x="103" y="97"/>
                  </a:cubicBezTo>
                  <a:cubicBezTo>
                    <a:pt x="103" y="97"/>
                    <a:pt x="103" y="96"/>
                    <a:pt x="103" y="96"/>
                  </a:cubicBezTo>
                  <a:cubicBezTo>
                    <a:pt x="103" y="96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6"/>
                  </a:cubicBezTo>
                  <a:cubicBezTo>
                    <a:pt x="104" y="96"/>
                    <a:pt x="104" y="94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5" y="94"/>
                    <a:pt x="105" y="95"/>
                    <a:pt x="105" y="95"/>
                  </a:cubicBezTo>
                  <a:cubicBezTo>
                    <a:pt x="106" y="96"/>
                    <a:pt x="106" y="95"/>
                    <a:pt x="107" y="95"/>
                  </a:cubicBezTo>
                  <a:cubicBezTo>
                    <a:pt x="108" y="95"/>
                    <a:pt x="109" y="95"/>
                    <a:pt x="110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0" y="95"/>
                    <a:pt x="110" y="94"/>
                    <a:pt x="111" y="94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92"/>
                    <a:pt x="113" y="93"/>
                    <a:pt x="113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5" y="93"/>
                    <a:pt x="116" y="92"/>
                    <a:pt x="117" y="92"/>
                  </a:cubicBezTo>
                  <a:cubicBezTo>
                    <a:pt x="118" y="91"/>
                    <a:pt x="120" y="93"/>
                    <a:pt x="122" y="92"/>
                  </a:cubicBezTo>
                  <a:cubicBezTo>
                    <a:pt x="123" y="93"/>
                    <a:pt x="124" y="91"/>
                    <a:pt x="126" y="91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9" y="91"/>
                    <a:pt x="129" y="91"/>
                    <a:pt x="129" y="91"/>
                  </a:cubicBezTo>
                  <a:cubicBezTo>
                    <a:pt x="130" y="92"/>
                    <a:pt x="131" y="90"/>
                    <a:pt x="131" y="89"/>
                  </a:cubicBezTo>
                  <a:cubicBezTo>
                    <a:pt x="131" y="89"/>
                    <a:pt x="131" y="90"/>
                    <a:pt x="131" y="90"/>
                  </a:cubicBezTo>
                  <a:cubicBezTo>
                    <a:pt x="132" y="91"/>
                    <a:pt x="133" y="90"/>
                    <a:pt x="133" y="91"/>
                  </a:cubicBezTo>
                  <a:cubicBezTo>
                    <a:pt x="133" y="90"/>
                    <a:pt x="135" y="90"/>
                    <a:pt x="135" y="89"/>
                  </a:cubicBezTo>
                  <a:cubicBezTo>
                    <a:pt x="135" y="89"/>
                    <a:pt x="135" y="89"/>
                    <a:pt x="135" y="90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89"/>
                    <a:pt x="137" y="90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6" y="88"/>
                    <a:pt x="135" y="89"/>
                  </a:cubicBezTo>
                  <a:cubicBezTo>
                    <a:pt x="135" y="89"/>
                    <a:pt x="134" y="89"/>
                    <a:pt x="134" y="88"/>
                  </a:cubicBezTo>
                  <a:cubicBezTo>
                    <a:pt x="134" y="88"/>
                    <a:pt x="135" y="87"/>
                    <a:pt x="135" y="88"/>
                  </a:cubicBezTo>
                  <a:cubicBezTo>
                    <a:pt x="135" y="87"/>
                    <a:pt x="135" y="87"/>
                    <a:pt x="135" y="86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6" y="86"/>
                    <a:pt x="136" y="86"/>
                    <a:pt x="136" y="87"/>
                  </a:cubicBezTo>
                  <a:cubicBezTo>
                    <a:pt x="137" y="86"/>
                    <a:pt x="138" y="86"/>
                    <a:pt x="138" y="86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7"/>
                    <a:pt x="138" y="88"/>
                    <a:pt x="138" y="88"/>
                  </a:cubicBezTo>
                  <a:cubicBezTo>
                    <a:pt x="139" y="87"/>
                    <a:pt x="138" y="88"/>
                    <a:pt x="139" y="88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39" y="88"/>
                    <a:pt x="140" y="87"/>
                    <a:pt x="140" y="87"/>
                  </a:cubicBezTo>
                  <a:cubicBezTo>
                    <a:pt x="142" y="87"/>
                    <a:pt x="139" y="85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84"/>
                    <a:pt x="142" y="86"/>
                    <a:pt x="143" y="86"/>
                  </a:cubicBezTo>
                  <a:cubicBezTo>
                    <a:pt x="144" y="86"/>
                    <a:pt x="145" y="85"/>
                    <a:pt x="145" y="84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5" y="84"/>
                    <a:pt x="145" y="83"/>
                    <a:pt x="145" y="83"/>
                  </a:cubicBezTo>
                  <a:cubicBezTo>
                    <a:pt x="145" y="83"/>
                    <a:pt x="146" y="83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7" y="83"/>
                    <a:pt x="148" y="84"/>
                    <a:pt x="148" y="83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9" y="82"/>
                    <a:pt x="150" y="82"/>
                    <a:pt x="151" y="82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0" y="82"/>
                    <a:pt x="149" y="83"/>
                    <a:pt x="149" y="83"/>
                  </a:cubicBezTo>
                  <a:cubicBezTo>
                    <a:pt x="150" y="83"/>
                    <a:pt x="150" y="84"/>
                    <a:pt x="150" y="84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1" y="82"/>
                    <a:pt x="152" y="83"/>
                    <a:pt x="153" y="82"/>
                  </a:cubicBezTo>
                  <a:cubicBezTo>
                    <a:pt x="153" y="83"/>
                    <a:pt x="152" y="83"/>
                    <a:pt x="152" y="83"/>
                  </a:cubicBezTo>
                  <a:cubicBezTo>
                    <a:pt x="152" y="83"/>
                    <a:pt x="153" y="83"/>
                    <a:pt x="153" y="83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4" y="82"/>
                    <a:pt x="154" y="83"/>
                    <a:pt x="154" y="84"/>
                  </a:cubicBezTo>
                  <a:cubicBezTo>
                    <a:pt x="154" y="84"/>
                    <a:pt x="155" y="84"/>
                    <a:pt x="155" y="84"/>
                  </a:cubicBezTo>
                  <a:cubicBezTo>
                    <a:pt x="155" y="83"/>
                    <a:pt x="156" y="84"/>
                    <a:pt x="156" y="84"/>
                  </a:cubicBezTo>
                  <a:cubicBezTo>
                    <a:pt x="157" y="83"/>
                    <a:pt x="157" y="82"/>
                    <a:pt x="157" y="82"/>
                  </a:cubicBezTo>
                  <a:cubicBezTo>
                    <a:pt x="159" y="82"/>
                    <a:pt x="160" y="78"/>
                    <a:pt x="162" y="80"/>
                  </a:cubicBezTo>
                  <a:cubicBezTo>
                    <a:pt x="162" y="80"/>
                    <a:pt x="162" y="80"/>
                    <a:pt x="162" y="80"/>
                  </a:cubicBezTo>
                  <a:cubicBezTo>
                    <a:pt x="163" y="81"/>
                    <a:pt x="164" y="81"/>
                    <a:pt x="164" y="82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3" y="79"/>
                    <a:pt x="167" y="79"/>
                    <a:pt x="167" y="78"/>
                  </a:cubicBezTo>
                  <a:cubicBezTo>
                    <a:pt x="168" y="78"/>
                    <a:pt x="167" y="79"/>
                    <a:pt x="167" y="79"/>
                  </a:cubicBezTo>
                  <a:cubicBezTo>
                    <a:pt x="168" y="79"/>
                    <a:pt x="168" y="78"/>
                    <a:pt x="169" y="78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69" y="80"/>
                    <a:pt x="168" y="80"/>
                    <a:pt x="168" y="80"/>
                  </a:cubicBezTo>
                  <a:cubicBezTo>
                    <a:pt x="168" y="80"/>
                    <a:pt x="168" y="81"/>
                    <a:pt x="169" y="81"/>
                  </a:cubicBezTo>
                  <a:cubicBezTo>
                    <a:pt x="169" y="80"/>
                    <a:pt x="170" y="80"/>
                    <a:pt x="170" y="79"/>
                  </a:cubicBezTo>
                  <a:cubicBezTo>
                    <a:pt x="171" y="79"/>
                    <a:pt x="172" y="80"/>
                    <a:pt x="172" y="80"/>
                  </a:cubicBezTo>
                  <a:cubicBezTo>
                    <a:pt x="172" y="81"/>
                    <a:pt x="171" y="80"/>
                    <a:pt x="171" y="80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2" y="80"/>
                    <a:pt x="173" y="81"/>
                    <a:pt x="174" y="80"/>
                  </a:cubicBezTo>
                  <a:cubicBezTo>
                    <a:pt x="174" y="81"/>
                    <a:pt x="172" y="82"/>
                    <a:pt x="173" y="83"/>
                  </a:cubicBezTo>
                  <a:cubicBezTo>
                    <a:pt x="173" y="84"/>
                    <a:pt x="173" y="84"/>
                    <a:pt x="172" y="85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2" y="85"/>
                    <a:pt x="171" y="85"/>
                    <a:pt x="171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6"/>
                    <a:pt x="171" y="86"/>
                    <a:pt x="171" y="87"/>
                  </a:cubicBezTo>
                  <a:cubicBezTo>
                    <a:pt x="172" y="89"/>
                    <a:pt x="169" y="89"/>
                    <a:pt x="169" y="90"/>
                  </a:cubicBezTo>
                  <a:cubicBezTo>
                    <a:pt x="170" y="90"/>
                    <a:pt x="169" y="90"/>
                    <a:pt x="170" y="90"/>
                  </a:cubicBezTo>
                  <a:cubicBezTo>
                    <a:pt x="170" y="90"/>
                    <a:pt x="170" y="89"/>
                    <a:pt x="171" y="90"/>
                  </a:cubicBezTo>
                  <a:cubicBezTo>
                    <a:pt x="172" y="89"/>
                    <a:pt x="171" y="88"/>
                    <a:pt x="172" y="87"/>
                  </a:cubicBezTo>
                  <a:cubicBezTo>
                    <a:pt x="173" y="87"/>
                    <a:pt x="173" y="85"/>
                    <a:pt x="174" y="85"/>
                  </a:cubicBezTo>
                  <a:cubicBezTo>
                    <a:pt x="175" y="86"/>
                    <a:pt x="175" y="86"/>
                    <a:pt x="175" y="86"/>
                  </a:cubicBezTo>
                  <a:cubicBezTo>
                    <a:pt x="175" y="86"/>
                    <a:pt x="176" y="86"/>
                    <a:pt x="176" y="86"/>
                  </a:cubicBezTo>
                  <a:cubicBezTo>
                    <a:pt x="176" y="86"/>
                    <a:pt x="176" y="86"/>
                    <a:pt x="175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4" y="82"/>
                    <a:pt x="177" y="80"/>
                    <a:pt x="178" y="79"/>
                  </a:cubicBezTo>
                  <a:cubicBezTo>
                    <a:pt x="179" y="79"/>
                    <a:pt x="178" y="80"/>
                    <a:pt x="178" y="80"/>
                  </a:cubicBezTo>
                  <a:cubicBezTo>
                    <a:pt x="179" y="79"/>
                    <a:pt x="179" y="79"/>
                    <a:pt x="180" y="79"/>
                  </a:cubicBezTo>
                  <a:cubicBezTo>
                    <a:pt x="180" y="80"/>
                    <a:pt x="179" y="80"/>
                    <a:pt x="179" y="80"/>
                  </a:cubicBezTo>
                  <a:cubicBezTo>
                    <a:pt x="179" y="81"/>
                    <a:pt x="181" y="81"/>
                    <a:pt x="181" y="82"/>
                  </a:cubicBezTo>
                  <a:cubicBezTo>
                    <a:pt x="182" y="82"/>
                    <a:pt x="182" y="81"/>
                    <a:pt x="182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184" y="80"/>
                    <a:pt x="184" y="81"/>
                    <a:pt x="185" y="81"/>
                  </a:cubicBezTo>
                  <a:cubicBezTo>
                    <a:pt x="185" y="80"/>
                    <a:pt x="185" y="80"/>
                    <a:pt x="185" y="79"/>
                  </a:cubicBezTo>
                  <a:cubicBezTo>
                    <a:pt x="186" y="79"/>
                    <a:pt x="186" y="81"/>
                    <a:pt x="187" y="80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186" y="82"/>
                    <a:pt x="185" y="82"/>
                    <a:pt x="184" y="82"/>
                  </a:cubicBezTo>
                  <a:cubicBezTo>
                    <a:pt x="184" y="82"/>
                    <a:pt x="184" y="83"/>
                    <a:pt x="184" y="83"/>
                  </a:cubicBezTo>
                  <a:cubicBezTo>
                    <a:pt x="182" y="84"/>
                    <a:pt x="186" y="84"/>
                    <a:pt x="184" y="86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5" y="85"/>
                    <a:pt x="186" y="84"/>
                    <a:pt x="185" y="82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6" y="83"/>
                    <a:pt x="186" y="83"/>
                    <a:pt x="186" y="84"/>
                  </a:cubicBezTo>
                  <a:cubicBezTo>
                    <a:pt x="188" y="82"/>
                    <a:pt x="187" y="85"/>
                    <a:pt x="188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8" y="86"/>
                    <a:pt x="188" y="85"/>
                    <a:pt x="189" y="85"/>
                  </a:cubicBezTo>
                  <a:cubicBezTo>
                    <a:pt x="190" y="85"/>
                    <a:pt x="190" y="84"/>
                    <a:pt x="190" y="84"/>
                  </a:cubicBezTo>
                  <a:cubicBezTo>
                    <a:pt x="190" y="82"/>
                    <a:pt x="190" y="84"/>
                    <a:pt x="189" y="84"/>
                  </a:cubicBezTo>
                  <a:cubicBezTo>
                    <a:pt x="189" y="84"/>
                    <a:pt x="189" y="85"/>
                    <a:pt x="189" y="85"/>
                  </a:cubicBezTo>
                  <a:cubicBezTo>
                    <a:pt x="188" y="85"/>
                    <a:pt x="188" y="84"/>
                    <a:pt x="188" y="84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90" y="84"/>
                    <a:pt x="189" y="82"/>
                    <a:pt x="190" y="81"/>
                  </a:cubicBezTo>
                  <a:cubicBezTo>
                    <a:pt x="190" y="81"/>
                    <a:pt x="190" y="82"/>
                    <a:pt x="190" y="82"/>
                  </a:cubicBezTo>
                  <a:cubicBezTo>
                    <a:pt x="190" y="81"/>
                    <a:pt x="191" y="82"/>
                    <a:pt x="192" y="82"/>
                  </a:cubicBezTo>
                  <a:cubicBezTo>
                    <a:pt x="193" y="82"/>
                    <a:pt x="193" y="81"/>
                    <a:pt x="194" y="80"/>
                  </a:cubicBezTo>
                  <a:cubicBezTo>
                    <a:pt x="195" y="80"/>
                    <a:pt x="196" y="80"/>
                    <a:pt x="197" y="79"/>
                  </a:cubicBez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6" y="80"/>
                    <a:pt x="197" y="80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80"/>
                    <a:pt x="198" y="80"/>
                    <a:pt x="198" y="81"/>
                  </a:cubicBezTo>
                  <a:cubicBezTo>
                    <a:pt x="197" y="81"/>
                    <a:pt x="197" y="83"/>
                    <a:pt x="196" y="82"/>
                  </a:cubicBezTo>
                  <a:cubicBezTo>
                    <a:pt x="196" y="82"/>
                    <a:pt x="195" y="82"/>
                    <a:pt x="195" y="82"/>
                  </a:cubicBezTo>
                  <a:cubicBezTo>
                    <a:pt x="195" y="81"/>
                    <a:pt x="195" y="81"/>
                    <a:pt x="195" y="81"/>
                  </a:cubicBezTo>
                  <a:cubicBezTo>
                    <a:pt x="194" y="83"/>
                    <a:pt x="194" y="83"/>
                    <a:pt x="194" y="83"/>
                  </a:cubicBezTo>
                  <a:cubicBezTo>
                    <a:pt x="195" y="83"/>
                    <a:pt x="196" y="84"/>
                    <a:pt x="195" y="82"/>
                  </a:cubicBezTo>
                  <a:cubicBezTo>
                    <a:pt x="196" y="82"/>
                    <a:pt x="196" y="83"/>
                    <a:pt x="197" y="83"/>
                  </a:cubicBezTo>
                  <a:cubicBezTo>
                    <a:pt x="197" y="83"/>
                    <a:pt x="198" y="83"/>
                    <a:pt x="199" y="82"/>
                  </a:cubicBezTo>
                  <a:cubicBezTo>
                    <a:pt x="199" y="84"/>
                    <a:pt x="199" y="84"/>
                    <a:pt x="199" y="84"/>
                  </a:cubicBezTo>
                  <a:cubicBezTo>
                    <a:pt x="200" y="83"/>
                    <a:pt x="198" y="81"/>
                    <a:pt x="200" y="80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200" y="80"/>
                    <a:pt x="201" y="80"/>
                    <a:pt x="202" y="79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2" y="80"/>
                    <a:pt x="203" y="79"/>
                    <a:pt x="203" y="79"/>
                  </a:cubicBezTo>
                  <a:cubicBezTo>
                    <a:pt x="203" y="80"/>
                    <a:pt x="203" y="80"/>
                    <a:pt x="203" y="80"/>
                  </a:cubicBezTo>
                  <a:cubicBezTo>
                    <a:pt x="203" y="80"/>
                    <a:pt x="202" y="80"/>
                    <a:pt x="202" y="80"/>
                  </a:cubicBezTo>
                  <a:cubicBezTo>
                    <a:pt x="200" y="80"/>
                    <a:pt x="202" y="82"/>
                    <a:pt x="201" y="82"/>
                  </a:cubicBezTo>
                  <a:cubicBezTo>
                    <a:pt x="201" y="82"/>
                    <a:pt x="200" y="82"/>
                    <a:pt x="200" y="82"/>
                  </a:cubicBezTo>
                  <a:cubicBezTo>
                    <a:pt x="200" y="82"/>
                    <a:pt x="200" y="82"/>
                    <a:pt x="200" y="82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2" y="83"/>
                    <a:pt x="201" y="81"/>
                    <a:pt x="203" y="81"/>
                  </a:cubicBezTo>
                  <a:cubicBezTo>
                    <a:pt x="203" y="79"/>
                    <a:pt x="205" y="80"/>
                    <a:pt x="206" y="78"/>
                  </a:cubicBezTo>
                  <a:cubicBezTo>
                    <a:pt x="207" y="80"/>
                    <a:pt x="205" y="80"/>
                    <a:pt x="205" y="81"/>
                  </a:cubicBezTo>
                  <a:cubicBezTo>
                    <a:pt x="205" y="81"/>
                    <a:pt x="205" y="81"/>
                    <a:pt x="205" y="81"/>
                  </a:cubicBezTo>
                  <a:cubicBezTo>
                    <a:pt x="206" y="81"/>
                    <a:pt x="205" y="80"/>
                    <a:pt x="207" y="8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9"/>
                    <a:pt x="208" y="79"/>
                  </a:cubicBezTo>
                  <a:cubicBezTo>
                    <a:pt x="208" y="80"/>
                    <a:pt x="209" y="80"/>
                    <a:pt x="209" y="79"/>
                  </a:cubicBezTo>
                  <a:cubicBezTo>
                    <a:pt x="209" y="78"/>
                    <a:pt x="211" y="79"/>
                    <a:pt x="211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8"/>
                    <a:pt x="212" y="78"/>
                    <a:pt x="211" y="79"/>
                  </a:cubicBezTo>
                  <a:cubicBezTo>
                    <a:pt x="213" y="80"/>
                    <a:pt x="213" y="79"/>
                    <a:pt x="215" y="79"/>
                  </a:cubicBezTo>
                  <a:cubicBezTo>
                    <a:pt x="216" y="80"/>
                    <a:pt x="215" y="78"/>
                    <a:pt x="217" y="78"/>
                  </a:cubicBezTo>
                  <a:cubicBezTo>
                    <a:pt x="217" y="79"/>
                    <a:pt x="217" y="79"/>
                    <a:pt x="217" y="80"/>
                  </a:cubicBezTo>
                  <a:cubicBezTo>
                    <a:pt x="218" y="80"/>
                    <a:pt x="217" y="79"/>
                    <a:pt x="218" y="79"/>
                  </a:cubicBezTo>
                  <a:cubicBezTo>
                    <a:pt x="217" y="78"/>
                    <a:pt x="217" y="78"/>
                    <a:pt x="217" y="78"/>
                  </a:cubicBezTo>
                  <a:cubicBezTo>
                    <a:pt x="217" y="77"/>
                    <a:pt x="219" y="78"/>
                    <a:pt x="219" y="78"/>
                  </a:cubicBezTo>
                  <a:cubicBezTo>
                    <a:pt x="219" y="78"/>
                    <a:pt x="219" y="78"/>
                    <a:pt x="219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9"/>
                    <a:pt x="220" y="80"/>
                    <a:pt x="221" y="80"/>
                  </a:cubicBezTo>
                  <a:cubicBezTo>
                    <a:pt x="220" y="79"/>
                    <a:pt x="221" y="78"/>
                    <a:pt x="222" y="78"/>
                  </a:cubicBezTo>
                  <a:cubicBezTo>
                    <a:pt x="222" y="78"/>
                    <a:pt x="222" y="79"/>
                    <a:pt x="222" y="79"/>
                  </a:cubicBezTo>
                  <a:cubicBezTo>
                    <a:pt x="222" y="78"/>
                    <a:pt x="222" y="78"/>
                    <a:pt x="222" y="78"/>
                  </a:cubicBezTo>
                  <a:cubicBezTo>
                    <a:pt x="222" y="78"/>
                    <a:pt x="222" y="78"/>
                    <a:pt x="223" y="78"/>
                  </a:cubicBezTo>
                  <a:cubicBezTo>
                    <a:pt x="223" y="78"/>
                    <a:pt x="222" y="79"/>
                    <a:pt x="222" y="79"/>
                  </a:cubicBezTo>
                  <a:cubicBezTo>
                    <a:pt x="222" y="79"/>
                    <a:pt x="223" y="79"/>
                    <a:pt x="223" y="79"/>
                  </a:cubicBezTo>
                  <a:cubicBezTo>
                    <a:pt x="223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4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5" y="81"/>
                    <a:pt x="225" y="79"/>
                    <a:pt x="226" y="79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7" y="79"/>
                    <a:pt x="227" y="79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8" y="79"/>
                    <a:pt x="227" y="79"/>
                    <a:pt x="227" y="80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30" y="80"/>
                    <a:pt x="232" y="79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3" y="80"/>
                    <a:pt x="233" y="79"/>
                    <a:pt x="234" y="79"/>
                  </a:cubicBezTo>
                  <a:cubicBezTo>
                    <a:pt x="235" y="78"/>
                    <a:pt x="234" y="78"/>
                    <a:pt x="235" y="78"/>
                  </a:cubicBezTo>
                  <a:cubicBezTo>
                    <a:pt x="236" y="78"/>
                    <a:pt x="235" y="79"/>
                    <a:pt x="235" y="80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1"/>
                    <a:pt x="236" y="81"/>
                  </a:cubicBezTo>
                  <a:cubicBezTo>
                    <a:pt x="237" y="80"/>
                    <a:pt x="239" y="80"/>
                    <a:pt x="240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40" y="80"/>
                    <a:pt x="240" y="80"/>
                    <a:pt x="241" y="80"/>
                  </a:cubicBezTo>
                  <a:cubicBezTo>
                    <a:pt x="241" y="80"/>
                    <a:pt x="241" y="81"/>
                    <a:pt x="242" y="81"/>
                  </a:cubicBezTo>
                  <a:cubicBezTo>
                    <a:pt x="241" y="81"/>
                    <a:pt x="241" y="80"/>
                    <a:pt x="242" y="80"/>
                  </a:cubicBezTo>
                  <a:cubicBezTo>
                    <a:pt x="242" y="80"/>
                    <a:pt x="242" y="80"/>
                    <a:pt x="242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6" y="81"/>
                    <a:pt x="245" y="78"/>
                    <a:pt x="247" y="78"/>
                  </a:cubicBezTo>
                  <a:cubicBezTo>
                    <a:pt x="247" y="79"/>
                    <a:pt x="247" y="79"/>
                    <a:pt x="247" y="79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7" y="80"/>
                    <a:pt x="248" y="81"/>
                    <a:pt x="249" y="80"/>
                  </a:cubicBezTo>
                  <a:cubicBezTo>
                    <a:pt x="249" y="80"/>
                    <a:pt x="249" y="81"/>
                    <a:pt x="250" y="81"/>
                  </a:cubicBezTo>
                  <a:cubicBezTo>
                    <a:pt x="249" y="80"/>
                    <a:pt x="250" y="80"/>
                    <a:pt x="251" y="80"/>
                  </a:cubicBezTo>
                  <a:cubicBezTo>
                    <a:pt x="251" y="80"/>
                    <a:pt x="250" y="80"/>
                    <a:pt x="250" y="80"/>
                  </a:cubicBezTo>
                  <a:cubicBezTo>
                    <a:pt x="252" y="81"/>
                    <a:pt x="252" y="81"/>
                    <a:pt x="252" y="81"/>
                  </a:cubicBezTo>
                  <a:cubicBezTo>
                    <a:pt x="251" y="81"/>
                    <a:pt x="251" y="81"/>
                    <a:pt x="251" y="81"/>
                  </a:cubicBezTo>
                  <a:cubicBezTo>
                    <a:pt x="252" y="80"/>
                    <a:pt x="252" y="80"/>
                    <a:pt x="252" y="80"/>
                  </a:cubicBezTo>
                  <a:cubicBezTo>
                    <a:pt x="252" y="81"/>
                    <a:pt x="252" y="81"/>
                    <a:pt x="253" y="81"/>
                  </a:cubicBezTo>
                  <a:cubicBezTo>
                    <a:pt x="253" y="81"/>
                    <a:pt x="253" y="81"/>
                    <a:pt x="253" y="80"/>
                  </a:cubicBezTo>
                  <a:cubicBezTo>
                    <a:pt x="254" y="81"/>
                    <a:pt x="253" y="81"/>
                    <a:pt x="253" y="82"/>
                  </a:cubicBezTo>
                  <a:cubicBezTo>
                    <a:pt x="255" y="81"/>
                    <a:pt x="257" y="79"/>
                    <a:pt x="258" y="78"/>
                  </a:cubicBezTo>
                  <a:cubicBezTo>
                    <a:pt x="259" y="79"/>
                    <a:pt x="258" y="80"/>
                    <a:pt x="258" y="80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1"/>
                    <a:pt x="260" y="81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1" y="79"/>
                    <a:pt x="262" y="79"/>
                    <a:pt x="263" y="80"/>
                  </a:cubicBezTo>
                  <a:cubicBezTo>
                    <a:pt x="263" y="80"/>
                    <a:pt x="262" y="80"/>
                    <a:pt x="262" y="80"/>
                  </a:cubicBezTo>
                  <a:cubicBezTo>
                    <a:pt x="262" y="80"/>
                    <a:pt x="261" y="80"/>
                    <a:pt x="262" y="81"/>
                  </a:cubicBezTo>
                  <a:cubicBezTo>
                    <a:pt x="262" y="81"/>
                    <a:pt x="262" y="80"/>
                    <a:pt x="262" y="80"/>
                  </a:cubicBezTo>
                  <a:cubicBezTo>
                    <a:pt x="263" y="81"/>
                    <a:pt x="263" y="81"/>
                    <a:pt x="263" y="81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5" y="82"/>
                    <a:pt x="266" y="80"/>
                    <a:pt x="268" y="82"/>
                  </a:cubicBezTo>
                  <a:cubicBezTo>
                    <a:pt x="268" y="81"/>
                    <a:pt x="268" y="81"/>
                    <a:pt x="268" y="81"/>
                  </a:cubicBezTo>
                  <a:cubicBezTo>
                    <a:pt x="267" y="80"/>
                    <a:pt x="267" y="80"/>
                    <a:pt x="267" y="80"/>
                  </a:cubicBezTo>
                  <a:cubicBezTo>
                    <a:pt x="267" y="80"/>
                    <a:pt x="267" y="79"/>
                    <a:pt x="268" y="80"/>
                  </a:cubicBezTo>
                  <a:cubicBezTo>
                    <a:pt x="269" y="81"/>
                    <a:pt x="269" y="79"/>
                    <a:pt x="271" y="79"/>
                  </a:cubicBezTo>
                  <a:cubicBezTo>
                    <a:pt x="271" y="79"/>
                    <a:pt x="272" y="80"/>
                    <a:pt x="271" y="80"/>
                  </a:cubicBezTo>
                  <a:cubicBezTo>
                    <a:pt x="271" y="80"/>
                    <a:pt x="271" y="80"/>
                    <a:pt x="271" y="80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71" y="81"/>
                    <a:pt x="271" y="81"/>
                    <a:pt x="271" y="81"/>
                  </a:cubicBezTo>
                  <a:cubicBezTo>
                    <a:pt x="272" y="81"/>
                    <a:pt x="271" y="82"/>
                    <a:pt x="272" y="83"/>
                  </a:cubicBezTo>
                  <a:cubicBezTo>
                    <a:pt x="272" y="82"/>
                    <a:pt x="272" y="82"/>
                    <a:pt x="272" y="82"/>
                  </a:cubicBezTo>
                  <a:cubicBezTo>
                    <a:pt x="272" y="80"/>
                    <a:pt x="274" y="83"/>
                    <a:pt x="275" y="81"/>
                  </a:cubicBezTo>
                  <a:cubicBezTo>
                    <a:pt x="275" y="81"/>
                    <a:pt x="275" y="81"/>
                    <a:pt x="275" y="82"/>
                  </a:cubicBezTo>
                  <a:cubicBezTo>
                    <a:pt x="276" y="82"/>
                    <a:pt x="276" y="80"/>
                    <a:pt x="277" y="80"/>
                  </a:cubicBezTo>
                  <a:cubicBezTo>
                    <a:pt x="277" y="81"/>
                    <a:pt x="277" y="82"/>
                    <a:pt x="277" y="83"/>
                  </a:cubicBezTo>
                  <a:cubicBezTo>
                    <a:pt x="278" y="81"/>
                    <a:pt x="278" y="81"/>
                    <a:pt x="278" y="81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80" y="81"/>
                    <a:pt x="277" y="81"/>
                    <a:pt x="278" y="80"/>
                  </a:cubicBezTo>
                  <a:cubicBezTo>
                    <a:pt x="279" y="80"/>
                    <a:pt x="279" y="81"/>
                    <a:pt x="280" y="81"/>
                  </a:cubicBezTo>
                  <a:cubicBezTo>
                    <a:pt x="280" y="82"/>
                    <a:pt x="280" y="82"/>
                    <a:pt x="280" y="82"/>
                  </a:cubicBezTo>
                  <a:cubicBezTo>
                    <a:pt x="281" y="82"/>
                    <a:pt x="282" y="82"/>
                    <a:pt x="282" y="83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5" y="80"/>
                    <a:pt x="286" y="81"/>
                    <a:pt x="286" y="80"/>
                  </a:cubicBezTo>
                  <a:cubicBezTo>
                    <a:pt x="287" y="82"/>
                    <a:pt x="287" y="82"/>
                    <a:pt x="287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7" y="82"/>
                    <a:pt x="288" y="82"/>
                    <a:pt x="289" y="81"/>
                  </a:cubicBezTo>
                  <a:cubicBezTo>
                    <a:pt x="289" y="81"/>
                    <a:pt x="289" y="81"/>
                    <a:pt x="289" y="81"/>
                  </a:cubicBezTo>
                  <a:cubicBezTo>
                    <a:pt x="290" y="81"/>
                    <a:pt x="290" y="80"/>
                    <a:pt x="290" y="81"/>
                  </a:cubicBezTo>
                  <a:cubicBezTo>
                    <a:pt x="290" y="80"/>
                    <a:pt x="290" y="80"/>
                    <a:pt x="290" y="80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2"/>
                    <a:pt x="290" y="82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2"/>
                    <a:pt x="291" y="82"/>
                    <a:pt x="291" y="82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2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4" y="81"/>
                    <a:pt x="296" y="81"/>
                    <a:pt x="296" y="82"/>
                  </a:cubicBezTo>
                  <a:cubicBezTo>
                    <a:pt x="297" y="81"/>
                    <a:pt x="297" y="81"/>
                    <a:pt x="297" y="81"/>
                  </a:cubicBezTo>
                  <a:cubicBezTo>
                    <a:pt x="296" y="80"/>
                    <a:pt x="298" y="81"/>
                    <a:pt x="298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01" y="83"/>
                    <a:pt x="300" y="82"/>
                    <a:pt x="301" y="81"/>
                  </a:cubicBezTo>
                  <a:cubicBezTo>
                    <a:pt x="302" y="82"/>
                    <a:pt x="300" y="82"/>
                    <a:pt x="301" y="82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3" y="83"/>
                    <a:pt x="302" y="81"/>
                    <a:pt x="304" y="81"/>
                  </a:cubicBezTo>
                  <a:cubicBezTo>
                    <a:pt x="305" y="82"/>
                    <a:pt x="303" y="82"/>
                    <a:pt x="303" y="83"/>
                  </a:cubicBezTo>
                  <a:cubicBezTo>
                    <a:pt x="303" y="83"/>
                    <a:pt x="303" y="83"/>
                    <a:pt x="303" y="83"/>
                  </a:cubicBezTo>
                  <a:cubicBezTo>
                    <a:pt x="304" y="83"/>
                    <a:pt x="304" y="81"/>
                    <a:pt x="305" y="81"/>
                  </a:cubicBezTo>
                  <a:cubicBezTo>
                    <a:pt x="305" y="82"/>
                    <a:pt x="307" y="82"/>
                    <a:pt x="308" y="82"/>
                  </a:cubicBezTo>
                  <a:cubicBezTo>
                    <a:pt x="308" y="83"/>
                    <a:pt x="310" y="82"/>
                    <a:pt x="310" y="83"/>
                  </a:cubicBezTo>
                  <a:cubicBezTo>
                    <a:pt x="311" y="83"/>
                    <a:pt x="310" y="82"/>
                    <a:pt x="311" y="82"/>
                  </a:cubicBezTo>
                  <a:cubicBezTo>
                    <a:pt x="312" y="81"/>
                    <a:pt x="311" y="83"/>
                    <a:pt x="312" y="83"/>
                  </a:cubicBezTo>
                  <a:cubicBezTo>
                    <a:pt x="312" y="82"/>
                    <a:pt x="313" y="83"/>
                    <a:pt x="314" y="82"/>
                  </a:cubicBezTo>
                  <a:cubicBezTo>
                    <a:pt x="315" y="82"/>
                    <a:pt x="314" y="83"/>
                    <a:pt x="315" y="83"/>
                  </a:cubicBezTo>
                  <a:cubicBezTo>
                    <a:pt x="316" y="84"/>
                    <a:pt x="316" y="83"/>
                    <a:pt x="317" y="82"/>
                  </a:cubicBezTo>
                  <a:cubicBezTo>
                    <a:pt x="318" y="83"/>
                    <a:pt x="316" y="83"/>
                    <a:pt x="317" y="84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4"/>
                    <a:pt x="318" y="84"/>
                    <a:pt x="318" y="84"/>
                  </a:cubicBezTo>
                  <a:cubicBezTo>
                    <a:pt x="319" y="84"/>
                    <a:pt x="319" y="83"/>
                    <a:pt x="319" y="82"/>
                  </a:cubicBezTo>
                  <a:cubicBezTo>
                    <a:pt x="319" y="83"/>
                    <a:pt x="320" y="83"/>
                    <a:pt x="320" y="83"/>
                  </a:cubicBezTo>
                  <a:cubicBezTo>
                    <a:pt x="321" y="81"/>
                    <a:pt x="323" y="84"/>
                    <a:pt x="324" y="83"/>
                  </a:cubicBezTo>
                  <a:cubicBezTo>
                    <a:pt x="324" y="84"/>
                    <a:pt x="324" y="84"/>
                    <a:pt x="324" y="84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28" y="84"/>
                    <a:pt x="328" y="83"/>
                    <a:pt x="329" y="83"/>
                  </a:cubicBezTo>
                  <a:cubicBezTo>
                    <a:pt x="329" y="85"/>
                    <a:pt x="330" y="83"/>
                    <a:pt x="330" y="84"/>
                  </a:cubicBezTo>
                  <a:cubicBezTo>
                    <a:pt x="331" y="83"/>
                    <a:pt x="332" y="84"/>
                    <a:pt x="333" y="83"/>
                  </a:cubicBezTo>
                  <a:cubicBezTo>
                    <a:pt x="333" y="84"/>
                    <a:pt x="334" y="83"/>
                    <a:pt x="335" y="84"/>
                  </a:cubicBezTo>
                  <a:cubicBezTo>
                    <a:pt x="335" y="84"/>
                    <a:pt x="335" y="84"/>
                    <a:pt x="335" y="84"/>
                  </a:cubicBezTo>
                  <a:cubicBezTo>
                    <a:pt x="336" y="83"/>
                    <a:pt x="337" y="83"/>
                    <a:pt x="338" y="84"/>
                  </a:cubicBezTo>
                  <a:cubicBezTo>
                    <a:pt x="338" y="85"/>
                    <a:pt x="338" y="85"/>
                    <a:pt x="338" y="85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39" y="84"/>
                    <a:pt x="338" y="84"/>
                    <a:pt x="339" y="84"/>
                  </a:cubicBezTo>
                  <a:cubicBezTo>
                    <a:pt x="339" y="84"/>
                    <a:pt x="340" y="84"/>
                    <a:pt x="341" y="84"/>
                  </a:cubicBezTo>
                  <a:cubicBezTo>
                    <a:pt x="341" y="84"/>
                    <a:pt x="341" y="85"/>
                    <a:pt x="341" y="85"/>
                  </a:cubicBezTo>
                  <a:cubicBezTo>
                    <a:pt x="342" y="84"/>
                    <a:pt x="342" y="84"/>
                    <a:pt x="342" y="84"/>
                  </a:cubicBezTo>
                  <a:cubicBezTo>
                    <a:pt x="344" y="83"/>
                    <a:pt x="342" y="85"/>
                    <a:pt x="344" y="85"/>
                  </a:cubicBezTo>
                  <a:cubicBezTo>
                    <a:pt x="346" y="86"/>
                    <a:pt x="346" y="84"/>
                    <a:pt x="347" y="83"/>
                  </a:cubicBezTo>
                  <a:cubicBezTo>
                    <a:pt x="347" y="83"/>
                    <a:pt x="347" y="84"/>
                    <a:pt x="347" y="84"/>
                  </a:cubicBezTo>
                  <a:cubicBezTo>
                    <a:pt x="347" y="84"/>
                    <a:pt x="347" y="84"/>
                    <a:pt x="347" y="84"/>
                  </a:cubicBezTo>
                  <a:cubicBezTo>
                    <a:pt x="347" y="84"/>
                    <a:pt x="346" y="85"/>
                    <a:pt x="347" y="85"/>
                  </a:cubicBezTo>
                  <a:cubicBezTo>
                    <a:pt x="347" y="85"/>
                    <a:pt x="347" y="84"/>
                    <a:pt x="348" y="85"/>
                  </a:cubicBezTo>
                  <a:cubicBezTo>
                    <a:pt x="348" y="85"/>
                    <a:pt x="348" y="85"/>
                    <a:pt x="348" y="85"/>
                  </a:cubicBezTo>
                  <a:cubicBezTo>
                    <a:pt x="349" y="83"/>
                    <a:pt x="351" y="86"/>
                    <a:pt x="351" y="85"/>
                  </a:cubicBezTo>
                  <a:cubicBezTo>
                    <a:pt x="351" y="85"/>
                    <a:pt x="351" y="85"/>
                    <a:pt x="351" y="85"/>
                  </a:cubicBezTo>
                  <a:cubicBezTo>
                    <a:pt x="352" y="85"/>
                    <a:pt x="352" y="85"/>
                    <a:pt x="352" y="85"/>
                  </a:cubicBezTo>
                  <a:cubicBezTo>
                    <a:pt x="352" y="85"/>
                    <a:pt x="352" y="84"/>
                    <a:pt x="352" y="84"/>
                  </a:cubicBezTo>
                  <a:cubicBezTo>
                    <a:pt x="353" y="85"/>
                    <a:pt x="352" y="85"/>
                    <a:pt x="352" y="86"/>
                  </a:cubicBezTo>
                  <a:cubicBezTo>
                    <a:pt x="353" y="86"/>
                    <a:pt x="353" y="86"/>
                    <a:pt x="354" y="85"/>
                  </a:cubicBezTo>
                  <a:cubicBezTo>
                    <a:pt x="354" y="87"/>
                    <a:pt x="354" y="87"/>
                    <a:pt x="354" y="87"/>
                  </a:cubicBezTo>
                  <a:cubicBezTo>
                    <a:pt x="354" y="87"/>
                    <a:pt x="354" y="86"/>
                    <a:pt x="355" y="86"/>
                  </a:cubicBezTo>
                  <a:cubicBezTo>
                    <a:pt x="355" y="86"/>
                    <a:pt x="357" y="87"/>
                    <a:pt x="356" y="88"/>
                  </a:cubicBezTo>
                  <a:cubicBezTo>
                    <a:pt x="356" y="87"/>
                    <a:pt x="357" y="87"/>
                    <a:pt x="357" y="87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6"/>
                    <a:pt x="357" y="86"/>
                    <a:pt x="358" y="86"/>
                  </a:cubicBezTo>
                  <a:cubicBezTo>
                    <a:pt x="358" y="87"/>
                    <a:pt x="358" y="87"/>
                    <a:pt x="358" y="87"/>
                  </a:cubicBezTo>
                  <a:cubicBezTo>
                    <a:pt x="358" y="87"/>
                    <a:pt x="359" y="86"/>
                    <a:pt x="359" y="86"/>
                  </a:cubicBezTo>
                  <a:cubicBezTo>
                    <a:pt x="359" y="86"/>
                    <a:pt x="359" y="86"/>
                    <a:pt x="359" y="86"/>
                  </a:cubicBezTo>
                  <a:cubicBezTo>
                    <a:pt x="360" y="86"/>
                    <a:pt x="362" y="85"/>
                    <a:pt x="362" y="87"/>
                  </a:cubicBezTo>
                  <a:cubicBezTo>
                    <a:pt x="362" y="87"/>
                    <a:pt x="362" y="88"/>
                    <a:pt x="363" y="87"/>
                  </a:cubicBezTo>
                  <a:cubicBezTo>
                    <a:pt x="362" y="86"/>
                    <a:pt x="362" y="86"/>
                    <a:pt x="362" y="86"/>
                  </a:cubicBezTo>
                  <a:cubicBezTo>
                    <a:pt x="362" y="86"/>
                    <a:pt x="363" y="86"/>
                    <a:pt x="363" y="87"/>
                  </a:cubicBezTo>
                  <a:cubicBezTo>
                    <a:pt x="363" y="87"/>
                    <a:pt x="364" y="87"/>
                    <a:pt x="363" y="88"/>
                  </a:cubicBezTo>
                  <a:cubicBezTo>
                    <a:pt x="364" y="88"/>
                    <a:pt x="364" y="88"/>
                    <a:pt x="364" y="88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4" y="87"/>
                    <a:pt x="365" y="87"/>
                    <a:pt x="365" y="87"/>
                  </a:cubicBezTo>
                  <a:cubicBezTo>
                    <a:pt x="366" y="87"/>
                    <a:pt x="365" y="88"/>
                    <a:pt x="366" y="88"/>
                  </a:cubicBezTo>
                  <a:cubicBezTo>
                    <a:pt x="366" y="87"/>
                    <a:pt x="366" y="87"/>
                    <a:pt x="366" y="87"/>
                  </a:cubicBezTo>
                  <a:cubicBezTo>
                    <a:pt x="367" y="88"/>
                    <a:pt x="368" y="88"/>
                    <a:pt x="369" y="88"/>
                  </a:cubicBezTo>
                  <a:cubicBezTo>
                    <a:pt x="369" y="88"/>
                    <a:pt x="369" y="88"/>
                    <a:pt x="369" y="88"/>
                  </a:cubicBezTo>
                  <a:cubicBezTo>
                    <a:pt x="369" y="88"/>
                    <a:pt x="369" y="88"/>
                    <a:pt x="370" y="88"/>
                  </a:cubicBezTo>
                  <a:cubicBezTo>
                    <a:pt x="370" y="88"/>
                    <a:pt x="369" y="87"/>
                    <a:pt x="370" y="87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1" y="88"/>
                    <a:pt x="370" y="88"/>
                    <a:pt x="370" y="88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70" y="88"/>
                    <a:pt x="371" y="88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9"/>
                    <a:pt x="371" y="89"/>
                    <a:pt x="371" y="89"/>
                  </a:cubicBezTo>
                  <a:cubicBezTo>
                    <a:pt x="371" y="89"/>
                    <a:pt x="371" y="89"/>
                    <a:pt x="371" y="89"/>
                  </a:cubicBezTo>
                  <a:cubicBezTo>
                    <a:pt x="373" y="89"/>
                    <a:pt x="372" y="88"/>
                    <a:pt x="372" y="87"/>
                  </a:cubicBezTo>
                  <a:cubicBezTo>
                    <a:pt x="372" y="88"/>
                    <a:pt x="373" y="87"/>
                    <a:pt x="373" y="88"/>
                  </a:cubicBezTo>
                  <a:cubicBezTo>
                    <a:pt x="373" y="88"/>
                    <a:pt x="373" y="89"/>
                    <a:pt x="373" y="89"/>
                  </a:cubicBezTo>
                  <a:cubicBezTo>
                    <a:pt x="374" y="89"/>
                    <a:pt x="374" y="88"/>
                    <a:pt x="375" y="88"/>
                  </a:cubicBezTo>
                  <a:cubicBezTo>
                    <a:pt x="375" y="88"/>
                    <a:pt x="375" y="88"/>
                    <a:pt x="375" y="88"/>
                  </a:cubicBezTo>
                  <a:cubicBezTo>
                    <a:pt x="376" y="89"/>
                    <a:pt x="377" y="88"/>
                    <a:pt x="378" y="87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379" y="88"/>
                    <a:pt x="379" y="87"/>
                    <a:pt x="380" y="88"/>
                  </a:cubicBezTo>
                  <a:cubicBezTo>
                    <a:pt x="379" y="88"/>
                    <a:pt x="379" y="88"/>
                    <a:pt x="379" y="88"/>
                  </a:cubicBezTo>
                  <a:cubicBezTo>
                    <a:pt x="380" y="88"/>
                    <a:pt x="381" y="88"/>
                    <a:pt x="381" y="88"/>
                  </a:cubicBezTo>
                  <a:cubicBezTo>
                    <a:pt x="382" y="88"/>
                    <a:pt x="381" y="89"/>
                    <a:pt x="382" y="89"/>
                  </a:cubicBezTo>
                  <a:cubicBezTo>
                    <a:pt x="383" y="87"/>
                    <a:pt x="383" y="87"/>
                    <a:pt x="383" y="87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3" y="88"/>
                    <a:pt x="383" y="89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4" y="88"/>
                    <a:pt x="384" y="89"/>
                    <a:pt x="384" y="89"/>
                  </a:cubicBezTo>
                  <a:cubicBezTo>
                    <a:pt x="384" y="88"/>
                    <a:pt x="385" y="88"/>
                    <a:pt x="385" y="88"/>
                  </a:cubicBezTo>
                  <a:cubicBezTo>
                    <a:pt x="385" y="89"/>
                    <a:pt x="385" y="89"/>
                    <a:pt x="385" y="89"/>
                  </a:cubicBezTo>
                  <a:cubicBezTo>
                    <a:pt x="385" y="89"/>
                    <a:pt x="386" y="89"/>
                    <a:pt x="386" y="88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7" y="88"/>
                    <a:pt x="387" y="87"/>
                    <a:pt x="387" y="88"/>
                  </a:cubicBezTo>
                  <a:cubicBezTo>
                    <a:pt x="388" y="88"/>
                    <a:pt x="387" y="88"/>
                    <a:pt x="387" y="88"/>
                  </a:cubicBezTo>
                  <a:cubicBezTo>
                    <a:pt x="387" y="88"/>
                    <a:pt x="387" y="89"/>
                    <a:pt x="387" y="89"/>
                  </a:cubicBezTo>
                  <a:cubicBezTo>
                    <a:pt x="388" y="89"/>
                    <a:pt x="388" y="89"/>
                    <a:pt x="388" y="89"/>
                  </a:cubicBezTo>
                  <a:cubicBezTo>
                    <a:pt x="388" y="88"/>
                    <a:pt x="388" y="88"/>
                    <a:pt x="388" y="87"/>
                  </a:cubicBezTo>
                  <a:cubicBezTo>
                    <a:pt x="388" y="87"/>
                    <a:pt x="388" y="87"/>
                    <a:pt x="389" y="87"/>
                  </a:cubicBezTo>
                  <a:cubicBezTo>
                    <a:pt x="389" y="87"/>
                    <a:pt x="389" y="87"/>
                    <a:pt x="389" y="87"/>
                  </a:cubicBezTo>
                  <a:cubicBezTo>
                    <a:pt x="388" y="87"/>
                    <a:pt x="388" y="86"/>
                    <a:pt x="388" y="87"/>
                  </a:cubicBezTo>
                  <a:cubicBezTo>
                    <a:pt x="388" y="87"/>
                    <a:pt x="388" y="87"/>
                    <a:pt x="388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7"/>
                    <a:pt x="386" y="87"/>
                    <a:pt x="386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7" y="86"/>
                    <a:pt x="387" y="85"/>
                    <a:pt x="388" y="85"/>
                  </a:cubicBezTo>
                  <a:cubicBezTo>
                    <a:pt x="388" y="86"/>
                    <a:pt x="390" y="85"/>
                    <a:pt x="390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91" y="85"/>
                    <a:pt x="391" y="85"/>
                    <a:pt x="390" y="85"/>
                  </a:cubicBezTo>
                  <a:cubicBezTo>
                    <a:pt x="392" y="85"/>
                    <a:pt x="393" y="86"/>
                    <a:pt x="394" y="85"/>
                  </a:cubicBezTo>
                  <a:cubicBezTo>
                    <a:pt x="396" y="87"/>
                    <a:pt x="397" y="85"/>
                    <a:pt x="398" y="86"/>
                  </a:cubicBezTo>
                  <a:cubicBezTo>
                    <a:pt x="400" y="85"/>
                    <a:pt x="403" y="87"/>
                    <a:pt x="405" y="85"/>
                  </a:cubicBezTo>
                  <a:close/>
                  <a:moveTo>
                    <a:pt x="503" y="82"/>
                  </a:moveTo>
                  <a:cubicBezTo>
                    <a:pt x="502" y="82"/>
                    <a:pt x="502" y="83"/>
                    <a:pt x="501" y="82"/>
                  </a:cubicBezTo>
                  <a:cubicBezTo>
                    <a:pt x="502" y="82"/>
                    <a:pt x="502" y="82"/>
                    <a:pt x="503" y="82"/>
                  </a:cubicBezTo>
                  <a:close/>
                  <a:moveTo>
                    <a:pt x="490" y="81"/>
                  </a:moveTo>
                  <a:cubicBezTo>
                    <a:pt x="489" y="83"/>
                    <a:pt x="487" y="81"/>
                    <a:pt x="486" y="82"/>
                  </a:cubicBezTo>
                  <a:cubicBezTo>
                    <a:pt x="486" y="81"/>
                    <a:pt x="486" y="81"/>
                    <a:pt x="486" y="81"/>
                  </a:cubicBezTo>
                  <a:cubicBezTo>
                    <a:pt x="487" y="80"/>
                    <a:pt x="489" y="81"/>
                    <a:pt x="490" y="81"/>
                  </a:cubicBezTo>
                  <a:close/>
                  <a:moveTo>
                    <a:pt x="475" y="81"/>
                  </a:moveTo>
                  <a:cubicBezTo>
                    <a:pt x="475" y="81"/>
                    <a:pt x="475" y="81"/>
                    <a:pt x="475" y="81"/>
                  </a:cubicBezTo>
                  <a:cubicBezTo>
                    <a:pt x="475" y="81"/>
                    <a:pt x="475" y="81"/>
                    <a:pt x="475" y="82"/>
                  </a:cubicBezTo>
                  <a:lnTo>
                    <a:pt x="475" y="81"/>
                  </a:lnTo>
                  <a:close/>
                  <a:moveTo>
                    <a:pt x="478" y="75"/>
                  </a:moveTo>
                  <a:cubicBezTo>
                    <a:pt x="478" y="75"/>
                    <a:pt x="478" y="75"/>
                    <a:pt x="477" y="75"/>
                  </a:cubicBezTo>
                  <a:cubicBezTo>
                    <a:pt x="478" y="75"/>
                    <a:pt x="478" y="75"/>
                    <a:pt x="478" y="75"/>
                  </a:cubicBezTo>
                  <a:close/>
                  <a:moveTo>
                    <a:pt x="474" y="78"/>
                  </a:moveTo>
                  <a:cubicBezTo>
                    <a:pt x="475" y="79"/>
                    <a:pt x="476" y="78"/>
                    <a:pt x="477" y="78"/>
                  </a:cubicBezTo>
                  <a:cubicBezTo>
                    <a:pt x="480" y="78"/>
                    <a:pt x="481" y="78"/>
                    <a:pt x="483" y="78"/>
                  </a:cubicBezTo>
                  <a:cubicBezTo>
                    <a:pt x="484" y="78"/>
                    <a:pt x="484" y="78"/>
                    <a:pt x="484" y="78"/>
                  </a:cubicBezTo>
                  <a:cubicBezTo>
                    <a:pt x="483" y="79"/>
                    <a:pt x="481" y="79"/>
                    <a:pt x="479" y="79"/>
                  </a:cubicBezTo>
                  <a:cubicBezTo>
                    <a:pt x="479" y="79"/>
                    <a:pt x="479" y="78"/>
                    <a:pt x="479" y="78"/>
                  </a:cubicBezTo>
                  <a:cubicBezTo>
                    <a:pt x="478" y="79"/>
                    <a:pt x="476" y="80"/>
                    <a:pt x="474" y="79"/>
                  </a:cubicBezTo>
                  <a:cubicBezTo>
                    <a:pt x="474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4" y="78"/>
                  </a:cubicBezTo>
                  <a:close/>
                  <a:moveTo>
                    <a:pt x="470" y="79"/>
                  </a:moveTo>
                  <a:cubicBezTo>
                    <a:pt x="472" y="78"/>
                    <a:pt x="472" y="78"/>
                    <a:pt x="472" y="78"/>
                  </a:cubicBezTo>
                  <a:cubicBezTo>
                    <a:pt x="472" y="79"/>
                    <a:pt x="472" y="79"/>
                    <a:pt x="472" y="79"/>
                  </a:cubicBezTo>
                  <a:cubicBezTo>
                    <a:pt x="470" y="79"/>
                    <a:pt x="468" y="79"/>
                    <a:pt x="467" y="79"/>
                  </a:cubicBezTo>
                  <a:cubicBezTo>
                    <a:pt x="468" y="79"/>
                    <a:pt x="469" y="78"/>
                    <a:pt x="470" y="79"/>
                  </a:cubicBezTo>
                  <a:close/>
                  <a:moveTo>
                    <a:pt x="459" y="79"/>
                  </a:moveTo>
                  <a:cubicBezTo>
                    <a:pt x="462" y="79"/>
                    <a:pt x="462" y="78"/>
                    <a:pt x="464" y="79"/>
                  </a:cubicBezTo>
                  <a:cubicBezTo>
                    <a:pt x="465" y="79"/>
                    <a:pt x="465" y="78"/>
                    <a:pt x="466" y="79"/>
                  </a:cubicBezTo>
                  <a:cubicBezTo>
                    <a:pt x="466" y="80"/>
                    <a:pt x="464" y="78"/>
                    <a:pt x="463" y="79"/>
                  </a:cubicBezTo>
                  <a:cubicBezTo>
                    <a:pt x="461" y="78"/>
                    <a:pt x="458" y="80"/>
                    <a:pt x="456" y="79"/>
                  </a:cubicBezTo>
                  <a:cubicBezTo>
                    <a:pt x="457" y="79"/>
                    <a:pt x="458" y="79"/>
                    <a:pt x="459" y="79"/>
                  </a:cubicBezTo>
                  <a:close/>
                  <a:moveTo>
                    <a:pt x="488" y="67"/>
                  </a:moveTo>
                  <a:cubicBezTo>
                    <a:pt x="487" y="67"/>
                    <a:pt x="487" y="68"/>
                    <a:pt x="486" y="68"/>
                  </a:cubicBezTo>
                  <a:cubicBezTo>
                    <a:pt x="486" y="67"/>
                    <a:pt x="485" y="68"/>
                    <a:pt x="485" y="67"/>
                  </a:cubicBezTo>
                  <a:cubicBezTo>
                    <a:pt x="485" y="66"/>
                    <a:pt x="487" y="67"/>
                    <a:pt x="488" y="67"/>
                  </a:cubicBezTo>
                  <a:close/>
                  <a:moveTo>
                    <a:pt x="478" y="61"/>
                  </a:moveTo>
                  <a:cubicBezTo>
                    <a:pt x="478" y="61"/>
                    <a:pt x="478" y="61"/>
                    <a:pt x="478" y="61"/>
                  </a:cubicBezTo>
                  <a:cubicBezTo>
                    <a:pt x="477" y="61"/>
                    <a:pt x="477" y="61"/>
                    <a:pt x="477" y="61"/>
                  </a:cubicBezTo>
                  <a:lnTo>
                    <a:pt x="478" y="61"/>
                  </a:lnTo>
                  <a:close/>
                  <a:moveTo>
                    <a:pt x="471" y="63"/>
                  </a:moveTo>
                  <a:cubicBezTo>
                    <a:pt x="472" y="63"/>
                    <a:pt x="472" y="63"/>
                    <a:pt x="472" y="63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3"/>
                    <a:pt x="471" y="63"/>
                    <a:pt x="471" y="63"/>
                  </a:cubicBezTo>
                  <a:close/>
                  <a:moveTo>
                    <a:pt x="470" y="64"/>
                  </a:moveTo>
                  <a:cubicBezTo>
                    <a:pt x="470" y="64"/>
                    <a:pt x="469" y="63"/>
                    <a:pt x="469" y="64"/>
                  </a:cubicBezTo>
                  <a:cubicBezTo>
                    <a:pt x="469" y="64"/>
                    <a:pt x="469" y="64"/>
                    <a:pt x="469" y="64"/>
                  </a:cubicBezTo>
                  <a:cubicBezTo>
                    <a:pt x="468" y="64"/>
                    <a:pt x="468" y="64"/>
                    <a:pt x="468" y="64"/>
                  </a:cubicBezTo>
                  <a:cubicBezTo>
                    <a:pt x="469" y="63"/>
                    <a:pt x="470" y="63"/>
                    <a:pt x="470" y="64"/>
                  </a:cubicBezTo>
                  <a:close/>
                  <a:moveTo>
                    <a:pt x="496" y="55"/>
                  </a:moveTo>
                  <a:cubicBezTo>
                    <a:pt x="495" y="56"/>
                    <a:pt x="495" y="56"/>
                    <a:pt x="495" y="56"/>
                  </a:cubicBezTo>
                  <a:cubicBezTo>
                    <a:pt x="495" y="55"/>
                    <a:pt x="495" y="55"/>
                    <a:pt x="495" y="55"/>
                  </a:cubicBezTo>
                  <a:lnTo>
                    <a:pt x="496" y="55"/>
                  </a:lnTo>
                  <a:close/>
                  <a:moveTo>
                    <a:pt x="495" y="54"/>
                  </a:moveTo>
                  <a:cubicBezTo>
                    <a:pt x="494" y="54"/>
                    <a:pt x="494" y="54"/>
                    <a:pt x="494" y="54"/>
                  </a:cubicBezTo>
                  <a:cubicBezTo>
                    <a:pt x="494" y="54"/>
                    <a:pt x="494" y="54"/>
                    <a:pt x="494" y="54"/>
                  </a:cubicBezTo>
                  <a:lnTo>
                    <a:pt x="495" y="54"/>
                  </a:lnTo>
                  <a:close/>
                  <a:moveTo>
                    <a:pt x="504" y="54"/>
                  </a:moveTo>
                  <a:cubicBezTo>
                    <a:pt x="503" y="55"/>
                    <a:pt x="503" y="55"/>
                    <a:pt x="503" y="55"/>
                  </a:cubicBezTo>
                  <a:cubicBezTo>
                    <a:pt x="503" y="54"/>
                    <a:pt x="503" y="54"/>
                    <a:pt x="503" y="54"/>
                  </a:cubicBezTo>
                  <a:lnTo>
                    <a:pt x="504" y="54"/>
                  </a:lnTo>
                  <a:close/>
                  <a:moveTo>
                    <a:pt x="494" y="53"/>
                  </a:moveTo>
                  <a:cubicBezTo>
                    <a:pt x="493" y="54"/>
                    <a:pt x="493" y="54"/>
                    <a:pt x="492" y="54"/>
                  </a:cubicBezTo>
                  <a:lnTo>
                    <a:pt x="494" y="53"/>
                  </a:lnTo>
                  <a:close/>
                  <a:moveTo>
                    <a:pt x="490" y="53"/>
                  </a:moveTo>
                  <a:cubicBezTo>
                    <a:pt x="490" y="53"/>
                    <a:pt x="490" y="53"/>
                    <a:pt x="490" y="54"/>
                  </a:cubicBezTo>
                  <a:cubicBezTo>
                    <a:pt x="490" y="53"/>
                    <a:pt x="490" y="53"/>
                    <a:pt x="490" y="53"/>
                  </a:cubicBezTo>
                  <a:close/>
                  <a:moveTo>
                    <a:pt x="489" y="55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5"/>
                  </a:cubicBezTo>
                  <a:cubicBezTo>
                    <a:pt x="488" y="55"/>
                    <a:pt x="488" y="55"/>
                    <a:pt x="488" y="55"/>
                  </a:cubicBezTo>
                  <a:lnTo>
                    <a:pt x="489" y="55"/>
                  </a:lnTo>
                  <a:close/>
                  <a:moveTo>
                    <a:pt x="487" y="56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7" y="56"/>
                    <a:pt x="487" y="56"/>
                    <a:pt x="487" y="56"/>
                  </a:cubicBezTo>
                  <a:close/>
                  <a:moveTo>
                    <a:pt x="485" y="56"/>
                  </a:move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lnTo>
                    <a:pt x="485" y="56"/>
                  </a:lnTo>
                  <a:close/>
                  <a:moveTo>
                    <a:pt x="519" y="44"/>
                  </a:moveTo>
                  <a:cubicBezTo>
                    <a:pt x="519" y="45"/>
                    <a:pt x="519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cubicBezTo>
                    <a:pt x="520" y="45"/>
                    <a:pt x="519" y="44"/>
                    <a:pt x="520" y="44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0" y="45"/>
                    <a:pt x="520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lnTo>
                    <a:pt x="519" y="44"/>
                  </a:lnTo>
                  <a:close/>
                  <a:moveTo>
                    <a:pt x="518" y="45"/>
                  </a:moveTo>
                  <a:cubicBezTo>
                    <a:pt x="518" y="45"/>
                    <a:pt x="518" y="45"/>
                    <a:pt x="518" y="45"/>
                  </a:cubicBezTo>
                  <a:cubicBezTo>
                    <a:pt x="517" y="45"/>
                    <a:pt x="517" y="45"/>
                    <a:pt x="517" y="45"/>
                  </a:cubicBezTo>
                  <a:lnTo>
                    <a:pt x="518" y="45"/>
                  </a:lnTo>
                  <a:close/>
                  <a:moveTo>
                    <a:pt x="473" y="56"/>
                  </a:moveTo>
                  <a:cubicBezTo>
                    <a:pt x="473" y="56"/>
                    <a:pt x="473" y="56"/>
                    <a:pt x="473" y="56"/>
                  </a:cubicBezTo>
                  <a:cubicBezTo>
                    <a:pt x="473" y="56"/>
                    <a:pt x="473" y="57"/>
                    <a:pt x="474" y="57"/>
                  </a:cubicBezTo>
                  <a:cubicBezTo>
                    <a:pt x="473" y="57"/>
                    <a:pt x="472" y="57"/>
                    <a:pt x="473" y="56"/>
                  </a:cubicBezTo>
                  <a:close/>
                  <a:moveTo>
                    <a:pt x="475" y="56"/>
                  </a:moveTo>
                  <a:cubicBezTo>
                    <a:pt x="475" y="56"/>
                    <a:pt x="475" y="56"/>
                    <a:pt x="475" y="56"/>
                  </a:cubicBezTo>
                  <a:cubicBezTo>
                    <a:pt x="476" y="55"/>
                    <a:pt x="476" y="55"/>
                    <a:pt x="476" y="55"/>
                  </a:cubicBezTo>
                  <a:cubicBezTo>
                    <a:pt x="476" y="56"/>
                    <a:pt x="476" y="56"/>
                    <a:pt x="475" y="56"/>
                  </a:cubicBezTo>
                  <a:close/>
                  <a:moveTo>
                    <a:pt x="479" y="50"/>
                  </a:moveTo>
                  <a:cubicBezTo>
                    <a:pt x="479" y="49"/>
                    <a:pt x="479" y="49"/>
                    <a:pt x="479" y="49"/>
                  </a:cubicBezTo>
                  <a:cubicBezTo>
                    <a:pt x="479" y="49"/>
                    <a:pt x="478" y="49"/>
                    <a:pt x="478" y="50"/>
                  </a:cubicBezTo>
                  <a:cubicBezTo>
                    <a:pt x="478" y="50"/>
                    <a:pt x="478" y="50"/>
                    <a:pt x="478" y="50"/>
                  </a:cubicBezTo>
                  <a:cubicBezTo>
                    <a:pt x="477" y="49"/>
                    <a:pt x="476" y="51"/>
                    <a:pt x="476" y="50"/>
                  </a:cubicBezTo>
                  <a:cubicBezTo>
                    <a:pt x="476" y="50"/>
                    <a:pt x="477" y="50"/>
                    <a:pt x="476" y="49"/>
                  </a:cubicBezTo>
                  <a:cubicBezTo>
                    <a:pt x="477" y="49"/>
                    <a:pt x="477" y="49"/>
                    <a:pt x="478" y="49"/>
                  </a:cubicBezTo>
                  <a:cubicBezTo>
                    <a:pt x="478" y="49"/>
                    <a:pt x="478" y="49"/>
                    <a:pt x="478" y="49"/>
                  </a:cubicBezTo>
                  <a:cubicBezTo>
                    <a:pt x="478" y="49"/>
                    <a:pt x="479" y="49"/>
                    <a:pt x="480" y="49"/>
                  </a:cubicBezTo>
                  <a:cubicBezTo>
                    <a:pt x="480" y="49"/>
                    <a:pt x="480" y="49"/>
                    <a:pt x="481" y="49"/>
                  </a:cubicBezTo>
                  <a:cubicBezTo>
                    <a:pt x="480" y="50"/>
                    <a:pt x="482" y="50"/>
                    <a:pt x="482" y="51"/>
                  </a:cubicBezTo>
                  <a:cubicBezTo>
                    <a:pt x="482" y="50"/>
                    <a:pt x="480" y="50"/>
                    <a:pt x="479" y="50"/>
                  </a:cubicBezTo>
                  <a:close/>
                  <a:moveTo>
                    <a:pt x="482" y="43"/>
                  </a:moveTo>
                  <a:cubicBezTo>
                    <a:pt x="482" y="43"/>
                    <a:pt x="482" y="43"/>
                    <a:pt x="482" y="43"/>
                  </a:cubicBezTo>
                  <a:cubicBezTo>
                    <a:pt x="482" y="43"/>
                    <a:pt x="483" y="42"/>
                    <a:pt x="483" y="42"/>
                  </a:cubicBezTo>
                  <a:cubicBezTo>
                    <a:pt x="483" y="43"/>
                    <a:pt x="483" y="43"/>
                    <a:pt x="482" y="43"/>
                  </a:cubicBezTo>
                  <a:cubicBezTo>
                    <a:pt x="482" y="43"/>
                    <a:pt x="482" y="43"/>
                    <a:pt x="482" y="43"/>
                  </a:cubicBezTo>
                  <a:close/>
                  <a:moveTo>
                    <a:pt x="478" y="56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9" y="56"/>
                    <a:pt x="480" y="55"/>
                    <a:pt x="481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79" y="58"/>
                    <a:pt x="479" y="56"/>
                    <a:pt x="478" y="56"/>
                  </a:cubicBezTo>
                  <a:close/>
                  <a:moveTo>
                    <a:pt x="479" y="59"/>
                  </a:moveTo>
                  <a:cubicBezTo>
                    <a:pt x="479" y="58"/>
                    <a:pt x="479" y="58"/>
                    <a:pt x="479" y="58"/>
                  </a:cubicBezTo>
                  <a:cubicBezTo>
                    <a:pt x="480" y="58"/>
                    <a:pt x="480" y="58"/>
                    <a:pt x="480" y="58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9" y="58"/>
                    <a:pt x="479" y="59"/>
                    <a:pt x="479" y="59"/>
                  </a:cubicBezTo>
                  <a:close/>
                  <a:moveTo>
                    <a:pt x="485" y="50"/>
                  </a:moveTo>
                  <a:cubicBezTo>
                    <a:pt x="485" y="50"/>
                    <a:pt x="485" y="50"/>
                    <a:pt x="485" y="50"/>
                  </a:cubicBezTo>
                  <a:cubicBezTo>
                    <a:pt x="485" y="50"/>
                    <a:pt x="485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5" y="49"/>
                    <a:pt x="486" y="50"/>
                    <a:pt x="486" y="49"/>
                  </a:cubicBezTo>
                  <a:cubicBezTo>
                    <a:pt x="486" y="49"/>
                    <a:pt x="485" y="50"/>
                    <a:pt x="485" y="50"/>
                  </a:cubicBezTo>
                  <a:close/>
                  <a:moveTo>
                    <a:pt x="488" y="48"/>
                  </a:moveTo>
                  <a:cubicBezTo>
                    <a:pt x="488" y="47"/>
                    <a:pt x="488" y="47"/>
                    <a:pt x="488" y="47"/>
                  </a:cubicBezTo>
                  <a:cubicBezTo>
                    <a:pt x="488" y="47"/>
                    <a:pt x="488" y="47"/>
                    <a:pt x="488" y="47"/>
                  </a:cubicBezTo>
                  <a:lnTo>
                    <a:pt x="488" y="48"/>
                  </a:lnTo>
                  <a:close/>
                  <a:moveTo>
                    <a:pt x="492" y="43"/>
                  </a:moveTo>
                  <a:cubicBezTo>
                    <a:pt x="492" y="43"/>
                    <a:pt x="492" y="43"/>
                    <a:pt x="491" y="43"/>
                  </a:cubicBezTo>
                  <a:cubicBezTo>
                    <a:pt x="491" y="43"/>
                    <a:pt x="490" y="43"/>
                    <a:pt x="489" y="43"/>
                  </a:cubicBezTo>
                  <a:cubicBezTo>
                    <a:pt x="490" y="43"/>
                    <a:pt x="491" y="42"/>
                    <a:pt x="492" y="42"/>
                  </a:cubicBezTo>
                  <a:cubicBezTo>
                    <a:pt x="492" y="43"/>
                    <a:pt x="491" y="43"/>
                    <a:pt x="491" y="43"/>
                  </a:cubicBezTo>
                  <a:cubicBezTo>
                    <a:pt x="492" y="43"/>
                    <a:pt x="492" y="43"/>
                    <a:pt x="492" y="43"/>
                  </a:cubicBezTo>
                  <a:close/>
                  <a:moveTo>
                    <a:pt x="492" y="47"/>
                  </a:moveTo>
                  <a:cubicBezTo>
                    <a:pt x="493" y="47"/>
                    <a:pt x="495" y="46"/>
                    <a:pt x="496" y="47"/>
                  </a:cubicBezTo>
                  <a:cubicBezTo>
                    <a:pt x="495" y="46"/>
                    <a:pt x="493" y="47"/>
                    <a:pt x="492" y="47"/>
                  </a:cubicBezTo>
                  <a:close/>
                  <a:moveTo>
                    <a:pt x="495" y="43"/>
                  </a:moveTo>
                  <a:cubicBezTo>
                    <a:pt x="495" y="43"/>
                    <a:pt x="495" y="43"/>
                    <a:pt x="495" y="43"/>
                  </a:cubicBezTo>
                  <a:cubicBezTo>
                    <a:pt x="495" y="44"/>
                    <a:pt x="495" y="44"/>
                    <a:pt x="495" y="44"/>
                  </a:cubicBezTo>
                  <a:lnTo>
                    <a:pt x="495" y="43"/>
                  </a:lnTo>
                  <a:close/>
                  <a:moveTo>
                    <a:pt x="496" y="43"/>
                  </a:move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lose/>
                  <a:moveTo>
                    <a:pt x="496" y="45"/>
                  </a:moveTo>
                  <a:cubicBezTo>
                    <a:pt x="496" y="45"/>
                    <a:pt x="496" y="45"/>
                    <a:pt x="496" y="45"/>
                  </a:cubicBezTo>
                  <a:cubicBezTo>
                    <a:pt x="497" y="45"/>
                    <a:pt x="497" y="45"/>
                    <a:pt x="497" y="45"/>
                  </a:cubicBezTo>
                  <a:lnTo>
                    <a:pt x="496" y="45"/>
                  </a:lnTo>
                  <a:close/>
                  <a:moveTo>
                    <a:pt x="502" y="45"/>
                  </a:move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3" y="44"/>
                    <a:pt x="504" y="45"/>
                  </a:cubicBezTo>
                  <a:cubicBezTo>
                    <a:pt x="503" y="45"/>
                    <a:pt x="503" y="45"/>
                    <a:pt x="502" y="45"/>
                  </a:cubicBezTo>
                  <a:close/>
                  <a:moveTo>
                    <a:pt x="506" y="45"/>
                  </a:moveTo>
                  <a:cubicBezTo>
                    <a:pt x="505" y="45"/>
                    <a:pt x="505" y="45"/>
                    <a:pt x="505" y="45"/>
                  </a:cubicBezTo>
                  <a:cubicBezTo>
                    <a:pt x="504" y="44"/>
                    <a:pt x="505" y="45"/>
                    <a:pt x="506" y="45"/>
                  </a:cubicBezTo>
                  <a:cubicBezTo>
                    <a:pt x="506" y="45"/>
                    <a:pt x="506" y="44"/>
                    <a:pt x="506" y="44"/>
                  </a:cubicBezTo>
                  <a:cubicBezTo>
                    <a:pt x="506" y="45"/>
                    <a:pt x="506" y="45"/>
                    <a:pt x="506" y="45"/>
                  </a:cubicBezTo>
                  <a:close/>
                  <a:moveTo>
                    <a:pt x="507" y="45"/>
                  </a:moveTo>
                  <a:cubicBezTo>
                    <a:pt x="507" y="45"/>
                    <a:pt x="507" y="45"/>
                    <a:pt x="507" y="45"/>
                  </a:cubicBezTo>
                  <a:cubicBezTo>
                    <a:pt x="508" y="45"/>
                    <a:pt x="508" y="45"/>
                    <a:pt x="508" y="45"/>
                  </a:cubicBezTo>
                  <a:lnTo>
                    <a:pt x="507" y="45"/>
                  </a:lnTo>
                  <a:close/>
                  <a:moveTo>
                    <a:pt x="509" y="45"/>
                  </a:move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10" y="45"/>
                    <a:pt x="509" y="45"/>
                    <a:pt x="510" y="44"/>
                  </a:cubicBezTo>
                  <a:cubicBezTo>
                    <a:pt x="510" y="45"/>
                    <a:pt x="510" y="45"/>
                    <a:pt x="510" y="45"/>
                  </a:cubicBezTo>
                  <a:cubicBezTo>
                    <a:pt x="511" y="46"/>
                    <a:pt x="509" y="45"/>
                    <a:pt x="509" y="45"/>
                  </a:cubicBezTo>
                  <a:close/>
                  <a:moveTo>
                    <a:pt x="512" y="46"/>
                  </a:moveTo>
                  <a:cubicBezTo>
                    <a:pt x="512" y="47"/>
                    <a:pt x="512" y="47"/>
                    <a:pt x="512" y="47"/>
                  </a:cubicBezTo>
                  <a:cubicBezTo>
                    <a:pt x="511" y="46"/>
                    <a:pt x="511" y="46"/>
                    <a:pt x="511" y="46"/>
                  </a:cubicBezTo>
                  <a:lnTo>
                    <a:pt x="512" y="46"/>
                  </a:lnTo>
                  <a:close/>
                  <a:moveTo>
                    <a:pt x="494" y="38"/>
                  </a:moveTo>
                  <a:cubicBezTo>
                    <a:pt x="492" y="38"/>
                    <a:pt x="491" y="39"/>
                    <a:pt x="490" y="39"/>
                  </a:cubicBezTo>
                  <a:cubicBezTo>
                    <a:pt x="490" y="38"/>
                    <a:pt x="490" y="38"/>
                    <a:pt x="490" y="38"/>
                  </a:cubicBezTo>
                  <a:cubicBezTo>
                    <a:pt x="491" y="39"/>
                    <a:pt x="493" y="38"/>
                    <a:pt x="494" y="38"/>
                  </a:cubicBezTo>
                  <a:close/>
                  <a:moveTo>
                    <a:pt x="490" y="41"/>
                  </a:moveTo>
                  <a:cubicBezTo>
                    <a:pt x="490" y="40"/>
                    <a:pt x="491" y="39"/>
                    <a:pt x="492" y="40"/>
                  </a:cubicBezTo>
                  <a:cubicBezTo>
                    <a:pt x="493" y="40"/>
                    <a:pt x="492" y="41"/>
                    <a:pt x="493" y="41"/>
                  </a:cubicBezTo>
                  <a:cubicBezTo>
                    <a:pt x="493" y="40"/>
                    <a:pt x="495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7" y="41"/>
                    <a:pt x="497" y="41"/>
                    <a:pt x="497" y="41"/>
                  </a:cubicBezTo>
                  <a:cubicBezTo>
                    <a:pt x="497" y="41"/>
                    <a:pt x="496" y="41"/>
                    <a:pt x="496" y="41"/>
                  </a:cubicBezTo>
                  <a:cubicBezTo>
                    <a:pt x="497" y="41"/>
                    <a:pt x="498" y="41"/>
                    <a:pt x="498" y="41"/>
                  </a:cubicBezTo>
                  <a:cubicBezTo>
                    <a:pt x="498" y="40"/>
                    <a:pt x="498" y="40"/>
                    <a:pt x="498" y="40"/>
                  </a:cubicBezTo>
                  <a:cubicBezTo>
                    <a:pt x="499" y="40"/>
                    <a:pt x="499" y="40"/>
                    <a:pt x="500" y="40"/>
                  </a:cubicBezTo>
                  <a:cubicBezTo>
                    <a:pt x="500" y="40"/>
                    <a:pt x="500" y="40"/>
                    <a:pt x="500" y="40"/>
                  </a:cubicBezTo>
                  <a:cubicBezTo>
                    <a:pt x="501" y="40"/>
                    <a:pt x="501" y="40"/>
                    <a:pt x="501" y="40"/>
                  </a:cubicBezTo>
                  <a:cubicBezTo>
                    <a:pt x="501" y="39"/>
                    <a:pt x="501" y="39"/>
                    <a:pt x="501" y="39"/>
                  </a:cubicBezTo>
                  <a:cubicBezTo>
                    <a:pt x="501" y="39"/>
                    <a:pt x="502" y="40"/>
                    <a:pt x="502" y="39"/>
                  </a:cubicBezTo>
                  <a:cubicBezTo>
                    <a:pt x="503" y="41"/>
                    <a:pt x="504" y="40"/>
                    <a:pt x="505" y="40"/>
                  </a:cubicBezTo>
                  <a:cubicBezTo>
                    <a:pt x="505" y="40"/>
                    <a:pt x="506" y="40"/>
                    <a:pt x="505" y="40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7" y="40"/>
                    <a:pt x="509" y="38"/>
                    <a:pt x="512" y="39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1" y="40"/>
                    <a:pt x="511" y="40"/>
                    <a:pt x="511" y="40"/>
                  </a:cubicBezTo>
                  <a:cubicBezTo>
                    <a:pt x="511" y="40"/>
                    <a:pt x="511" y="41"/>
                    <a:pt x="511" y="41"/>
                  </a:cubicBezTo>
                  <a:cubicBezTo>
                    <a:pt x="512" y="41"/>
                    <a:pt x="512" y="41"/>
                    <a:pt x="512" y="42"/>
                  </a:cubicBezTo>
                  <a:cubicBezTo>
                    <a:pt x="513" y="42"/>
                    <a:pt x="511" y="43"/>
                    <a:pt x="512" y="43"/>
                  </a:cubicBezTo>
                  <a:cubicBezTo>
                    <a:pt x="512" y="43"/>
                    <a:pt x="511" y="44"/>
                    <a:pt x="511" y="44"/>
                  </a:cubicBezTo>
                  <a:cubicBezTo>
                    <a:pt x="511" y="44"/>
                    <a:pt x="511" y="45"/>
                    <a:pt x="511" y="45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0" y="44"/>
                    <a:pt x="510" y="44"/>
                    <a:pt x="509" y="44"/>
                  </a:cubicBezTo>
                  <a:cubicBezTo>
                    <a:pt x="509" y="42"/>
                    <a:pt x="509" y="42"/>
                    <a:pt x="509" y="42"/>
                  </a:cubicBezTo>
                  <a:cubicBezTo>
                    <a:pt x="509" y="41"/>
                    <a:pt x="508" y="42"/>
                    <a:pt x="508" y="42"/>
                  </a:cubicBezTo>
                  <a:cubicBezTo>
                    <a:pt x="509" y="43"/>
                    <a:pt x="506" y="41"/>
                    <a:pt x="507" y="43"/>
                  </a:cubicBezTo>
                  <a:cubicBezTo>
                    <a:pt x="507" y="44"/>
                    <a:pt x="505" y="44"/>
                    <a:pt x="504" y="43"/>
                  </a:cubicBezTo>
                  <a:cubicBezTo>
                    <a:pt x="500" y="43"/>
                    <a:pt x="500" y="43"/>
                    <a:pt x="500" y="43"/>
                  </a:cubicBezTo>
                  <a:cubicBezTo>
                    <a:pt x="502" y="42"/>
                    <a:pt x="504" y="43"/>
                    <a:pt x="506" y="42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4" y="41"/>
                    <a:pt x="503" y="41"/>
                  </a:cubicBezTo>
                  <a:cubicBezTo>
                    <a:pt x="503" y="41"/>
                    <a:pt x="503" y="41"/>
                    <a:pt x="503" y="41"/>
                  </a:cubicBezTo>
                  <a:cubicBezTo>
                    <a:pt x="504" y="42"/>
                    <a:pt x="504" y="42"/>
                    <a:pt x="504" y="42"/>
                  </a:cubicBezTo>
                  <a:cubicBezTo>
                    <a:pt x="502" y="42"/>
                    <a:pt x="502" y="42"/>
                    <a:pt x="500" y="42"/>
                  </a:cubicBezTo>
                  <a:cubicBezTo>
                    <a:pt x="500" y="42"/>
                    <a:pt x="497" y="42"/>
                    <a:pt x="499" y="43"/>
                  </a:cubicBezTo>
                  <a:cubicBezTo>
                    <a:pt x="498" y="43"/>
                    <a:pt x="498" y="43"/>
                    <a:pt x="498" y="43"/>
                  </a:cubicBezTo>
                  <a:cubicBezTo>
                    <a:pt x="498" y="43"/>
                    <a:pt x="499" y="42"/>
                    <a:pt x="499" y="42"/>
                  </a:cubicBezTo>
                  <a:cubicBezTo>
                    <a:pt x="499" y="41"/>
                    <a:pt x="498" y="42"/>
                    <a:pt x="497" y="41"/>
                  </a:cubicBezTo>
                  <a:cubicBezTo>
                    <a:pt x="497" y="42"/>
                    <a:pt x="496" y="42"/>
                    <a:pt x="495" y="42"/>
                  </a:cubicBezTo>
                  <a:cubicBezTo>
                    <a:pt x="496" y="41"/>
                    <a:pt x="496" y="41"/>
                    <a:pt x="496" y="41"/>
                  </a:cubicBezTo>
                  <a:cubicBezTo>
                    <a:pt x="495" y="41"/>
                    <a:pt x="495" y="41"/>
                    <a:pt x="495" y="41"/>
                  </a:cubicBezTo>
                  <a:cubicBezTo>
                    <a:pt x="494" y="43"/>
                    <a:pt x="494" y="43"/>
                    <a:pt x="494" y="43"/>
                  </a:cubicBezTo>
                  <a:cubicBezTo>
                    <a:pt x="494" y="43"/>
                    <a:pt x="494" y="41"/>
                    <a:pt x="493" y="42"/>
                  </a:cubicBezTo>
                  <a:cubicBezTo>
                    <a:pt x="493" y="42"/>
                    <a:pt x="492" y="42"/>
                    <a:pt x="493" y="42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2" y="42"/>
                    <a:pt x="492" y="42"/>
                  </a:cubicBezTo>
                  <a:cubicBezTo>
                    <a:pt x="491" y="41"/>
                    <a:pt x="490" y="42"/>
                    <a:pt x="489" y="42"/>
                  </a:cubicBezTo>
                  <a:cubicBezTo>
                    <a:pt x="489" y="41"/>
                    <a:pt x="489" y="41"/>
                    <a:pt x="489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7" y="41"/>
                    <a:pt x="487" y="41"/>
                    <a:pt x="487" y="41"/>
                  </a:cubicBezTo>
                  <a:cubicBezTo>
                    <a:pt x="488" y="41"/>
                    <a:pt x="489" y="40"/>
                    <a:pt x="490" y="41"/>
                  </a:cubicBezTo>
                  <a:close/>
                  <a:moveTo>
                    <a:pt x="489" y="38"/>
                  </a:moveTo>
                  <a:cubicBezTo>
                    <a:pt x="488" y="38"/>
                    <a:pt x="488" y="38"/>
                    <a:pt x="488" y="38"/>
                  </a:cubicBezTo>
                  <a:cubicBezTo>
                    <a:pt x="488" y="38"/>
                    <a:pt x="488" y="38"/>
                    <a:pt x="488" y="38"/>
                  </a:cubicBezTo>
                  <a:lnTo>
                    <a:pt x="489" y="38"/>
                  </a:lnTo>
                  <a:close/>
                  <a:moveTo>
                    <a:pt x="484" y="49"/>
                  </a:moveTo>
                  <a:cubicBezTo>
                    <a:pt x="483" y="49"/>
                    <a:pt x="483" y="51"/>
                    <a:pt x="482" y="50"/>
                  </a:cubicBezTo>
                  <a:cubicBezTo>
                    <a:pt x="482" y="49"/>
                    <a:pt x="483" y="49"/>
                    <a:pt x="484" y="49"/>
                  </a:cubicBezTo>
                  <a:close/>
                  <a:moveTo>
                    <a:pt x="486" y="41"/>
                  </a:moveTo>
                  <a:cubicBezTo>
                    <a:pt x="486" y="40"/>
                    <a:pt x="485" y="41"/>
                    <a:pt x="485" y="41"/>
                  </a:cubicBezTo>
                  <a:cubicBezTo>
                    <a:pt x="485" y="40"/>
                    <a:pt x="485" y="40"/>
                    <a:pt x="485" y="40"/>
                  </a:cubicBezTo>
                  <a:cubicBezTo>
                    <a:pt x="485" y="40"/>
                    <a:pt x="486" y="40"/>
                    <a:pt x="486" y="41"/>
                  </a:cubicBezTo>
                  <a:close/>
                  <a:moveTo>
                    <a:pt x="482" y="41"/>
                  </a:moveTo>
                  <a:cubicBezTo>
                    <a:pt x="481" y="40"/>
                    <a:pt x="481" y="40"/>
                    <a:pt x="481" y="40"/>
                  </a:cubicBezTo>
                  <a:cubicBezTo>
                    <a:pt x="482" y="40"/>
                    <a:pt x="482" y="40"/>
                    <a:pt x="482" y="41"/>
                  </a:cubicBezTo>
                  <a:close/>
                  <a:moveTo>
                    <a:pt x="485" y="42"/>
                  </a:moveTo>
                  <a:cubicBezTo>
                    <a:pt x="483" y="41"/>
                    <a:pt x="481" y="42"/>
                    <a:pt x="479" y="41"/>
                  </a:cubicBezTo>
                  <a:cubicBezTo>
                    <a:pt x="479" y="42"/>
                    <a:pt x="479" y="42"/>
                    <a:pt x="479" y="42"/>
                  </a:cubicBezTo>
                  <a:cubicBezTo>
                    <a:pt x="478" y="41"/>
                    <a:pt x="478" y="41"/>
                    <a:pt x="478" y="41"/>
                  </a:cubicBezTo>
                  <a:cubicBezTo>
                    <a:pt x="480" y="42"/>
                    <a:pt x="483" y="41"/>
                    <a:pt x="485" y="42"/>
                  </a:cubicBezTo>
                  <a:close/>
                  <a:moveTo>
                    <a:pt x="476" y="49"/>
                  </a:moveTo>
                  <a:cubicBezTo>
                    <a:pt x="476" y="49"/>
                    <a:pt x="476" y="49"/>
                    <a:pt x="476" y="49"/>
                  </a:cubicBezTo>
                  <a:cubicBezTo>
                    <a:pt x="476" y="49"/>
                    <a:pt x="476" y="49"/>
                    <a:pt x="476" y="49"/>
                  </a:cubicBezTo>
                  <a:cubicBezTo>
                    <a:pt x="475" y="49"/>
                    <a:pt x="475" y="49"/>
                    <a:pt x="474" y="49"/>
                  </a:cubicBezTo>
                  <a:cubicBezTo>
                    <a:pt x="474" y="48"/>
                    <a:pt x="475" y="49"/>
                    <a:pt x="476" y="49"/>
                  </a:cubicBezTo>
                  <a:close/>
                  <a:moveTo>
                    <a:pt x="470" y="55"/>
                  </a:moveTo>
                  <a:cubicBezTo>
                    <a:pt x="470" y="56"/>
                    <a:pt x="470" y="56"/>
                    <a:pt x="470" y="56"/>
                  </a:cubicBezTo>
                  <a:cubicBezTo>
                    <a:pt x="470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5"/>
                    <a:pt x="470" y="55"/>
                  </a:cubicBezTo>
                  <a:close/>
                  <a:moveTo>
                    <a:pt x="471" y="50"/>
                  </a:moveTo>
                  <a:cubicBezTo>
                    <a:pt x="470" y="50"/>
                    <a:pt x="470" y="50"/>
                    <a:pt x="470" y="50"/>
                  </a:cubicBezTo>
                  <a:cubicBezTo>
                    <a:pt x="472" y="50"/>
                    <a:pt x="472" y="50"/>
                    <a:pt x="472" y="50"/>
                  </a:cubicBezTo>
                  <a:lnTo>
                    <a:pt x="471" y="50"/>
                  </a:lnTo>
                  <a:close/>
                  <a:moveTo>
                    <a:pt x="474" y="42"/>
                  </a:move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2"/>
                    <a:pt x="474" y="42"/>
                    <a:pt x="474" y="42"/>
                  </a:cubicBezTo>
                  <a:close/>
                  <a:moveTo>
                    <a:pt x="468" y="56"/>
                  </a:moveTo>
                  <a:cubicBezTo>
                    <a:pt x="468" y="56"/>
                    <a:pt x="468" y="56"/>
                    <a:pt x="468" y="56"/>
                  </a:cubicBezTo>
                  <a:cubicBezTo>
                    <a:pt x="467" y="56"/>
                    <a:pt x="467" y="56"/>
                    <a:pt x="467" y="56"/>
                  </a:cubicBezTo>
                  <a:lnTo>
                    <a:pt x="468" y="56"/>
                  </a:lnTo>
                  <a:close/>
                  <a:moveTo>
                    <a:pt x="467" y="56"/>
                  </a:moveTo>
                  <a:cubicBezTo>
                    <a:pt x="466" y="56"/>
                    <a:pt x="466" y="56"/>
                    <a:pt x="465" y="56"/>
                  </a:cubicBezTo>
                  <a:cubicBezTo>
                    <a:pt x="465" y="56"/>
                    <a:pt x="465" y="56"/>
                    <a:pt x="465" y="56"/>
                  </a:cubicBezTo>
                  <a:cubicBezTo>
                    <a:pt x="465" y="55"/>
                    <a:pt x="466" y="56"/>
                    <a:pt x="467" y="56"/>
                  </a:cubicBezTo>
                  <a:close/>
                  <a:moveTo>
                    <a:pt x="462" y="64"/>
                  </a:move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2" y="64"/>
                    <a:pt x="462" y="64"/>
                  </a:cubicBezTo>
                  <a:close/>
                  <a:moveTo>
                    <a:pt x="463" y="59"/>
                  </a:moveTo>
                  <a:cubicBezTo>
                    <a:pt x="463" y="60"/>
                    <a:pt x="463" y="60"/>
                    <a:pt x="463" y="60"/>
                  </a:cubicBezTo>
                  <a:cubicBezTo>
                    <a:pt x="463" y="59"/>
                    <a:pt x="463" y="59"/>
                    <a:pt x="463" y="59"/>
                  </a:cubicBezTo>
                  <a:close/>
                  <a:moveTo>
                    <a:pt x="464" y="56"/>
                  </a:moveTo>
                  <a:cubicBezTo>
                    <a:pt x="464" y="57"/>
                    <a:pt x="463" y="56"/>
                    <a:pt x="463" y="56"/>
                  </a:cubicBezTo>
                  <a:cubicBezTo>
                    <a:pt x="463" y="56"/>
                    <a:pt x="464" y="56"/>
                    <a:pt x="464" y="56"/>
                  </a:cubicBezTo>
                  <a:close/>
                  <a:moveTo>
                    <a:pt x="461" y="56"/>
                  </a:moveTo>
                  <a:cubicBezTo>
                    <a:pt x="461" y="56"/>
                    <a:pt x="459" y="56"/>
                    <a:pt x="458" y="56"/>
                  </a:cubicBezTo>
                  <a:cubicBezTo>
                    <a:pt x="457" y="56"/>
                    <a:pt x="457" y="55"/>
                    <a:pt x="456" y="56"/>
                  </a:cubicBezTo>
                  <a:cubicBezTo>
                    <a:pt x="458" y="55"/>
                    <a:pt x="460" y="56"/>
                    <a:pt x="461" y="56"/>
                  </a:cubicBezTo>
                  <a:close/>
                  <a:moveTo>
                    <a:pt x="455" y="55"/>
                  </a:moveTo>
                  <a:cubicBezTo>
                    <a:pt x="455" y="55"/>
                    <a:pt x="455" y="55"/>
                    <a:pt x="455" y="56"/>
                  </a:cubicBezTo>
                  <a:cubicBezTo>
                    <a:pt x="454" y="56"/>
                    <a:pt x="454" y="56"/>
                    <a:pt x="454" y="56"/>
                  </a:cubicBezTo>
                  <a:lnTo>
                    <a:pt x="455" y="55"/>
                  </a:lnTo>
                  <a:close/>
                  <a:moveTo>
                    <a:pt x="453" y="56"/>
                  </a:moveTo>
                  <a:cubicBezTo>
                    <a:pt x="453" y="56"/>
                    <a:pt x="453" y="56"/>
                    <a:pt x="453" y="56"/>
                  </a:cubicBezTo>
                  <a:cubicBezTo>
                    <a:pt x="453" y="55"/>
                    <a:pt x="453" y="55"/>
                    <a:pt x="453" y="55"/>
                  </a:cubicBezTo>
                  <a:lnTo>
                    <a:pt x="453" y="56"/>
                  </a:lnTo>
                  <a:close/>
                  <a:moveTo>
                    <a:pt x="451" y="55"/>
                  </a:moveTo>
                  <a:cubicBezTo>
                    <a:pt x="451" y="56"/>
                    <a:pt x="451" y="56"/>
                    <a:pt x="451" y="56"/>
                  </a:cubicBezTo>
                  <a:cubicBezTo>
                    <a:pt x="450" y="55"/>
                    <a:pt x="450" y="56"/>
                    <a:pt x="449" y="56"/>
                  </a:cubicBezTo>
                  <a:cubicBezTo>
                    <a:pt x="449" y="55"/>
                    <a:pt x="450" y="56"/>
                    <a:pt x="451" y="55"/>
                  </a:cubicBezTo>
                  <a:close/>
                  <a:moveTo>
                    <a:pt x="477" y="33"/>
                  </a:moveTo>
                  <a:cubicBezTo>
                    <a:pt x="477" y="34"/>
                    <a:pt x="477" y="34"/>
                    <a:pt x="476" y="34"/>
                  </a:cubicBezTo>
                  <a:cubicBezTo>
                    <a:pt x="476" y="33"/>
                    <a:pt x="477" y="34"/>
                    <a:pt x="477" y="33"/>
                  </a:cubicBezTo>
                  <a:close/>
                  <a:moveTo>
                    <a:pt x="469" y="34"/>
                  </a:moveTo>
                  <a:cubicBezTo>
                    <a:pt x="469" y="34"/>
                    <a:pt x="469" y="34"/>
                    <a:pt x="470" y="34"/>
                  </a:cubicBezTo>
                  <a:cubicBezTo>
                    <a:pt x="470" y="35"/>
                    <a:pt x="469" y="34"/>
                    <a:pt x="469" y="34"/>
                  </a:cubicBezTo>
                  <a:close/>
                  <a:moveTo>
                    <a:pt x="472" y="32"/>
                  </a:moveTo>
                  <a:cubicBezTo>
                    <a:pt x="471" y="32"/>
                    <a:pt x="471" y="32"/>
                    <a:pt x="471" y="31"/>
                  </a:cubicBezTo>
                  <a:cubicBezTo>
                    <a:pt x="471" y="31"/>
                    <a:pt x="472" y="32"/>
                    <a:pt x="472" y="32"/>
                  </a:cubicBezTo>
                  <a:close/>
                  <a:moveTo>
                    <a:pt x="473" y="29"/>
                  </a:moveTo>
                  <a:cubicBezTo>
                    <a:pt x="473" y="30"/>
                    <a:pt x="473" y="30"/>
                    <a:pt x="473" y="30"/>
                  </a:cubicBezTo>
                  <a:cubicBezTo>
                    <a:pt x="473" y="30"/>
                    <a:pt x="470" y="30"/>
                    <a:pt x="470" y="30"/>
                  </a:cubicBezTo>
                  <a:lnTo>
                    <a:pt x="473" y="29"/>
                  </a:lnTo>
                  <a:close/>
                  <a:moveTo>
                    <a:pt x="468" y="29"/>
                  </a:moveTo>
                  <a:cubicBezTo>
                    <a:pt x="468" y="30"/>
                    <a:pt x="468" y="30"/>
                    <a:pt x="468" y="30"/>
                  </a:cubicBezTo>
                  <a:cubicBezTo>
                    <a:pt x="468" y="30"/>
                    <a:pt x="467" y="30"/>
                    <a:pt x="467" y="30"/>
                  </a:cubicBezTo>
                  <a:lnTo>
                    <a:pt x="468" y="29"/>
                  </a:lnTo>
                  <a:close/>
                  <a:moveTo>
                    <a:pt x="467" y="31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6" y="33"/>
                    <a:pt x="467" y="31"/>
                    <a:pt x="466" y="32"/>
                  </a:cubicBezTo>
                  <a:cubicBezTo>
                    <a:pt x="466" y="33"/>
                    <a:pt x="466" y="33"/>
                    <a:pt x="466" y="33"/>
                  </a:cubicBezTo>
                  <a:cubicBezTo>
                    <a:pt x="466" y="32"/>
                    <a:pt x="466" y="32"/>
                    <a:pt x="466" y="32"/>
                  </a:cubicBezTo>
                  <a:lnTo>
                    <a:pt x="467" y="31"/>
                  </a:lnTo>
                  <a:close/>
                  <a:moveTo>
                    <a:pt x="465" y="32"/>
                  </a:moveTo>
                  <a:cubicBezTo>
                    <a:pt x="465" y="32"/>
                    <a:pt x="464" y="32"/>
                    <a:pt x="464" y="32"/>
                  </a:cubicBezTo>
                  <a:cubicBezTo>
                    <a:pt x="464" y="31"/>
                    <a:pt x="465" y="32"/>
                    <a:pt x="465" y="32"/>
                  </a:cubicBezTo>
                  <a:close/>
                  <a:moveTo>
                    <a:pt x="461" y="29"/>
                  </a:moveTo>
                  <a:cubicBezTo>
                    <a:pt x="461" y="29"/>
                    <a:pt x="460" y="30"/>
                    <a:pt x="460" y="30"/>
                  </a:cubicBezTo>
                  <a:cubicBezTo>
                    <a:pt x="459" y="29"/>
                    <a:pt x="459" y="29"/>
                    <a:pt x="459" y="29"/>
                  </a:cubicBezTo>
                  <a:lnTo>
                    <a:pt x="461" y="29"/>
                  </a:lnTo>
                  <a:close/>
                  <a:moveTo>
                    <a:pt x="517" y="25"/>
                  </a:moveTo>
                  <a:cubicBezTo>
                    <a:pt x="517" y="25"/>
                    <a:pt x="517" y="25"/>
                    <a:pt x="517" y="25"/>
                  </a:cubicBezTo>
                  <a:cubicBezTo>
                    <a:pt x="517" y="25"/>
                    <a:pt x="517" y="25"/>
                    <a:pt x="516" y="24"/>
                  </a:cubicBezTo>
                  <a:cubicBezTo>
                    <a:pt x="516" y="24"/>
                    <a:pt x="517" y="24"/>
                    <a:pt x="517" y="25"/>
                  </a:cubicBezTo>
                  <a:close/>
                  <a:moveTo>
                    <a:pt x="512" y="25"/>
                  </a:moveTo>
                  <a:cubicBezTo>
                    <a:pt x="512" y="25"/>
                    <a:pt x="512" y="25"/>
                    <a:pt x="512" y="25"/>
                  </a:cubicBezTo>
                  <a:cubicBezTo>
                    <a:pt x="511" y="25"/>
                    <a:pt x="511" y="25"/>
                    <a:pt x="511" y="25"/>
                  </a:cubicBezTo>
                  <a:lnTo>
                    <a:pt x="512" y="25"/>
                  </a:lnTo>
                  <a:close/>
                  <a:moveTo>
                    <a:pt x="463" y="23"/>
                  </a:move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5" y="23"/>
                    <a:pt x="464" y="23"/>
                    <a:pt x="464" y="24"/>
                  </a:cubicBezTo>
                  <a:cubicBezTo>
                    <a:pt x="465" y="24"/>
                    <a:pt x="465" y="24"/>
                    <a:pt x="465" y="24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4"/>
                    <a:pt x="463" y="24"/>
                    <a:pt x="463" y="23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3"/>
                    <a:pt x="463" y="23"/>
                    <a:pt x="463" y="23"/>
                  </a:cubicBezTo>
                  <a:close/>
                  <a:moveTo>
                    <a:pt x="449" y="19"/>
                  </a:moveTo>
                  <a:cubicBezTo>
                    <a:pt x="449" y="19"/>
                    <a:pt x="450" y="19"/>
                    <a:pt x="450" y="20"/>
                  </a:cubicBezTo>
                  <a:lnTo>
                    <a:pt x="449" y="19"/>
                  </a:lnTo>
                  <a:close/>
                  <a:moveTo>
                    <a:pt x="454" y="17"/>
                  </a:moveTo>
                  <a:cubicBezTo>
                    <a:pt x="454" y="17"/>
                    <a:pt x="454" y="17"/>
                    <a:pt x="454" y="17"/>
                  </a:cubicBezTo>
                  <a:cubicBezTo>
                    <a:pt x="454" y="17"/>
                    <a:pt x="454" y="17"/>
                    <a:pt x="454" y="17"/>
                  </a:cubicBezTo>
                  <a:close/>
                  <a:moveTo>
                    <a:pt x="438" y="55"/>
                  </a:moveTo>
                  <a:cubicBezTo>
                    <a:pt x="438" y="55"/>
                    <a:pt x="439" y="55"/>
                    <a:pt x="439" y="55"/>
                  </a:cubicBezTo>
                  <a:lnTo>
                    <a:pt x="438" y="55"/>
                  </a:lnTo>
                  <a:close/>
                  <a:moveTo>
                    <a:pt x="432" y="73"/>
                  </a:moveTo>
                  <a:cubicBezTo>
                    <a:pt x="433" y="72"/>
                    <a:pt x="435" y="73"/>
                    <a:pt x="436" y="73"/>
                  </a:cubicBezTo>
                  <a:cubicBezTo>
                    <a:pt x="435" y="73"/>
                    <a:pt x="433" y="73"/>
                    <a:pt x="432" y="73"/>
                  </a:cubicBezTo>
                  <a:close/>
                  <a:moveTo>
                    <a:pt x="459" y="23"/>
                  </a:moveTo>
                  <a:cubicBezTo>
                    <a:pt x="460" y="23"/>
                    <a:pt x="461" y="22"/>
                    <a:pt x="461" y="23"/>
                  </a:cubicBezTo>
                  <a:cubicBezTo>
                    <a:pt x="460" y="23"/>
                    <a:pt x="460" y="23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59" y="24"/>
                    <a:pt x="459" y="24"/>
                    <a:pt x="459" y="24"/>
                  </a:cubicBezTo>
                  <a:cubicBezTo>
                    <a:pt x="459" y="24"/>
                    <a:pt x="459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lnTo>
                    <a:pt x="459" y="23"/>
                  </a:lnTo>
                  <a:close/>
                  <a:moveTo>
                    <a:pt x="458" y="24"/>
                  </a:moveTo>
                  <a:cubicBezTo>
                    <a:pt x="458" y="24"/>
                    <a:pt x="458" y="24"/>
                    <a:pt x="458" y="24"/>
                  </a:cubicBezTo>
                  <a:cubicBezTo>
                    <a:pt x="457" y="24"/>
                    <a:pt x="457" y="24"/>
                    <a:pt x="457" y="24"/>
                  </a:cubicBezTo>
                  <a:lnTo>
                    <a:pt x="458" y="24"/>
                  </a:lnTo>
                  <a:close/>
                  <a:moveTo>
                    <a:pt x="454" y="36"/>
                  </a:move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2" y="35"/>
                    <a:pt x="452" y="35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53" y="35"/>
                    <a:pt x="454" y="34"/>
                    <a:pt x="454" y="36"/>
                  </a:cubicBezTo>
                  <a:close/>
                  <a:moveTo>
                    <a:pt x="443" y="55"/>
                  </a:moveTo>
                  <a:cubicBezTo>
                    <a:pt x="444" y="55"/>
                    <a:pt x="445" y="55"/>
                    <a:pt x="446" y="56"/>
                  </a:cubicBezTo>
                  <a:cubicBezTo>
                    <a:pt x="441" y="56"/>
                    <a:pt x="441" y="56"/>
                    <a:pt x="441" y="56"/>
                  </a:cubicBezTo>
                  <a:cubicBezTo>
                    <a:pt x="442" y="55"/>
                    <a:pt x="443" y="56"/>
                    <a:pt x="443" y="55"/>
                  </a:cubicBezTo>
                  <a:close/>
                  <a:moveTo>
                    <a:pt x="449" y="35"/>
                  </a:moveTo>
                  <a:cubicBezTo>
                    <a:pt x="449" y="34"/>
                    <a:pt x="449" y="34"/>
                    <a:pt x="449" y="34"/>
                  </a:cubicBezTo>
                  <a:cubicBezTo>
                    <a:pt x="450" y="35"/>
                    <a:pt x="450" y="35"/>
                    <a:pt x="450" y="35"/>
                  </a:cubicBezTo>
                  <a:lnTo>
                    <a:pt x="449" y="35"/>
                  </a:lnTo>
                  <a:close/>
                  <a:moveTo>
                    <a:pt x="453" y="26"/>
                  </a:moveTo>
                  <a:cubicBezTo>
                    <a:pt x="454" y="25"/>
                    <a:pt x="454" y="25"/>
                    <a:pt x="454" y="25"/>
                  </a:cubicBezTo>
                  <a:cubicBezTo>
                    <a:pt x="454" y="26"/>
                    <a:pt x="454" y="26"/>
                    <a:pt x="454" y="26"/>
                  </a:cubicBezTo>
                  <a:lnTo>
                    <a:pt x="453" y="26"/>
                  </a:lnTo>
                  <a:close/>
                  <a:moveTo>
                    <a:pt x="456" y="26"/>
                  </a:moveTo>
                  <a:cubicBezTo>
                    <a:pt x="455" y="26"/>
                    <a:pt x="455" y="26"/>
                    <a:pt x="455" y="26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5" y="25"/>
                    <a:pt x="455" y="26"/>
                    <a:pt x="456" y="26"/>
                  </a:cubicBezTo>
                  <a:close/>
                  <a:moveTo>
                    <a:pt x="455" y="23"/>
                  </a:move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2"/>
                  </a:cubicBezTo>
                  <a:cubicBezTo>
                    <a:pt x="455" y="22"/>
                    <a:pt x="456" y="22"/>
                    <a:pt x="455" y="23"/>
                  </a:cubicBezTo>
                  <a:close/>
                  <a:moveTo>
                    <a:pt x="456" y="17"/>
                  </a:moveTo>
                  <a:cubicBezTo>
                    <a:pt x="457" y="18"/>
                    <a:pt x="458" y="16"/>
                    <a:pt x="459" y="17"/>
                  </a:cubicBezTo>
                  <a:cubicBezTo>
                    <a:pt x="461" y="17"/>
                    <a:pt x="461" y="17"/>
                    <a:pt x="461" y="17"/>
                  </a:cubicBezTo>
                  <a:cubicBezTo>
                    <a:pt x="461" y="17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59" y="18"/>
                    <a:pt x="459" y="18"/>
                  </a:cubicBezTo>
                  <a:cubicBezTo>
                    <a:pt x="458" y="19"/>
                    <a:pt x="456" y="17"/>
                    <a:pt x="456" y="17"/>
                  </a:cubicBezTo>
                  <a:cubicBezTo>
                    <a:pt x="455" y="18"/>
                    <a:pt x="455" y="18"/>
                    <a:pt x="455" y="18"/>
                  </a:cubicBezTo>
                  <a:cubicBezTo>
                    <a:pt x="455" y="18"/>
                    <a:pt x="455" y="16"/>
                    <a:pt x="456" y="17"/>
                  </a:cubicBezTo>
                  <a:close/>
                  <a:moveTo>
                    <a:pt x="455" y="20"/>
                  </a:moveTo>
                  <a:cubicBezTo>
                    <a:pt x="454" y="20"/>
                    <a:pt x="454" y="20"/>
                    <a:pt x="454" y="20"/>
                  </a:cubicBezTo>
                  <a:cubicBezTo>
                    <a:pt x="455" y="20"/>
                    <a:pt x="455" y="20"/>
                    <a:pt x="455" y="20"/>
                  </a:cubicBezTo>
                  <a:close/>
                  <a:moveTo>
                    <a:pt x="451" y="25"/>
                  </a:moveTo>
                  <a:cubicBezTo>
                    <a:pt x="452" y="25"/>
                    <a:pt x="452" y="25"/>
                    <a:pt x="452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3" y="26"/>
                    <a:pt x="452" y="25"/>
                    <a:pt x="453" y="25"/>
                  </a:cubicBezTo>
                  <a:cubicBezTo>
                    <a:pt x="453" y="25"/>
                    <a:pt x="452" y="26"/>
                    <a:pt x="453" y="26"/>
                  </a:cubicBezTo>
                  <a:cubicBezTo>
                    <a:pt x="453" y="26"/>
                    <a:pt x="453" y="26"/>
                    <a:pt x="453" y="26"/>
                  </a:cubicBezTo>
                  <a:cubicBezTo>
                    <a:pt x="454" y="26"/>
                    <a:pt x="454" y="26"/>
                    <a:pt x="454" y="26"/>
                  </a:cubicBezTo>
                  <a:cubicBezTo>
                    <a:pt x="453" y="26"/>
                    <a:pt x="453" y="27"/>
                    <a:pt x="452" y="27"/>
                  </a:cubicBezTo>
                  <a:cubicBezTo>
                    <a:pt x="452" y="27"/>
                    <a:pt x="452" y="27"/>
                    <a:pt x="452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5"/>
                    <a:pt x="451" y="26"/>
                    <a:pt x="450" y="26"/>
                  </a:cubicBezTo>
                  <a:lnTo>
                    <a:pt x="451" y="25"/>
                  </a:lnTo>
                  <a:close/>
                  <a:moveTo>
                    <a:pt x="446" y="34"/>
                  </a:moveTo>
                  <a:cubicBezTo>
                    <a:pt x="447" y="33"/>
                    <a:pt x="447" y="35"/>
                    <a:pt x="447" y="35"/>
                  </a:cubicBezTo>
                  <a:cubicBezTo>
                    <a:pt x="446" y="35"/>
                    <a:pt x="446" y="35"/>
                    <a:pt x="446" y="35"/>
                  </a:cubicBezTo>
                  <a:cubicBezTo>
                    <a:pt x="447" y="35"/>
                    <a:pt x="446" y="34"/>
                    <a:pt x="446" y="34"/>
                  </a:cubicBezTo>
                  <a:close/>
                  <a:moveTo>
                    <a:pt x="442" y="35"/>
                  </a:moveTo>
                  <a:cubicBezTo>
                    <a:pt x="442" y="35"/>
                    <a:pt x="442" y="35"/>
                    <a:pt x="442" y="34"/>
                  </a:cubicBezTo>
                  <a:cubicBezTo>
                    <a:pt x="443" y="34"/>
                    <a:pt x="443" y="35"/>
                    <a:pt x="443" y="35"/>
                  </a:cubicBezTo>
                  <a:cubicBezTo>
                    <a:pt x="442" y="35"/>
                    <a:pt x="442" y="35"/>
                    <a:pt x="442" y="35"/>
                  </a:cubicBezTo>
                  <a:cubicBezTo>
                    <a:pt x="442" y="35"/>
                    <a:pt x="442" y="35"/>
                    <a:pt x="442" y="35"/>
                  </a:cubicBezTo>
                  <a:close/>
                  <a:moveTo>
                    <a:pt x="446" y="25"/>
                  </a:moveTo>
                  <a:cubicBezTo>
                    <a:pt x="446" y="25"/>
                    <a:pt x="447" y="25"/>
                    <a:pt x="447" y="25"/>
                  </a:cubicBezTo>
                  <a:cubicBezTo>
                    <a:pt x="447" y="25"/>
                    <a:pt x="447" y="25"/>
                    <a:pt x="447" y="25"/>
                  </a:cubicBezTo>
                  <a:cubicBezTo>
                    <a:pt x="447" y="26"/>
                    <a:pt x="447" y="26"/>
                    <a:pt x="447" y="26"/>
                  </a:cubicBezTo>
                  <a:cubicBezTo>
                    <a:pt x="447" y="25"/>
                    <a:pt x="448" y="25"/>
                    <a:pt x="449" y="25"/>
                  </a:cubicBezTo>
                  <a:cubicBezTo>
                    <a:pt x="448" y="25"/>
                    <a:pt x="448" y="27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5"/>
                    <a:pt x="446" y="25"/>
                    <a:pt x="446" y="25"/>
                  </a:cubicBezTo>
                  <a:close/>
                  <a:moveTo>
                    <a:pt x="408" y="19"/>
                  </a:moveTo>
                  <a:cubicBezTo>
                    <a:pt x="409" y="18"/>
                    <a:pt x="409" y="18"/>
                    <a:pt x="409" y="18"/>
                  </a:cubicBezTo>
                  <a:cubicBezTo>
                    <a:pt x="409" y="19"/>
                    <a:pt x="409" y="19"/>
                    <a:pt x="409" y="19"/>
                  </a:cubicBezTo>
                  <a:lnTo>
                    <a:pt x="408" y="19"/>
                  </a:lnTo>
                  <a:close/>
                  <a:moveTo>
                    <a:pt x="414" y="23"/>
                  </a:move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lnTo>
                    <a:pt x="414" y="23"/>
                  </a:lnTo>
                  <a:close/>
                  <a:moveTo>
                    <a:pt x="420" y="22"/>
                  </a:moveTo>
                  <a:cubicBezTo>
                    <a:pt x="420" y="22"/>
                    <a:pt x="420" y="22"/>
                    <a:pt x="420" y="22"/>
                  </a:cubicBezTo>
                  <a:cubicBezTo>
                    <a:pt x="421" y="22"/>
                    <a:pt x="421" y="22"/>
                    <a:pt x="421" y="22"/>
                  </a:cubicBezTo>
                  <a:lnTo>
                    <a:pt x="420" y="22"/>
                  </a:lnTo>
                  <a:close/>
                  <a:moveTo>
                    <a:pt x="426" y="22"/>
                  </a:moveTo>
                  <a:cubicBezTo>
                    <a:pt x="425" y="22"/>
                    <a:pt x="425" y="22"/>
                    <a:pt x="425" y="22"/>
                  </a:cubicBezTo>
                  <a:cubicBezTo>
                    <a:pt x="425" y="22"/>
                    <a:pt x="425" y="22"/>
                    <a:pt x="425" y="22"/>
                  </a:cubicBezTo>
                  <a:cubicBezTo>
                    <a:pt x="426" y="22"/>
                    <a:pt x="426" y="22"/>
                    <a:pt x="426" y="22"/>
                  </a:cubicBezTo>
                  <a:close/>
                  <a:moveTo>
                    <a:pt x="437" y="23"/>
                  </a:moveTo>
                  <a:cubicBezTo>
                    <a:pt x="438" y="22"/>
                    <a:pt x="437" y="22"/>
                    <a:pt x="438" y="22"/>
                  </a:cubicBezTo>
                  <a:cubicBezTo>
                    <a:pt x="438" y="22"/>
                    <a:pt x="438" y="22"/>
                    <a:pt x="438" y="22"/>
                  </a:cubicBezTo>
                  <a:cubicBezTo>
                    <a:pt x="438" y="23"/>
                    <a:pt x="438" y="23"/>
                    <a:pt x="437" y="23"/>
                  </a:cubicBezTo>
                  <a:close/>
                  <a:moveTo>
                    <a:pt x="440" y="22"/>
                  </a:move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40" y="22"/>
                    <a:pt x="440" y="22"/>
                  </a:cubicBezTo>
                  <a:close/>
                  <a:moveTo>
                    <a:pt x="442" y="35"/>
                  </a:moveTo>
                  <a:cubicBezTo>
                    <a:pt x="441" y="35"/>
                    <a:pt x="441" y="35"/>
                    <a:pt x="441" y="35"/>
                  </a:cubicBezTo>
                  <a:cubicBezTo>
                    <a:pt x="441" y="35"/>
                    <a:pt x="441" y="35"/>
                    <a:pt x="441" y="35"/>
                  </a:cubicBezTo>
                  <a:lnTo>
                    <a:pt x="442" y="35"/>
                  </a:lnTo>
                  <a:close/>
                  <a:moveTo>
                    <a:pt x="443" y="25"/>
                  </a:moveTo>
                  <a:cubicBezTo>
                    <a:pt x="445" y="25"/>
                    <a:pt x="445" y="25"/>
                    <a:pt x="445" y="25"/>
                  </a:cubicBezTo>
                  <a:cubicBezTo>
                    <a:pt x="445" y="26"/>
                    <a:pt x="445" y="26"/>
                    <a:pt x="445" y="26"/>
                  </a:cubicBezTo>
                  <a:cubicBezTo>
                    <a:pt x="444" y="25"/>
                    <a:pt x="443" y="26"/>
                    <a:pt x="443" y="25"/>
                  </a:cubicBezTo>
                  <a:cubicBezTo>
                    <a:pt x="443" y="25"/>
                    <a:pt x="443" y="25"/>
                    <a:pt x="443" y="25"/>
                  </a:cubicBezTo>
                  <a:close/>
                  <a:moveTo>
                    <a:pt x="439" y="34"/>
                  </a:moveTo>
                  <a:cubicBezTo>
                    <a:pt x="439" y="34"/>
                    <a:pt x="439" y="34"/>
                    <a:pt x="439" y="34"/>
                  </a:cubicBezTo>
                  <a:cubicBezTo>
                    <a:pt x="439" y="34"/>
                    <a:pt x="439" y="34"/>
                    <a:pt x="439" y="34"/>
                  </a:cubicBezTo>
                  <a:cubicBezTo>
                    <a:pt x="438" y="35"/>
                    <a:pt x="440" y="34"/>
                    <a:pt x="440" y="34"/>
                  </a:cubicBezTo>
                  <a:cubicBezTo>
                    <a:pt x="441" y="34"/>
                    <a:pt x="441" y="34"/>
                    <a:pt x="441" y="34"/>
                  </a:cubicBezTo>
                  <a:cubicBezTo>
                    <a:pt x="441" y="35"/>
                    <a:pt x="439" y="35"/>
                    <a:pt x="438" y="35"/>
                  </a:cubicBezTo>
                  <a:cubicBezTo>
                    <a:pt x="438" y="34"/>
                    <a:pt x="438" y="35"/>
                    <a:pt x="439" y="34"/>
                  </a:cubicBezTo>
                  <a:close/>
                  <a:moveTo>
                    <a:pt x="436" y="35"/>
                  </a:moveTo>
                  <a:cubicBezTo>
                    <a:pt x="437" y="34"/>
                    <a:pt x="437" y="34"/>
                    <a:pt x="437" y="34"/>
                  </a:cubicBezTo>
                  <a:cubicBezTo>
                    <a:pt x="437" y="34"/>
                    <a:pt x="437" y="34"/>
                    <a:pt x="437" y="34"/>
                  </a:cubicBezTo>
                  <a:lnTo>
                    <a:pt x="436" y="35"/>
                  </a:lnTo>
                  <a:close/>
                  <a:moveTo>
                    <a:pt x="440" y="26"/>
                  </a:moveTo>
                  <a:cubicBezTo>
                    <a:pt x="440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40" y="26"/>
                    <a:pt x="440" y="25"/>
                    <a:pt x="440" y="26"/>
                  </a:cubicBezTo>
                  <a:close/>
                  <a:moveTo>
                    <a:pt x="379" y="25"/>
                  </a:moveTo>
                  <a:cubicBezTo>
                    <a:pt x="379" y="24"/>
                    <a:pt x="379" y="25"/>
                    <a:pt x="379" y="25"/>
                  </a:cubicBezTo>
                  <a:cubicBezTo>
                    <a:pt x="379" y="24"/>
                    <a:pt x="379" y="24"/>
                    <a:pt x="379" y="24"/>
                  </a:cubicBezTo>
                  <a:cubicBezTo>
                    <a:pt x="379" y="24"/>
                    <a:pt x="379" y="24"/>
                    <a:pt x="379" y="25"/>
                  </a:cubicBezTo>
                  <a:close/>
                  <a:moveTo>
                    <a:pt x="281" y="8"/>
                  </a:move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0" y="9"/>
                    <a:pt x="280" y="9"/>
                  </a:cubicBezTo>
                  <a:cubicBezTo>
                    <a:pt x="280" y="9"/>
                    <a:pt x="280" y="9"/>
                    <a:pt x="281" y="8"/>
                  </a:cubicBezTo>
                  <a:close/>
                  <a:moveTo>
                    <a:pt x="280" y="9"/>
                  </a:moveTo>
                  <a:cubicBezTo>
                    <a:pt x="279" y="10"/>
                    <a:pt x="279" y="10"/>
                    <a:pt x="279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77" y="8"/>
                    <a:pt x="279" y="9"/>
                    <a:pt x="280" y="9"/>
                  </a:cubicBezTo>
                  <a:close/>
                  <a:moveTo>
                    <a:pt x="270" y="7"/>
                  </a:moveTo>
                  <a:cubicBezTo>
                    <a:pt x="270" y="7"/>
                    <a:pt x="271" y="6"/>
                    <a:pt x="271" y="6"/>
                  </a:cubicBezTo>
                  <a:cubicBezTo>
                    <a:pt x="271" y="6"/>
                    <a:pt x="271" y="6"/>
                    <a:pt x="271" y="7"/>
                  </a:cubicBezTo>
                  <a:cubicBezTo>
                    <a:pt x="271" y="6"/>
                    <a:pt x="271" y="7"/>
                    <a:pt x="270" y="7"/>
                  </a:cubicBezTo>
                  <a:close/>
                  <a:moveTo>
                    <a:pt x="266" y="9"/>
                  </a:moveTo>
                  <a:cubicBezTo>
                    <a:pt x="265" y="9"/>
                    <a:pt x="265" y="9"/>
                    <a:pt x="265" y="9"/>
                  </a:cubicBezTo>
                  <a:cubicBezTo>
                    <a:pt x="265" y="9"/>
                    <a:pt x="265" y="9"/>
                    <a:pt x="265" y="9"/>
                  </a:cubicBezTo>
                  <a:lnTo>
                    <a:pt x="266" y="9"/>
                  </a:lnTo>
                  <a:close/>
                  <a:moveTo>
                    <a:pt x="265" y="12"/>
                  </a:moveTo>
                  <a:cubicBezTo>
                    <a:pt x="265" y="12"/>
                    <a:pt x="265" y="12"/>
                    <a:pt x="265" y="12"/>
                  </a:cubicBezTo>
                  <a:cubicBezTo>
                    <a:pt x="265" y="12"/>
                    <a:pt x="264" y="12"/>
                    <a:pt x="264" y="12"/>
                  </a:cubicBezTo>
                  <a:cubicBezTo>
                    <a:pt x="264" y="12"/>
                    <a:pt x="264" y="12"/>
                    <a:pt x="264" y="11"/>
                  </a:cubicBezTo>
                  <a:cubicBezTo>
                    <a:pt x="265" y="12"/>
                    <a:pt x="265" y="11"/>
                    <a:pt x="267" y="11"/>
                  </a:cubicBezTo>
                  <a:cubicBezTo>
                    <a:pt x="267" y="12"/>
                    <a:pt x="266" y="12"/>
                    <a:pt x="266" y="12"/>
                  </a:cubicBezTo>
                  <a:cubicBezTo>
                    <a:pt x="266" y="13"/>
                    <a:pt x="266" y="13"/>
                    <a:pt x="267" y="13"/>
                  </a:cubicBezTo>
                  <a:cubicBezTo>
                    <a:pt x="266" y="13"/>
                    <a:pt x="266" y="13"/>
                    <a:pt x="266" y="12"/>
                  </a:cubicBezTo>
                  <a:cubicBezTo>
                    <a:pt x="266" y="12"/>
                    <a:pt x="265" y="13"/>
                    <a:pt x="265" y="12"/>
                  </a:cubicBezTo>
                  <a:close/>
                  <a:moveTo>
                    <a:pt x="246" y="11"/>
                  </a:move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246" y="11"/>
                    <a:pt x="246" y="11"/>
                  </a:cubicBezTo>
                  <a:close/>
                  <a:moveTo>
                    <a:pt x="243" y="10"/>
                  </a:moveTo>
                  <a:cubicBezTo>
                    <a:pt x="242" y="8"/>
                    <a:pt x="244" y="10"/>
                    <a:pt x="244" y="9"/>
                  </a:cubicBezTo>
                  <a:cubicBezTo>
                    <a:pt x="244" y="9"/>
                    <a:pt x="244" y="9"/>
                    <a:pt x="245" y="10"/>
                  </a:cubicBezTo>
                  <a:cubicBezTo>
                    <a:pt x="243" y="8"/>
                    <a:pt x="243" y="11"/>
                    <a:pt x="242" y="10"/>
                  </a:cubicBezTo>
                  <a:cubicBezTo>
                    <a:pt x="241" y="10"/>
                    <a:pt x="241" y="10"/>
                    <a:pt x="241" y="10"/>
                  </a:cubicBezTo>
                  <a:cubicBezTo>
                    <a:pt x="240" y="9"/>
                    <a:pt x="240" y="9"/>
                    <a:pt x="240" y="9"/>
                  </a:cubicBezTo>
                  <a:cubicBezTo>
                    <a:pt x="242" y="9"/>
                    <a:pt x="241" y="9"/>
                    <a:pt x="243" y="10"/>
                  </a:cubicBezTo>
                  <a:close/>
                  <a:moveTo>
                    <a:pt x="199" y="2"/>
                  </a:move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3"/>
                    <a:pt x="200" y="3"/>
                  </a:cubicBezTo>
                  <a:cubicBezTo>
                    <a:pt x="199" y="3"/>
                    <a:pt x="200" y="2"/>
                    <a:pt x="199" y="2"/>
                  </a:cubicBezTo>
                  <a:close/>
                  <a:moveTo>
                    <a:pt x="7" y="35"/>
                  </a:moveTo>
                  <a:cubicBezTo>
                    <a:pt x="6" y="35"/>
                    <a:pt x="5" y="35"/>
                    <a:pt x="5" y="35"/>
                  </a:cubicBezTo>
                  <a:cubicBezTo>
                    <a:pt x="5" y="35"/>
                    <a:pt x="6" y="34"/>
                    <a:pt x="8" y="34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12" y="34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2" y="34"/>
                    <a:pt x="12" y="34"/>
                  </a:cubicBezTo>
                  <a:close/>
                  <a:moveTo>
                    <a:pt x="7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8" y="54"/>
                    <a:pt x="8" y="54"/>
                    <a:pt x="8" y="54"/>
                  </a:cubicBezTo>
                  <a:lnTo>
                    <a:pt x="7" y="54"/>
                  </a:lnTo>
                  <a:close/>
                  <a:moveTo>
                    <a:pt x="21" y="44"/>
                  </a:moveTo>
                  <a:cubicBezTo>
                    <a:pt x="22" y="44"/>
                    <a:pt x="23" y="41"/>
                    <a:pt x="23" y="43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2" y="44"/>
                    <a:pt x="22" y="44"/>
                    <a:pt x="21" y="44"/>
                  </a:cubicBezTo>
                  <a:close/>
                  <a:moveTo>
                    <a:pt x="19" y="57"/>
                  </a:moveTo>
                  <a:cubicBezTo>
                    <a:pt x="18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1" y="56"/>
                    <a:pt x="21" y="56"/>
                  </a:cubicBezTo>
                  <a:cubicBezTo>
                    <a:pt x="21" y="57"/>
                    <a:pt x="20" y="57"/>
                    <a:pt x="19" y="57"/>
                  </a:cubicBezTo>
                  <a:close/>
                  <a:moveTo>
                    <a:pt x="21" y="49"/>
                  </a:moveTo>
                  <a:cubicBezTo>
                    <a:pt x="22" y="48"/>
                    <a:pt x="21" y="48"/>
                    <a:pt x="21" y="47"/>
                  </a:cubicBezTo>
                  <a:cubicBezTo>
                    <a:pt x="21" y="46"/>
                    <a:pt x="22" y="45"/>
                    <a:pt x="24" y="45"/>
                  </a:cubicBezTo>
                  <a:cubicBezTo>
                    <a:pt x="26" y="46"/>
                    <a:pt x="24" y="49"/>
                    <a:pt x="27" y="51"/>
                  </a:cubicBezTo>
                  <a:cubicBezTo>
                    <a:pt x="28" y="53"/>
                    <a:pt x="24" y="53"/>
                    <a:pt x="24" y="53"/>
                  </a:cubicBezTo>
                  <a:cubicBezTo>
                    <a:pt x="23" y="52"/>
                    <a:pt x="22" y="51"/>
                    <a:pt x="21" y="49"/>
                  </a:cubicBezTo>
                  <a:close/>
                  <a:moveTo>
                    <a:pt x="23" y="60"/>
                  </a:moveTo>
                  <a:cubicBezTo>
                    <a:pt x="22" y="59"/>
                    <a:pt x="21" y="58"/>
                    <a:pt x="22" y="58"/>
                  </a:cubicBezTo>
                  <a:cubicBezTo>
                    <a:pt x="23" y="58"/>
                    <a:pt x="25" y="58"/>
                    <a:pt x="25" y="59"/>
                  </a:cubicBezTo>
                  <a:cubicBezTo>
                    <a:pt x="24" y="60"/>
                    <a:pt x="24" y="59"/>
                    <a:pt x="23" y="60"/>
                  </a:cubicBezTo>
                  <a:close/>
                  <a:moveTo>
                    <a:pt x="61" y="4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5"/>
                  </a:cubicBezTo>
                  <a:lnTo>
                    <a:pt x="61" y="4"/>
                  </a:lnTo>
                  <a:close/>
                  <a:moveTo>
                    <a:pt x="26" y="67"/>
                  </a:moveTo>
                  <a:cubicBezTo>
                    <a:pt x="26" y="67"/>
                    <a:pt x="26" y="67"/>
                    <a:pt x="26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lnTo>
                    <a:pt x="26" y="67"/>
                  </a:lnTo>
                  <a:close/>
                  <a:moveTo>
                    <a:pt x="25" y="64"/>
                  </a:moveTo>
                  <a:cubicBezTo>
                    <a:pt x="26" y="64"/>
                    <a:pt x="26" y="65"/>
                    <a:pt x="26" y="66"/>
                  </a:cubicBezTo>
                  <a:cubicBezTo>
                    <a:pt x="26" y="66"/>
                    <a:pt x="25" y="66"/>
                    <a:pt x="25" y="67"/>
                  </a:cubicBezTo>
                  <a:cubicBezTo>
                    <a:pt x="23" y="66"/>
                    <a:pt x="27" y="65"/>
                    <a:pt x="25" y="64"/>
                  </a:cubicBezTo>
                  <a:close/>
                  <a:moveTo>
                    <a:pt x="26" y="69"/>
                  </a:moveTo>
                  <a:cubicBezTo>
                    <a:pt x="26" y="69"/>
                    <a:pt x="25" y="69"/>
                    <a:pt x="25" y="69"/>
                  </a:cubicBezTo>
                  <a:cubicBezTo>
                    <a:pt x="25" y="69"/>
                    <a:pt x="25" y="69"/>
                    <a:pt x="25" y="7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8"/>
                    <a:pt x="25" y="68"/>
                  </a:cubicBezTo>
                  <a:cubicBezTo>
                    <a:pt x="25" y="68"/>
                    <a:pt x="25" y="68"/>
                    <a:pt x="25" y="69"/>
                  </a:cubicBezTo>
                  <a:cubicBezTo>
                    <a:pt x="26" y="68"/>
                    <a:pt x="27" y="68"/>
                    <a:pt x="27" y="67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7" y="69"/>
                    <a:pt x="27" y="68"/>
                    <a:pt x="26" y="69"/>
                  </a:cubicBezTo>
                  <a:close/>
                  <a:moveTo>
                    <a:pt x="32" y="75"/>
                  </a:moveTo>
                  <a:cubicBezTo>
                    <a:pt x="31" y="76"/>
                    <a:pt x="31" y="76"/>
                    <a:pt x="30" y="77"/>
                  </a:cubicBezTo>
                  <a:cubicBezTo>
                    <a:pt x="30" y="76"/>
                    <a:pt x="31" y="74"/>
                    <a:pt x="29" y="74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2"/>
                    <a:pt x="31" y="72"/>
                    <a:pt x="30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27" y="72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0"/>
                    <a:pt x="27" y="70"/>
                  </a:cubicBezTo>
                  <a:cubicBezTo>
                    <a:pt x="28" y="70"/>
                    <a:pt x="29" y="68"/>
                    <a:pt x="30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30" y="71"/>
                    <a:pt x="31" y="70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3" y="73"/>
                    <a:pt x="33" y="74"/>
                    <a:pt x="34" y="76"/>
                  </a:cubicBezTo>
                  <a:cubicBezTo>
                    <a:pt x="33" y="77"/>
                    <a:pt x="35" y="76"/>
                    <a:pt x="34" y="77"/>
                  </a:cubicBezTo>
                  <a:cubicBezTo>
                    <a:pt x="33" y="77"/>
                    <a:pt x="33" y="75"/>
                    <a:pt x="32" y="75"/>
                  </a:cubicBezTo>
                  <a:close/>
                  <a:moveTo>
                    <a:pt x="71" y="95"/>
                  </a:moveTo>
                  <a:cubicBezTo>
                    <a:pt x="71" y="95"/>
                    <a:pt x="71" y="95"/>
                    <a:pt x="71" y="95"/>
                  </a:cubicBezTo>
                  <a:cubicBezTo>
                    <a:pt x="70" y="95"/>
                    <a:pt x="70" y="95"/>
                    <a:pt x="70" y="95"/>
                  </a:cubicBezTo>
                  <a:lnTo>
                    <a:pt x="71" y="95"/>
                  </a:lnTo>
                  <a:close/>
                  <a:moveTo>
                    <a:pt x="69" y="97"/>
                  </a:move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9" y="97"/>
                    <a:pt x="69" y="97"/>
                  </a:cubicBezTo>
                  <a:close/>
                  <a:moveTo>
                    <a:pt x="68" y="96"/>
                  </a:move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8" y="95"/>
                    <a:pt x="68" y="96"/>
                  </a:cubicBezTo>
                  <a:close/>
                  <a:moveTo>
                    <a:pt x="66" y="95"/>
                  </a:moveTo>
                  <a:cubicBezTo>
                    <a:pt x="66" y="96"/>
                    <a:pt x="66" y="96"/>
                    <a:pt x="66" y="96"/>
                  </a:cubicBezTo>
                  <a:cubicBezTo>
                    <a:pt x="66" y="97"/>
                    <a:pt x="65" y="96"/>
                    <a:pt x="64" y="96"/>
                  </a:cubicBezTo>
                  <a:cubicBezTo>
                    <a:pt x="64" y="96"/>
                    <a:pt x="65" y="96"/>
                    <a:pt x="64" y="95"/>
                  </a:cubicBezTo>
                  <a:lnTo>
                    <a:pt x="66" y="95"/>
                  </a:lnTo>
                  <a:close/>
                  <a:moveTo>
                    <a:pt x="45" y="87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6" y="88"/>
                    <a:pt x="46" y="88"/>
                    <a:pt x="46" y="88"/>
                  </a:cubicBezTo>
                  <a:lnTo>
                    <a:pt x="45" y="87"/>
                  </a:lnTo>
                  <a:close/>
                  <a:moveTo>
                    <a:pt x="45" y="86"/>
                  </a:moveTo>
                  <a:cubicBezTo>
                    <a:pt x="45" y="85"/>
                    <a:pt x="46" y="86"/>
                    <a:pt x="46" y="85"/>
                  </a:cubicBezTo>
                  <a:cubicBezTo>
                    <a:pt x="47" y="85"/>
                    <a:pt x="46" y="86"/>
                    <a:pt x="47" y="86"/>
                  </a:cubicBezTo>
                  <a:cubicBezTo>
                    <a:pt x="46" y="86"/>
                    <a:pt x="45" y="86"/>
                    <a:pt x="45" y="86"/>
                  </a:cubicBezTo>
                  <a:close/>
                  <a:moveTo>
                    <a:pt x="50" y="82"/>
                  </a:moveTo>
                  <a:cubicBezTo>
                    <a:pt x="49" y="82"/>
                    <a:pt x="49" y="82"/>
                    <a:pt x="49" y="81"/>
                  </a:cubicBezTo>
                  <a:cubicBezTo>
                    <a:pt x="50" y="82"/>
                    <a:pt x="50" y="82"/>
                    <a:pt x="50" y="82"/>
                  </a:cubicBezTo>
                  <a:close/>
                  <a:moveTo>
                    <a:pt x="53" y="83"/>
                  </a:moveTo>
                  <a:cubicBezTo>
                    <a:pt x="53" y="82"/>
                    <a:pt x="53" y="82"/>
                    <a:pt x="52" y="82"/>
                  </a:cubicBezTo>
                  <a:cubicBezTo>
                    <a:pt x="52" y="82"/>
                    <a:pt x="54" y="82"/>
                    <a:pt x="54" y="81"/>
                  </a:cubicBezTo>
                  <a:cubicBezTo>
                    <a:pt x="54" y="82"/>
                    <a:pt x="53" y="82"/>
                    <a:pt x="54" y="83"/>
                  </a:cubicBezTo>
                  <a:cubicBezTo>
                    <a:pt x="54" y="83"/>
                    <a:pt x="54" y="83"/>
                    <a:pt x="53" y="83"/>
                  </a:cubicBezTo>
                  <a:close/>
                  <a:moveTo>
                    <a:pt x="55" y="81"/>
                  </a:moveTo>
                  <a:cubicBezTo>
                    <a:pt x="54" y="81"/>
                    <a:pt x="54" y="81"/>
                    <a:pt x="54" y="81"/>
                  </a:cubicBezTo>
                  <a:cubicBezTo>
                    <a:pt x="54" y="80"/>
                    <a:pt x="55" y="80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lose/>
                  <a:moveTo>
                    <a:pt x="57" y="83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3"/>
                  </a:cubicBezTo>
                  <a:close/>
                  <a:moveTo>
                    <a:pt x="59" y="81"/>
                  </a:moveTo>
                  <a:cubicBezTo>
                    <a:pt x="58" y="80"/>
                    <a:pt x="58" y="80"/>
                    <a:pt x="58" y="80"/>
                  </a:cubicBezTo>
                  <a:cubicBezTo>
                    <a:pt x="59" y="80"/>
                    <a:pt x="59" y="80"/>
                    <a:pt x="59" y="80"/>
                  </a:cubicBezTo>
                  <a:lnTo>
                    <a:pt x="59" y="81"/>
                  </a:lnTo>
                  <a:close/>
                  <a:moveTo>
                    <a:pt x="69" y="80"/>
                  </a:moveTo>
                  <a:cubicBezTo>
                    <a:pt x="69" y="80"/>
                    <a:pt x="69" y="79"/>
                    <a:pt x="69" y="79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0"/>
                    <a:pt x="69" y="80"/>
                    <a:pt x="69" y="80"/>
                  </a:cubicBezTo>
                  <a:close/>
                  <a:moveTo>
                    <a:pt x="70" y="82"/>
                  </a:move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0" y="82"/>
                    <a:pt x="70" y="82"/>
                  </a:cubicBezTo>
                  <a:close/>
                  <a:moveTo>
                    <a:pt x="72" y="79"/>
                  </a:move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lnTo>
                    <a:pt x="72" y="79"/>
                  </a:lnTo>
                  <a:close/>
                  <a:moveTo>
                    <a:pt x="79" y="81"/>
                  </a:moveTo>
                  <a:cubicBezTo>
                    <a:pt x="79" y="80"/>
                    <a:pt x="79" y="80"/>
                    <a:pt x="79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79" y="81"/>
                  </a:lnTo>
                  <a:close/>
                  <a:moveTo>
                    <a:pt x="80" y="79"/>
                  </a:move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1" y="79"/>
                  </a:cubicBezTo>
                  <a:cubicBezTo>
                    <a:pt x="81" y="79"/>
                    <a:pt x="81" y="79"/>
                    <a:pt x="80" y="79"/>
                  </a:cubicBezTo>
                  <a:close/>
                  <a:moveTo>
                    <a:pt x="86" y="82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2"/>
                    <a:pt x="88" y="81"/>
                    <a:pt x="88" y="83"/>
                  </a:cubicBezTo>
                  <a:cubicBezTo>
                    <a:pt x="87" y="83"/>
                    <a:pt x="86" y="81"/>
                    <a:pt x="86" y="82"/>
                  </a:cubicBezTo>
                  <a:close/>
                  <a:moveTo>
                    <a:pt x="89" y="86"/>
                  </a:moveTo>
                  <a:cubicBezTo>
                    <a:pt x="89" y="85"/>
                    <a:pt x="89" y="85"/>
                    <a:pt x="89" y="85"/>
                  </a:cubicBezTo>
                  <a:cubicBezTo>
                    <a:pt x="89" y="85"/>
                    <a:pt x="89" y="85"/>
                    <a:pt x="89" y="85"/>
                  </a:cubicBezTo>
                  <a:lnTo>
                    <a:pt x="89" y="86"/>
                  </a:lnTo>
                  <a:close/>
                  <a:moveTo>
                    <a:pt x="131" y="6"/>
                  </a:moveTo>
                  <a:cubicBezTo>
                    <a:pt x="131" y="6"/>
                    <a:pt x="131" y="6"/>
                    <a:pt x="131" y="6"/>
                  </a:cubicBezTo>
                  <a:cubicBezTo>
                    <a:pt x="132" y="5"/>
                    <a:pt x="132" y="5"/>
                    <a:pt x="132" y="5"/>
                  </a:cubicBezTo>
                  <a:lnTo>
                    <a:pt x="131" y="6"/>
                  </a:lnTo>
                  <a:close/>
                  <a:moveTo>
                    <a:pt x="133" y="6"/>
                  </a:moveTo>
                  <a:cubicBezTo>
                    <a:pt x="132" y="6"/>
                    <a:pt x="132" y="6"/>
                    <a:pt x="132" y="6"/>
                  </a:cubicBezTo>
                  <a:cubicBezTo>
                    <a:pt x="132" y="6"/>
                    <a:pt x="132" y="6"/>
                    <a:pt x="133" y="6"/>
                  </a:cubicBezTo>
                  <a:cubicBezTo>
                    <a:pt x="133" y="6"/>
                    <a:pt x="134" y="5"/>
                    <a:pt x="135" y="5"/>
                  </a:cubicBezTo>
                  <a:cubicBezTo>
                    <a:pt x="135" y="6"/>
                    <a:pt x="134" y="6"/>
                    <a:pt x="133" y="6"/>
                  </a:cubicBezTo>
                  <a:close/>
                  <a:moveTo>
                    <a:pt x="136" y="6"/>
                  </a:moveTo>
                  <a:cubicBezTo>
                    <a:pt x="136" y="5"/>
                    <a:pt x="137" y="5"/>
                    <a:pt x="138" y="5"/>
                  </a:cubicBezTo>
                  <a:lnTo>
                    <a:pt x="136" y="6"/>
                  </a:lnTo>
                  <a:close/>
                  <a:moveTo>
                    <a:pt x="147" y="9"/>
                  </a:moveTo>
                  <a:cubicBezTo>
                    <a:pt x="146" y="10"/>
                    <a:pt x="146" y="9"/>
                    <a:pt x="145" y="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8" y="8"/>
                    <a:pt x="148" y="10"/>
                    <a:pt x="147" y="9"/>
                  </a:cubicBezTo>
                  <a:close/>
                  <a:moveTo>
                    <a:pt x="154" y="9"/>
                  </a:moveTo>
                  <a:cubicBezTo>
                    <a:pt x="154" y="10"/>
                    <a:pt x="155" y="10"/>
                    <a:pt x="155" y="11"/>
                  </a:cubicBezTo>
                  <a:cubicBezTo>
                    <a:pt x="153" y="10"/>
                    <a:pt x="153" y="10"/>
                    <a:pt x="153" y="10"/>
                  </a:cubicBezTo>
                  <a:lnTo>
                    <a:pt x="154" y="9"/>
                  </a:lnTo>
                  <a:close/>
                  <a:moveTo>
                    <a:pt x="153" y="13"/>
                  </a:moveTo>
                  <a:cubicBezTo>
                    <a:pt x="152" y="12"/>
                    <a:pt x="152" y="12"/>
                    <a:pt x="152" y="12"/>
                  </a:cubicBezTo>
                  <a:cubicBezTo>
                    <a:pt x="153" y="12"/>
                    <a:pt x="154" y="10"/>
                    <a:pt x="155" y="12"/>
                  </a:cubicBezTo>
                  <a:cubicBezTo>
                    <a:pt x="154" y="12"/>
                    <a:pt x="154" y="12"/>
                    <a:pt x="155" y="13"/>
                  </a:cubicBezTo>
                  <a:cubicBezTo>
                    <a:pt x="155" y="14"/>
                    <a:pt x="153" y="12"/>
                    <a:pt x="153" y="13"/>
                  </a:cubicBezTo>
                  <a:close/>
                  <a:moveTo>
                    <a:pt x="134" y="85"/>
                  </a:moveTo>
                  <a:cubicBezTo>
                    <a:pt x="134" y="84"/>
                    <a:pt x="134" y="84"/>
                    <a:pt x="134" y="84"/>
                  </a:cubicBezTo>
                  <a:cubicBezTo>
                    <a:pt x="134" y="84"/>
                    <a:pt x="134" y="84"/>
                    <a:pt x="134" y="84"/>
                  </a:cubicBezTo>
                  <a:lnTo>
                    <a:pt x="134" y="85"/>
                  </a:lnTo>
                  <a:close/>
                  <a:moveTo>
                    <a:pt x="165" y="11"/>
                  </a:moveTo>
                  <a:cubicBezTo>
                    <a:pt x="165" y="10"/>
                    <a:pt x="166" y="10"/>
                    <a:pt x="167" y="9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67" y="10"/>
                    <a:pt x="165" y="10"/>
                    <a:pt x="165" y="11"/>
                  </a:cubicBezTo>
                  <a:close/>
                  <a:moveTo>
                    <a:pt x="133" y="89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33" y="90"/>
                    <a:pt x="133" y="90"/>
                    <a:pt x="133" y="90"/>
                  </a:cubicBezTo>
                  <a:lnTo>
                    <a:pt x="133" y="89"/>
                  </a:lnTo>
                  <a:close/>
                  <a:moveTo>
                    <a:pt x="138" y="85"/>
                  </a:moveTo>
                  <a:cubicBezTo>
                    <a:pt x="138" y="84"/>
                    <a:pt x="137" y="85"/>
                    <a:pt x="137" y="84"/>
                  </a:cubicBezTo>
                  <a:cubicBezTo>
                    <a:pt x="138" y="84"/>
                    <a:pt x="139" y="84"/>
                    <a:pt x="139" y="85"/>
                  </a:cubicBezTo>
                  <a:cubicBezTo>
                    <a:pt x="139" y="85"/>
                    <a:pt x="138" y="85"/>
                    <a:pt x="138" y="85"/>
                  </a:cubicBezTo>
                  <a:close/>
                  <a:moveTo>
                    <a:pt x="175" y="4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5" y="4"/>
                  </a:lnTo>
                  <a:close/>
                  <a:moveTo>
                    <a:pt x="141" y="84"/>
                  </a:moveTo>
                  <a:cubicBezTo>
                    <a:pt x="140" y="84"/>
                    <a:pt x="140" y="84"/>
                    <a:pt x="140" y="84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2" y="83"/>
                    <a:pt x="141" y="84"/>
                    <a:pt x="141" y="84"/>
                  </a:cubicBezTo>
                  <a:close/>
                  <a:moveTo>
                    <a:pt x="144" y="84"/>
                  </a:move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lnTo>
                    <a:pt x="144" y="84"/>
                  </a:lnTo>
                  <a:close/>
                  <a:moveTo>
                    <a:pt x="145" y="83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46" y="83"/>
                    <a:pt x="146" y="83"/>
                    <a:pt x="146" y="83"/>
                  </a:cubicBezTo>
                  <a:lnTo>
                    <a:pt x="145" y="83"/>
                  </a:lnTo>
                  <a:close/>
                  <a:moveTo>
                    <a:pt x="183" y="4"/>
                  </a:moveTo>
                  <a:cubicBezTo>
                    <a:pt x="183" y="4"/>
                    <a:pt x="183" y="4"/>
                    <a:pt x="183" y="4"/>
                  </a:cubicBezTo>
                  <a:cubicBezTo>
                    <a:pt x="182" y="4"/>
                    <a:pt x="182" y="4"/>
                    <a:pt x="182" y="4"/>
                  </a:cubicBezTo>
                  <a:lnTo>
                    <a:pt x="183" y="4"/>
                  </a:lnTo>
                  <a:close/>
                  <a:moveTo>
                    <a:pt x="152" y="81"/>
                  </a:moveTo>
                  <a:cubicBezTo>
                    <a:pt x="151" y="81"/>
                    <a:pt x="151" y="81"/>
                    <a:pt x="151" y="81"/>
                  </a:cubicBezTo>
                  <a:cubicBezTo>
                    <a:pt x="151" y="81"/>
                    <a:pt x="151" y="81"/>
                    <a:pt x="151" y="82"/>
                  </a:cubicBezTo>
                  <a:cubicBezTo>
                    <a:pt x="151" y="81"/>
                    <a:pt x="149" y="81"/>
                    <a:pt x="150" y="80"/>
                  </a:cubicBezTo>
                  <a:cubicBezTo>
                    <a:pt x="151" y="80"/>
                    <a:pt x="151" y="81"/>
                    <a:pt x="151" y="81"/>
                  </a:cubicBezTo>
                  <a:cubicBezTo>
                    <a:pt x="151" y="81"/>
                    <a:pt x="151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lose/>
                  <a:moveTo>
                    <a:pt x="184" y="4"/>
                  </a:moveTo>
                  <a:cubicBezTo>
                    <a:pt x="184" y="5"/>
                    <a:pt x="184" y="4"/>
                    <a:pt x="184" y="4"/>
                  </a:cubicBezTo>
                  <a:cubicBezTo>
                    <a:pt x="185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5"/>
                    <a:pt x="184" y="4"/>
                  </a:cubicBezTo>
                  <a:close/>
                  <a:moveTo>
                    <a:pt x="158" y="80"/>
                  </a:moveTo>
                  <a:cubicBezTo>
                    <a:pt x="157" y="80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58" y="80"/>
                    <a:pt x="158" y="80"/>
                    <a:pt x="158" y="80"/>
                  </a:cubicBezTo>
                  <a:close/>
                  <a:moveTo>
                    <a:pt x="161" y="79"/>
                  </a:moveTo>
                  <a:cubicBezTo>
                    <a:pt x="161" y="79"/>
                    <a:pt x="161" y="79"/>
                    <a:pt x="161" y="79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1" y="79"/>
                  </a:ln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4" y="4"/>
                    <a:pt x="194" y="4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4"/>
                    <a:pt x="195" y="4"/>
                    <a:pt x="195" y="5"/>
                  </a:cubicBezTo>
                  <a:close/>
                  <a:moveTo>
                    <a:pt x="195" y="7"/>
                  </a:moveTo>
                  <a:cubicBezTo>
                    <a:pt x="195" y="6"/>
                    <a:pt x="197" y="7"/>
                    <a:pt x="198" y="7"/>
                  </a:cubicBezTo>
                  <a:cubicBezTo>
                    <a:pt x="197" y="8"/>
                    <a:pt x="195" y="7"/>
                    <a:pt x="195" y="7"/>
                  </a:cubicBezTo>
                  <a:close/>
                  <a:moveTo>
                    <a:pt x="167" y="78"/>
                  </a:moveTo>
                  <a:cubicBezTo>
                    <a:pt x="167" y="77"/>
                    <a:pt x="168" y="77"/>
                    <a:pt x="168" y="78"/>
                  </a:cubicBezTo>
                  <a:cubicBezTo>
                    <a:pt x="168" y="78"/>
                    <a:pt x="168" y="78"/>
                    <a:pt x="167" y="78"/>
                  </a:cubicBezTo>
                  <a:close/>
                  <a:moveTo>
                    <a:pt x="198" y="7"/>
                  </a:moveTo>
                  <a:cubicBezTo>
                    <a:pt x="198" y="7"/>
                    <a:pt x="199" y="7"/>
                    <a:pt x="199" y="6"/>
                  </a:cubicBezTo>
                  <a:cubicBezTo>
                    <a:pt x="200" y="8"/>
                    <a:pt x="201" y="7"/>
                    <a:pt x="202" y="7"/>
                  </a:cubicBezTo>
                  <a:cubicBezTo>
                    <a:pt x="201" y="7"/>
                    <a:pt x="199" y="8"/>
                    <a:pt x="198" y="7"/>
                  </a:cubicBezTo>
                  <a:close/>
                  <a:moveTo>
                    <a:pt x="185" y="84"/>
                  </a:moveTo>
                  <a:cubicBezTo>
                    <a:pt x="185" y="85"/>
                    <a:pt x="184" y="84"/>
                    <a:pt x="184" y="84"/>
                  </a:cubicBezTo>
                  <a:cubicBezTo>
                    <a:pt x="185" y="84"/>
                    <a:pt x="185" y="84"/>
                    <a:pt x="185" y="84"/>
                  </a:cubicBezTo>
                  <a:close/>
                  <a:moveTo>
                    <a:pt x="239" y="8"/>
                  </a:moveTo>
                  <a:cubicBezTo>
                    <a:pt x="239" y="8"/>
                    <a:pt x="239" y="8"/>
                    <a:pt x="239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8" y="8"/>
                    <a:pt x="239" y="8"/>
                  </a:cubicBezTo>
                  <a:close/>
                  <a:moveTo>
                    <a:pt x="238" y="8"/>
                  </a:moveTo>
                  <a:cubicBezTo>
                    <a:pt x="238" y="8"/>
                    <a:pt x="237" y="8"/>
                    <a:pt x="237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8"/>
                    <a:pt x="236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9"/>
                    <a:pt x="236" y="8"/>
                  </a:cubicBezTo>
                  <a:cubicBezTo>
                    <a:pt x="236" y="8"/>
                    <a:pt x="237" y="8"/>
                    <a:pt x="238" y="8"/>
                  </a:cubicBezTo>
                  <a:close/>
                  <a:moveTo>
                    <a:pt x="237" y="6"/>
                  </a:moveTo>
                  <a:cubicBezTo>
                    <a:pt x="237" y="6"/>
                    <a:pt x="237" y="6"/>
                    <a:pt x="238" y="6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36" y="5"/>
                    <a:pt x="236" y="6"/>
                    <a:pt x="237" y="6"/>
                  </a:cubicBezTo>
                  <a:close/>
                  <a:moveTo>
                    <a:pt x="236" y="7"/>
                  </a:moveTo>
                  <a:cubicBezTo>
                    <a:pt x="234" y="7"/>
                    <a:pt x="234" y="7"/>
                    <a:pt x="234" y="7"/>
                  </a:cubicBezTo>
                  <a:cubicBezTo>
                    <a:pt x="234" y="7"/>
                    <a:pt x="235" y="7"/>
                    <a:pt x="236" y="7"/>
                  </a:cubicBezTo>
                  <a:close/>
                  <a:moveTo>
                    <a:pt x="210" y="5"/>
                  </a:moveTo>
                  <a:cubicBezTo>
                    <a:pt x="209" y="5"/>
                    <a:pt x="209" y="5"/>
                    <a:pt x="209" y="5"/>
                  </a:cubicBezTo>
                  <a:cubicBezTo>
                    <a:pt x="208" y="5"/>
                    <a:pt x="207" y="5"/>
                    <a:pt x="205" y="5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06" y="5"/>
                    <a:pt x="208" y="4"/>
                    <a:pt x="210" y="5"/>
                  </a:cubicBezTo>
                  <a:close/>
                  <a:moveTo>
                    <a:pt x="175" y="81"/>
                  </a:moveTo>
                  <a:cubicBezTo>
                    <a:pt x="175" y="81"/>
                    <a:pt x="174" y="82"/>
                    <a:pt x="174" y="82"/>
                  </a:cubicBezTo>
                  <a:cubicBezTo>
                    <a:pt x="174" y="82"/>
                    <a:pt x="174" y="81"/>
                    <a:pt x="175" y="81"/>
                  </a:cubicBezTo>
                  <a:close/>
                  <a:moveTo>
                    <a:pt x="173" y="86"/>
                  </a:move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3" y="85"/>
                    <a:pt x="173" y="86"/>
                  </a:cubicBezTo>
                  <a:close/>
                  <a:moveTo>
                    <a:pt x="213" y="7"/>
                  </a:moveTo>
                  <a:cubicBezTo>
                    <a:pt x="212" y="8"/>
                    <a:pt x="212" y="8"/>
                    <a:pt x="211" y="8"/>
                  </a:cubicBezTo>
                  <a:cubicBezTo>
                    <a:pt x="211" y="8"/>
                    <a:pt x="210" y="8"/>
                    <a:pt x="210" y="8"/>
                  </a:cubicBezTo>
                  <a:cubicBezTo>
                    <a:pt x="210" y="6"/>
                    <a:pt x="208" y="8"/>
                    <a:pt x="208" y="7"/>
                  </a:cubicBezTo>
                  <a:cubicBezTo>
                    <a:pt x="206" y="9"/>
                    <a:pt x="205" y="7"/>
                    <a:pt x="203" y="8"/>
                  </a:cubicBezTo>
                  <a:cubicBezTo>
                    <a:pt x="204" y="8"/>
                    <a:pt x="202" y="8"/>
                    <a:pt x="203" y="7"/>
                  </a:cubicBezTo>
                  <a:cubicBezTo>
                    <a:pt x="205" y="7"/>
                    <a:pt x="208" y="8"/>
                    <a:pt x="210" y="7"/>
                  </a:cubicBezTo>
                  <a:cubicBezTo>
                    <a:pt x="209" y="7"/>
                    <a:pt x="210" y="7"/>
                    <a:pt x="210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2" y="6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lose/>
                  <a:moveTo>
                    <a:pt x="214" y="5"/>
                  </a:moveTo>
                  <a:cubicBezTo>
                    <a:pt x="215" y="5"/>
                    <a:pt x="215" y="4"/>
                    <a:pt x="216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4" y="6"/>
                    <a:pt x="214" y="5"/>
                    <a:pt x="214" y="5"/>
                  </a:cubicBezTo>
                  <a:close/>
                  <a:moveTo>
                    <a:pt x="183" y="80"/>
                  </a:moveTo>
                  <a:cubicBezTo>
                    <a:pt x="182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lose/>
                  <a:moveTo>
                    <a:pt x="214" y="8"/>
                  </a:moveTo>
                  <a:cubicBezTo>
                    <a:pt x="215" y="7"/>
                    <a:pt x="215" y="7"/>
                    <a:pt x="216" y="8"/>
                  </a:cubicBezTo>
                  <a:cubicBezTo>
                    <a:pt x="215" y="8"/>
                    <a:pt x="215" y="8"/>
                    <a:pt x="214" y="8"/>
                  </a:cubicBezTo>
                  <a:close/>
                  <a:moveTo>
                    <a:pt x="217" y="5"/>
                  </a:moveTo>
                  <a:cubicBezTo>
                    <a:pt x="219" y="5"/>
                    <a:pt x="219" y="5"/>
                    <a:pt x="219" y="5"/>
                  </a:cubicBezTo>
                  <a:cubicBezTo>
                    <a:pt x="219" y="5"/>
                    <a:pt x="217" y="5"/>
                    <a:pt x="218" y="6"/>
                  </a:cubicBezTo>
                  <a:cubicBezTo>
                    <a:pt x="218" y="6"/>
                    <a:pt x="218" y="6"/>
                    <a:pt x="218" y="6"/>
                  </a:cubicBezTo>
                  <a:cubicBezTo>
                    <a:pt x="217" y="6"/>
                    <a:pt x="217" y="5"/>
                    <a:pt x="217" y="5"/>
                  </a:cubicBezTo>
                  <a:close/>
                  <a:moveTo>
                    <a:pt x="218" y="9"/>
                  </a:moveTo>
                  <a:cubicBezTo>
                    <a:pt x="218" y="9"/>
                    <a:pt x="218" y="9"/>
                    <a:pt x="218" y="9"/>
                  </a:cubicBezTo>
                  <a:cubicBezTo>
                    <a:pt x="219" y="10"/>
                    <a:pt x="219" y="10"/>
                    <a:pt x="219" y="10"/>
                  </a:cubicBezTo>
                  <a:lnTo>
                    <a:pt x="218" y="9"/>
                  </a:lnTo>
                  <a:close/>
                  <a:moveTo>
                    <a:pt x="190" y="80"/>
                  </a:moveTo>
                  <a:cubicBezTo>
                    <a:pt x="189" y="80"/>
                    <a:pt x="189" y="80"/>
                    <a:pt x="189" y="80"/>
                  </a:cubicBezTo>
                  <a:cubicBezTo>
                    <a:pt x="189" y="80"/>
                    <a:pt x="190" y="79"/>
                    <a:pt x="189" y="80"/>
                  </a:cubicBezTo>
                  <a:cubicBezTo>
                    <a:pt x="189" y="80"/>
                    <a:pt x="188" y="80"/>
                    <a:pt x="188" y="80"/>
                  </a:cubicBezTo>
                  <a:cubicBezTo>
                    <a:pt x="189" y="79"/>
                    <a:pt x="189" y="79"/>
                    <a:pt x="189" y="79"/>
                  </a:cubicBezTo>
                  <a:cubicBezTo>
                    <a:pt x="189" y="79"/>
                    <a:pt x="189" y="80"/>
                    <a:pt x="190" y="79"/>
                  </a:cubicBezTo>
                  <a:cubicBezTo>
                    <a:pt x="190" y="81"/>
                    <a:pt x="190" y="81"/>
                    <a:pt x="190" y="81"/>
                  </a:cubicBezTo>
                  <a:cubicBezTo>
                    <a:pt x="190" y="81"/>
                    <a:pt x="190" y="80"/>
                    <a:pt x="190" y="80"/>
                  </a:cubicBezTo>
                  <a:close/>
                  <a:moveTo>
                    <a:pt x="190" y="78"/>
                  </a:moveTo>
                  <a:cubicBezTo>
                    <a:pt x="190" y="78"/>
                    <a:pt x="190" y="78"/>
                    <a:pt x="190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79"/>
                    <a:pt x="190" y="79"/>
                    <a:pt x="190" y="79"/>
                  </a:cubicBezTo>
                  <a:lnTo>
                    <a:pt x="190" y="78"/>
                  </a:lnTo>
                  <a:close/>
                  <a:moveTo>
                    <a:pt x="219" y="10"/>
                  </a:moveTo>
                  <a:cubicBezTo>
                    <a:pt x="220" y="9"/>
                    <a:pt x="220" y="8"/>
                    <a:pt x="219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7"/>
                    <a:pt x="219" y="7"/>
                    <a:pt x="219" y="6"/>
                  </a:cubicBezTo>
                  <a:cubicBezTo>
                    <a:pt x="219" y="6"/>
                    <a:pt x="220" y="6"/>
                    <a:pt x="221" y="6"/>
                  </a:cubicBezTo>
                  <a:cubicBezTo>
                    <a:pt x="221" y="6"/>
                    <a:pt x="221" y="6"/>
                    <a:pt x="222" y="6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0" y="6"/>
                    <a:pt x="221" y="7"/>
                    <a:pt x="221" y="8"/>
                  </a:cubicBezTo>
                  <a:cubicBezTo>
                    <a:pt x="221" y="7"/>
                    <a:pt x="223" y="7"/>
                    <a:pt x="224" y="7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8"/>
                    <a:pt x="224" y="8"/>
                    <a:pt x="223" y="8"/>
                  </a:cubicBezTo>
                  <a:cubicBezTo>
                    <a:pt x="223" y="9"/>
                    <a:pt x="221" y="8"/>
                    <a:pt x="222" y="9"/>
                  </a:cubicBezTo>
                  <a:cubicBezTo>
                    <a:pt x="222" y="9"/>
                    <a:pt x="221" y="9"/>
                    <a:pt x="221" y="9"/>
                  </a:cubicBezTo>
                  <a:cubicBezTo>
                    <a:pt x="221" y="10"/>
                    <a:pt x="220" y="9"/>
                    <a:pt x="219" y="10"/>
                  </a:cubicBezTo>
                  <a:close/>
                  <a:moveTo>
                    <a:pt x="191" y="80"/>
                  </a:moveTo>
                  <a:cubicBezTo>
                    <a:pt x="192" y="78"/>
                    <a:pt x="192" y="78"/>
                    <a:pt x="192" y="78"/>
                  </a:cubicBezTo>
                  <a:cubicBezTo>
                    <a:pt x="192" y="80"/>
                    <a:pt x="192" y="80"/>
                    <a:pt x="192" y="80"/>
                  </a:cubicBezTo>
                  <a:lnTo>
                    <a:pt x="191" y="80"/>
                  </a:lnTo>
                  <a:close/>
                  <a:moveTo>
                    <a:pt x="222" y="12"/>
                  </a:moveTo>
                  <a:cubicBezTo>
                    <a:pt x="222" y="12"/>
                    <a:pt x="222" y="12"/>
                    <a:pt x="222" y="12"/>
                  </a:cubicBezTo>
                  <a:cubicBezTo>
                    <a:pt x="222" y="12"/>
                    <a:pt x="221" y="12"/>
                    <a:pt x="220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1" y="11"/>
                    <a:pt x="221" y="10"/>
                    <a:pt x="221" y="10"/>
                  </a:cubicBezTo>
                  <a:cubicBezTo>
                    <a:pt x="221" y="10"/>
                    <a:pt x="221" y="11"/>
                    <a:pt x="221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2" y="11"/>
                    <a:pt x="222" y="11"/>
                    <a:pt x="222" y="11"/>
                  </a:cubicBezTo>
                  <a:cubicBezTo>
                    <a:pt x="222" y="11"/>
                    <a:pt x="222" y="11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3" y="10"/>
                    <a:pt x="223" y="11"/>
                    <a:pt x="223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1"/>
                    <a:pt x="223" y="11"/>
                    <a:pt x="223" y="11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3" y="12"/>
                    <a:pt x="223" y="12"/>
                    <a:pt x="223" y="12"/>
                  </a:cubicBezTo>
                  <a:lnTo>
                    <a:pt x="222" y="12"/>
                  </a:lnTo>
                  <a:close/>
                  <a:moveTo>
                    <a:pt x="195" y="80"/>
                  </a:moveTo>
                  <a:cubicBezTo>
                    <a:pt x="195" y="79"/>
                    <a:pt x="195" y="79"/>
                    <a:pt x="195" y="79"/>
                  </a:cubicBezTo>
                  <a:cubicBezTo>
                    <a:pt x="195" y="79"/>
                    <a:pt x="195" y="79"/>
                    <a:pt x="195" y="80"/>
                  </a:cubicBezTo>
                  <a:close/>
                  <a:moveTo>
                    <a:pt x="198" y="82"/>
                  </a:moveTo>
                  <a:cubicBezTo>
                    <a:pt x="198" y="82"/>
                    <a:pt x="198" y="82"/>
                    <a:pt x="198" y="82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198" y="82"/>
                    <a:pt x="198" y="82"/>
                    <a:pt x="198" y="82"/>
                  </a:cubicBezTo>
                  <a:close/>
                  <a:moveTo>
                    <a:pt x="229" y="13"/>
                  </a:moveTo>
                  <a:cubicBezTo>
                    <a:pt x="228" y="13"/>
                    <a:pt x="227" y="12"/>
                    <a:pt x="227" y="13"/>
                  </a:cubicBezTo>
                  <a:cubicBezTo>
                    <a:pt x="226" y="12"/>
                    <a:pt x="225" y="13"/>
                    <a:pt x="224" y="13"/>
                  </a:cubicBezTo>
                  <a:cubicBezTo>
                    <a:pt x="223" y="11"/>
                    <a:pt x="225" y="11"/>
                    <a:pt x="225" y="10"/>
                  </a:cubicBezTo>
                  <a:cubicBezTo>
                    <a:pt x="225" y="11"/>
                    <a:pt x="226" y="10"/>
                    <a:pt x="226" y="11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28" y="12"/>
                    <a:pt x="227" y="10"/>
                    <a:pt x="229" y="11"/>
                  </a:cubicBezTo>
                  <a:cubicBezTo>
                    <a:pt x="229" y="11"/>
                    <a:pt x="229" y="13"/>
                    <a:pt x="229" y="13"/>
                  </a:cubicBezTo>
                  <a:close/>
                  <a:moveTo>
                    <a:pt x="229" y="10"/>
                  </a:moveTo>
                  <a:cubicBezTo>
                    <a:pt x="229" y="9"/>
                    <a:pt x="230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8" y="9"/>
                    <a:pt x="228" y="8"/>
                  </a:cubicBezTo>
                  <a:cubicBezTo>
                    <a:pt x="228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8" y="9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9"/>
                    <a:pt x="230" y="8"/>
                    <a:pt x="230" y="9"/>
                  </a:cubicBezTo>
                  <a:cubicBezTo>
                    <a:pt x="230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9"/>
                  </a:cubicBezTo>
                  <a:cubicBezTo>
                    <a:pt x="233" y="8"/>
                    <a:pt x="234" y="8"/>
                    <a:pt x="235" y="8"/>
                  </a:cubicBezTo>
                  <a:cubicBezTo>
                    <a:pt x="235" y="8"/>
                    <a:pt x="235" y="9"/>
                    <a:pt x="235" y="9"/>
                  </a:cubicBezTo>
                  <a:cubicBezTo>
                    <a:pt x="235" y="9"/>
                    <a:pt x="234" y="9"/>
                    <a:pt x="234" y="9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3" y="9"/>
                    <a:pt x="232" y="10"/>
                    <a:pt x="231" y="9"/>
                  </a:cubicBezTo>
                  <a:cubicBezTo>
                    <a:pt x="231" y="9"/>
                    <a:pt x="231" y="9"/>
                    <a:pt x="231" y="9"/>
                  </a:cubicBezTo>
                  <a:cubicBezTo>
                    <a:pt x="231" y="10"/>
                    <a:pt x="229" y="10"/>
                    <a:pt x="229" y="10"/>
                  </a:cubicBezTo>
                  <a:close/>
                  <a:moveTo>
                    <a:pt x="232" y="13"/>
                  </a:moveTo>
                  <a:cubicBezTo>
                    <a:pt x="231" y="13"/>
                    <a:pt x="231" y="13"/>
                    <a:pt x="231" y="13"/>
                  </a:cubicBezTo>
                  <a:cubicBezTo>
                    <a:pt x="232" y="12"/>
                    <a:pt x="232" y="12"/>
                    <a:pt x="232" y="12"/>
                  </a:cubicBezTo>
                  <a:lnTo>
                    <a:pt x="232" y="13"/>
                  </a:lnTo>
                  <a:close/>
                  <a:moveTo>
                    <a:pt x="233" y="13"/>
                  </a:moveTo>
                  <a:cubicBezTo>
                    <a:pt x="233" y="12"/>
                    <a:pt x="233" y="13"/>
                    <a:pt x="233" y="12"/>
                  </a:cubicBezTo>
                  <a:cubicBezTo>
                    <a:pt x="232" y="11"/>
                    <a:pt x="231" y="12"/>
                    <a:pt x="230" y="12"/>
                  </a:cubicBezTo>
                  <a:cubicBezTo>
                    <a:pt x="230" y="11"/>
                    <a:pt x="230" y="11"/>
                    <a:pt x="230" y="11"/>
                  </a:cubicBezTo>
                  <a:cubicBezTo>
                    <a:pt x="231" y="11"/>
                    <a:pt x="232" y="12"/>
                    <a:pt x="233" y="11"/>
                  </a:cubicBezTo>
                  <a:cubicBezTo>
                    <a:pt x="234" y="12"/>
                    <a:pt x="233" y="12"/>
                    <a:pt x="234" y="13"/>
                  </a:cubicBezTo>
                  <a:cubicBezTo>
                    <a:pt x="234" y="12"/>
                    <a:pt x="235" y="12"/>
                    <a:pt x="236" y="12"/>
                  </a:cubicBezTo>
                  <a:cubicBezTo>
                    <a:pt x="235" y="12"/>
                    <a:pt x="235" y="14"/>
                    <a:pt x="233" y="13"/>
                  </a:cubicBezTo>
                  <a:close/>
                  <a:moveTo>
                    <a:pt x="236" y="10"/>
                  </a:moveTo>
                  <a:cubicBezTo>
                    <a:pt x="237" y="9"/>
                    <a:pt x="238" y="9"/>
                    <a:pt x="239" y="9"/>
                  </a:cubicBezTo>
                  <a:cubicBezTo>
                    <a:pt x="239" y="10"/>
                    <a:pt x="237" y="9"/>
                    <a:pt x="236" y="10"/>
                  </a:cubicBezTo>
                  <a:close/>
                  <a:moveTo>
                    <a:pt x="220" y="78"/>
                  </a:moveTo>
                  <a:cubicBezTo>
                    <a:pt x="220" y="78"/>
                    <a:pt x="220" y="78"/>
                    <a:pt x="220" y="78"/>
                  </a:cubicBezTo>
                  <a:cubicBezTo>
                    <a:pt x="221" y="77"/>
                    <a:pt x="221" y="77"/>
                    <a:pt x="221" y="77"/>
                  </a:cubicBezTo>
                  <a:cubicBezTo>
                    <a:pt x="221" y="77"/>
                    <a:pt x="221" y="77"/>
                    <a:pt x="221" y="77"/>
                  </a:cubicBezTo>
                  <a:lnTo>
                    <a:pt x="220" y="78"/>
                  </a:lnTo>
                  <a:close/>
                  <a:moveTo>
                    <a:pt x="226" y="78"/>
                  </a:moveTo>
                  <a:cubicBezTo>
                    <a:pt x="226" y="77"/>
                    <a:pt x="226" y="77"/>
                    <a:pt x="226" y="77"/>
                  </a:cubicBezTo>
                  <a:cubicBezTo>
                    <a:pt x="227" y="78"/>
                    <a:pt x="227" y="78"/>
                    <a:pt x="227" y="78"/>
                  </a:cubicBezTo>
                  <a:lnTo>
                    <a:pt x="226" y="78"/>
                  </a:lnTo>
                  <a:close/>
                  <a:moveTo>
                    <a:pt x="253" y="15"/>
                  </a:moveTo>
                  <a:cubicBezTo>
                    <a:pt x="254" y="15"/>
                    <a:pt x="254" y="15"/>
                    <a:pt x="254" y="15"/>
                  </a:cubicBezTo>
                  <a:cubicBezTo>
                    <a:pt x="253" y="14"/>
                    <a:pt x="253" y="15"/>
                    <a:pt x="252" y="15"/>
                  </a:cubicBezTo>
                  <a:cubicBezTo>
                    <a:pt x="252" y="15"/>
                    <a:pt x="252" y="14"/>
                    <a:pt x="252" y="14"/>
                  </a:cubicBezTo>
                  <a:cubicBezTo>
                    <a:pt x="251" y="14"/>
                    <a:pt x="251" y="14"/>
                    <a:pt x="251" y="14"/>
                  </a:cubicBezTo>
                  <a:cubicBezTo>
                    <a:pt x="254" y="14"/>
                    <a:pt x="254" y="14"/>
                    <a:pt x="254" y="14"/>
                  </a:cubicBezTo>
                  <a:cubicBezTo>
                    <a:pt x="254" y="14"/>
                    <a:pt x="254" y="15"/>
                    <a:pt x="253" y="15"/>
                  </a:cubicBezTo>
                  <a:close/>
                  <a:moveTo>
                    <a:pt x="230" y="79"/>
                  </a:moveTo>
                  <a:cubicBezTo>
                    <a:pt x="230" y="78"/>
                    <a:pt x="229" y="78"/>
                    <a:pt x="230" y="77"/>
                  </a:cubicBezTo>
                  <a:cubicBezTo>
                    <a:pt x="230" y="78"/>
                    <a:pt x="231" y="78"/>
                    <a:pt x="230" y="79"/>
                  </a:cubicBezTo>
                  <a:close/>
                  <a:moveTo>
                    <a:pt x="232" y="78"/>
                  </a:moveTo>
                  <a:cubicBezTo>
                    <a:pt x="232" y="78"/>
                    <a:pt x="232" y="78"/>
                    <a:pt x="231" y="77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2" y="78"/>
                  </a:cubicBezTo>
                  <a:close/>
                  <a:moveTo>
                    <a:pt x="237" y="79"/>
                  </a:moveTo>
                  <a:cubicBezTo>
                    <a:pt x="237" y="79"/>
                    <a:pt x="237" y="79"/>
                    <a:pt x="237" y="79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7" y="79"/>
                  </a:cubicBezTo>
                  <a:close/>
                  <a:moveTo>
                    <a:pt x="240" y="78"/>
                  </a:moveTo>
                  <a:cubicBezTo>
                    <a:pt x="241" y="78"/>
                    <a:pt x="241" y="78"/>
                    <a:pt x="241" y="78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1" y="79"/>
                    <a:pt x="241" y="78"/>
                    <a:pt x="240" y="78"/>
                  </a:cubicBezTo>
                  <a:close/>
                  <a:moveTo>
                    <a:pt x="273" y="9"/>
                  </a:move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2" y="9"/>
                    <a:pt x="272" y="9"/>
                  </a:cubicBezTo>
                  <a:cubicBezTo>
                    <a:pt x="272" y="8"/>
                    <a:pt x="272" y="8"/>
                    <a:pt x="272" y="8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3" y="9"/>
                    <a:pt x="273" y="9"/>
                  </a:cubicBezTo>
                  <a:close/>
                  <a:moveTo>
                    <a:pt x="271" y="12"/>
                  </a:move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69" y="13"/>
                    <a:pt x="268" y="14"/>
                    <a:pt x="267" y="12"/>
                  </a:cubicBezTo>
                  <a:cubicBezTo>
                    <a:pt x="268" y="12"/>
                    <a:pt x="267" y="10"/>
                    <a:pt x="268" y="10"/>
                  </a:cubicBezTo>
                  <a:cubicBezTo>
                    <a:pt x="268" y="9"/>
                    <a:pt x="269" y="10"/>
                    <a:pt x="270" y="10"/>
                  </a:cubicBezTo>
                  <a:cubicBezTo>
                    <a:pt x="271" y="10"/>
                    <a:pt x="271" y="10"/>
                    <a:pt x="271" y="11"/>
                  </a:cubicBezTo>
                  <a:cubicBezTo>
                    <a:pt x="270" y="11"/>
                    <a:pt x="270" y="11"/>
                    <a:pt x="269" y="11"/>
                  </a:cubicBezTo>
                  <a:cubicBezTo>
                    <a:pt x="269" y="12"/>
                    <a:pt x="270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1"/>
                    <a:pt x="272" y="11"/>
                  </a:cubicBezTo>
                  <a:cubicBezTo>
                    <a:pt x="272" y="12"/>
                    <a:pt x="273" y="12"/>
                    <a:pt x="273" y="12"/>
                  </a:cubicBezTo>
                  <a:cubicBezTo>
                    <a:pt x="272" y="12"/>
                    <a:pt x="272" y="12"/>
                    <a:pt x="271" y="12"/>
                  </a:cubicBezTo>
                  <a:close/>
                  <a:moveTo>
                    <a:pt x="245" y="79"/>
                  </a:moveTo>
                  <a:cubicBezTo>
                    <a:pt x="245" y="78"/>
                    <a:pt x="245" y="78"/>
                    <a:pt x="245" y="78"/>
                  </a:cubicBezTo>
                  <a:cubicBezTo>
                    <a:pt x="246" y="79"/>
                    <a:pt x="245" y="79"/>
                    <a:pt x="245" y="79"/>
                  </a:cubicBezTo>
                  <a:close/>
                  <a:moveTo>
                    <a:pt x="250" y="78"/>
                  </a:moveTo>
                  <a:cubicBezTo>
                    <a:pt x="249" y="77"/>
                    <a:pt x="249" y="77"/>
                    <a:pt x="249" y="77"/>
                  </a:cubicBezTo>
                  <a:cubicBezTo>
                    <a:pt x="250" y="78"/>
                    <a:pt x="250" y="78"/>
                    <a:pt x="250" y="78"/>
                  </a:cubicBezTo>
                  <a:close/>
                  <a:moveTo>
                    <a:pt x="277" y="17"/>
                  </a:move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6"/>
                    <a:pt x="276" y="16"/>
                  </a:cubicBezTo>
                  <a:cubicBezTo>
                    <a:pt x="277" y="16"/>
                    <a:pt x="277" y="16"/>
                    <a:pt x="277" y="15"/>
                  </a:cubicBezTo>
                  <a:cubicBezTo>
                    <a:pt x="276" y="15"/>
                    <a:pt x="275" y="15"/>
                    <a:pt x="275" y="15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4" y="17"/>
                    <a:pt x="273" y="15"/>
                    <a:pt x="272" y="16"/>
                  </a:cubicBezTo>
                  <a:cubicBezTo>
                    <a:pt x="271" y="16"/>
                    <a:pt x="271" y="17"/>
                    <a:pt x="271" y="17"/>
                  </a:cubicBezTo>
                  <a:cubicBezTo>
                    <a:pt x="270" y="17"/>
                    <a:pt x="270" y="16"/>
                    <a:pt x="270" y="15"/>
                  </a:cubicBezTo>
                  <a:cubicBezTo>
                    <a:pt x="270" y="15"/>
                    <a:pt x="273" y="16"/>
                    <a:pt x="272" y="14"/>
                  </a:cubicBezTo>
                  <a:cubicBezTo>
                    <a:pt x="272" y="14"/>
                    <a:pt x="275" y="15"/>
                    <a:pt x="275" y="14"/>
                  </a:cubicBezTo>
                  <a:cubicBezTo>
                    <a:pt x="275" y="14"/>
                    <a:pt x="276" y="15"/>
                    <a:pt x="277" y="15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7" y="16"/>
                    <a:pt x="279" y="16"/>
                    <a:pt x="277" y="17"/>
                  </a:cubicBezTo>
                  <a:close/>
                  <a:moveTo>
                    <a:pt x="252" y="79"/>
                  </a:moveTo>
                  <a:cubicBezTo>
                    <a:pt x="252" y="79"/>
                    <a:pt x="252" y="79"/>
                    <a:pt x="252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79"/>
                    <a:pt x="252" y="79"/>
                    <a:pt x="252" y="79"/>
                  </a:cubicBezTo>
                  <a:cubicBezTo>
                    <a:pt x="252" y="79"/>
                    <a:pt x="252" y="79"/>
                    <a:pt x="252" y="79"/>
                  </a:cubicBezTo>
                  <a:close/>
                  <a:moveTo>
                    <a:pt x="252" y="78"/>
                  </a:moveTo>
                  <a:cubicBezTo>
                    <a:pt x="252" y="78"/>
                    <a:pt x="252" y="78"/>
                    <a:pt x="252" y="78"/>
                  </a:cubicBezTo>
                  <a:cubicBezTo>
                    <a:pt x="252" y="78"/>
                    <a:pt x="253" y="78"/>
                    <a:pt x="253" y="78"/>
                  </a:cubicBezTo>
                  <a:lnTo>
                    <a:pt x="252" y="78"/>
                  </a:lnTo>
                  <a:close/>
                  <a:moveTo>
                    <a:pt x="279" y="17"/>
                  </a:moveTo>
                  <a:cubicBezTo>
                    <a:pt x="279" y="17"/>
                    <a:pt x="279" y="17"/>
                    <a:pt x="280" y="17"/>
                  </a:cubicBezTo>
                  <a:cubicBezTo>
                    <a:pt x="280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0" y="17"/>
                    <a:pt x="279" y="17"/>
                    <a:pt x="279" y="17"/>
                  </a:cubicBezTo>
                  <a:close/>
                  <a:moveTo>
                    <a:pt x="254" y="79"/>
                  </a:moveTo>
                  <a:cubicBezTo>
                    <a:pt x="253" y="79"/>
                    <a:pt x="253" y="79"/>
                    <a:pt x="253" y="79"/>
                  </a:cubicBezTo>
                  <a:cubicBezTo>
                    <a:pt x="254" y="79"/>
                    <a:pt x="254" y="78"/>
                    <a:pt x="254" y="78"/>
                  </a:cubicBezTo>
                  <a:cubicBezTo>
                    <a:pt x="254" y="78"/>
                    <a:pt x="254" y="79"/>
                    <a:pt x="254" y="79"/>
                  </a:cubicBezTo>
                  <a:close/>
                  <a:moveTo>
                    <a:pt x="259" y="79"/>
                  </a:move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8"/>
                    <a:pt x="259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59" y="78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60" y="79"/>
                    <a:pt x="260" y="79"/>
                    <a:pt x="260" y="80"/>
                  </a:cubicBezTo>
                  <a:cubicBezTo>
                    <a:pt x="260" y="80"/>
                    <a:pt x="259" y="80"/>
                    <a:pt x="259" y="79"/>
                  </a:cubicBezTo>
                  <a:close/>
                  <a:moveTo>
                    <a:pt x="262" y="79"/>
                  </a:moveTo>
                  <a:cubicBezTo>
                    <a:pt x="262" y="78"/>
                    <a:pt x="262" y="78"/>
                    <a:pt x="262" y="78"/>
                  </a:cubicBezTo>
                  <a:cubicBezTo>
                    <a:pt x="262" y="79"/>
                    <a:pt x="262" y="79"/>
                    <a:pt x="262" y="79"/>
                  </a:cubicBezTo>
                  <a:close/>
                  <a:moveTo>
                    <a:pt x="283" y="22"/>
                  </a:moveTo>
                  <a:cubicBezTo>
                    <a:pt x="284" y="21"/>
                    <a:pt x="286" y="23"/>
                    <a:pt x="286" y="21"/>
                  </a:cubicBezTo>
                  <a:cubicBezTo>
                    <a:pt x="286" y="22"/>
                    <a:pt x="288" y="21"/>
                    <a:pt x="288" y="22"/>
                  </a:cubicBezTo>
                  <a:cubicBezTo>
                    <a:pt x="286" y="22"/>
                    <a:pt x="285" y="22"/>
                    <a:pt x="283" y="22"/>
                  </a:cubicBezTo>
                  <a:close/>
                  <a:moveTo>
                    <a:pt x="287" y="21"/>
                  </a:moveTo>
                  <a:cubicBezTo>
                    <a:pt x="288" y="21"/>
                    <a:pt x="288" y="21"/>
                    <a:pt x="288" y="21"/>
                  </a:cubicBezTo>
                  <a:cubicBezTo>
                    <a:pt x="288" y="21"/>
                    <a:pt x="288" y="21"/>
                    <a:pt x="287" y="21"/>
                  </a:cubicBezTo>
                  <a:close/>
                  <a:moveTo>
                    <a:pt x="264" y="80"/>
                  </a:moveTo>
                  <a:cubicBezTo>
                    <a:pt x="265" y="79"/>
                    <a:pt x="265" y="79"/>
                    <a:pt x="265" y="79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65" y="80"/>
                    <a:pt x="265" y="80"/>
                    <a:pt x="264" y="80"/>
                  </a:cubicBezTo>
                  <a:close/>
                  <a:moveTo>
                    <a:pt x="290" y="24"/>
                  </a:move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90" y="23"/>
                    <a:pt x="290" y="23"/>
                  </a:cubicBezTo>
                  <a:lnTo>
                    <a:pt x="290" y="24"/>
                  </a:lnTo>
                  <a:close/>
                  <a:moveTo>
                    <a:pt x="267" y="80"/>
                  </a:moveTo>
                  <a:cubicBezTo>
                    <a:pt x="266" y="80"/>
                    <a:pt x="266" y="80"/>
                    <a:pt x="266" y="80"/>
                  </a:cubicBezTo>
                  <a:cubicBezTo>
                    <a:pt x="267" y="79"/>
                    <a:pt x="267" y="79"/>
                    <a:pt x="267" y="79"/>
                  </a:cubicBezTo>
                  <a:cubicBezTo>
                    <a:pt x="267" y="79"/>
                    <a:pt x="267" y="80"/>
                    <a:pt x="267" y="80"/>
                  </a:cubicBezTo>
                  <a:close/>
                  <a:moveTo>
                    <a:pt x="291" y="24"/>
                  </a:moveTo>
                  <a:cubicBezTo>
                    <a:pt x="291" y="24"/>
                    <a:pt x="291" y="24"/>
                    <a:pt x="291" y="23"/>
                  </a:cubicBezTo>
                  <a:cubicBezTo>
                    <a:pt x="291" y="24"/>
                    <a:pt x="292" y="23"/>
                    <a:pt x="292" y="23"/>
                  </a:cubicBezTo>
                  <a:cubicBezTo>
                    <a:pt x="292" y="24"/>
                    <a:pt x="292" y="24"/>
                    <a:pt x="291" y="24"/>
                  </a:cubicBezTo>
                  <a:close/>
                  <a:moveTo>
                    <a:pt x="294" y="21"/>
                  </a:move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lose/>
                  <a:moveTo>
                    <a:pt x="298" y="23"/>
                  </a:moveTo>
                  <a:cubicBezTo>
                    <a:pt x="297" y="24"/>
                    <a:pt x="297" y="23"/>
                    <a:pt x="296" y="23"/>
                  </a:cubicBezTo>
                  <a:cubicBezTo>
                    <a:pt x="296" y="22"/>
                    <a:pt x="297" y="21"/>
                    <a:pt x="298" y="21"/>
                  </a:cubicBezTo>
                  <a:cubicBezTo>
                    <a:pt x="299" y="22"/>
                    <a:pt x="298" y="22"/>
                    <a:pt x="298" y="23"/>
                  </a:cubicBezTo>
                  <a:close/>
                  <a:moveTo>
                    <a:pt x="301" y="23"/>
                  </a:moveTo>
                  <a:cubicBezTo>
                    <a:pt x="301" y="22"/>
                    <a:pt x="301" y="22"/>
                    <a:pt x="301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302" y="22"/>
                    <a:pt x="302" y="22"/>
                    <a:pt x="301" y="23"/>
                  </a:cubicBezTo>
                  <a:close/>
                  <a:moveTo>
                    <a:pt x="303" y="24"/>
                  </a:moveTo>
                  <a:cubicBezTo>
                    <a:pt x="303" y="24"/>
                    <a:pt x="303" y="24"/>
                    <a:pt x="303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4" y="24"/>
                    <a:pt x="303" y="24"/>
                    <a:pt x="303" y="24"/>
                  </a:cubicBezTo>
                  <a:cubicBezTo>
                    <a:pt x="303" y="24"/>
                    <a:pt x="303" y="24"/>
                    <a:pt x="303" y="24"/>
                  </a:cubicBezTo>
                  <a:cubicBezTo>
                    <a:pt x="303" y="24"/>
                    <a:pt x="302" y="23"/>
                    <a:pt x="303" y="22"/>
                  </a:cubicBezTo>
                  <a:cubicBezTo>
                    <a:pt x="304" y="22"/>
                    <a:pt x="304" y="21"/>
                    <a:pt x="305" y="22"/>
                  </a:cubicBezTo>
                  <a:cubicBezTo>
                    <a:pt x="305" y="22"/>
                    <a:pt x="305" y="23"/>
                    <a:pt x="305" y="23"/>
                  </a:cubicBezTo>
                  <a:cubicBezTo>
                    <a:pt x="304" y="23"/>
                    <a:pt x="303" y="23"/>
                    <a:pt x="303" y="24"/>
                  </a:cubicBezTo>
                  <a:close/>
                  <a:moveTo>
                    <a:pt x="282" y="82"/>
                  </a:moveTo>
                  <a:cubicBezTo>
                    <a:pt x="282" y="81"/>
                    <a:pt x="281" y="81"/>
                    <a:pt x="282" y="80"/>
                  </a:cubicBezTo>
                  <a:cubicBezTo>
                    <a:pt x="282" y="80"/>
                    <a:pt x="283" y="81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1"/>
                    <a:pt x="283" y="81"/>
                  </a:cubicBezTo>
                  <a:cubicBezTo>
                    <a:pt x="283" y="80"/>
                    <a:pt x="282" y="82"/>
                    <a:pt x="282" y="82"/>
                  </a:cubicBezTo>
                  <a:close/>
                  <a:moveTo>
                    <a:pt x="309" y="25"/>
                  </a:moveTo>
                  <a:cubicBezTo>
                    <a:pt x="309" y="24"/>
                    <a:pt x="308" y="24"/>
                    <a:pt x="308" y="24"/>
                  </a:cubicBezTo>
                  <a:cubicBezTo>
                    <a:pt x="308" y="23"/>
                    <a:pt x="309" y="24"/>
                    <a:pt x="310" y="24"/>
                  </a:cubicBezTo>
                  <a:lnTo>
                    <a:pt x="309" y="25"/>
                  </a:lnTo>
                  <a:close/>
                  <a:moveTo>
                    <a:pt x="310" y="23"/>
                  </a:move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0" y="23"/>
                    <a:pt x="310" y="23"/>
                  </a:cubicBezTo>
                  <a:close/>
                  <a:moveTo>
                    <a:pt x="287" y="81"/>
                  </a:moveTo>
                  <a:cubicBezTo>
                    <a:pt x="287" y="80"/>
                    <a:pt x="287" y="80"/>
                    <a:pt x="287" y="80"/>
                  </a:cubicBezTo>
                  <a:cubicBezTo>
                    <a:pt x="288" y="80"/>
                    <a:pt x="287" y="81"/>
                    <a:pt x="287" y="81"/>
                  </a:cubicBezTo>
                  <a:cubicBezTo>
                    <a:pt x="287" y="81"/>
                    <a:pt x="287" y="81"/>
                    <a:pt x="287" y="81"/>
                  </a:cubicBezTo>
                  <a:close/>
                  <a:moveTo>
                    <a:pt x="313" y="24"/>
                  </a:moveTo>
                  <a:cubicBezTo>
                    <a:pt x="312" y="24"/>
                    <a:pt x="312" y="25"/>
                    <a:pt x="311" y="25"/>
                  </a:cubicBezTo>
                  <a:cubicBezTo>
                    <a:pt x="311" y="24"/>
                    <a:pt x="312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lose/>
                  <a:moveTo>
                    <a:pt x="314" y="24"/>
                  </a:moveTo>
                  <a:cubicBezTo>
                    <a:pt x="314" y="24"/>
                    <a:pt x="314" y="24"/>
                    <a:pt x="314" y="24"/>
                  </a:cubicBezTo>
                  <a:cubicBezTo>
                    <a:pt x="315" y="24"/>
                    <a:pt x="315" y="24"/>
                    <a:pt x="315" y="24"/>
                  </a:cubicBezTo>
                  <a:lnTo>
                    <a:pt x="314" y="24"/>
                  </a:lnTo>
                  <a:close/>
                  <a:moveTo>
                    <a:pt x="315" y="23"/>
                  </a:moveTo>
                  <a:cubicBezTo>
                    <a:pt x="314" y="23"/>
                    <a:pt x="314" y="23"/>
                    <a:pt x="314" y="23"/>
                  </a:cubicBezTo>
                  <a:cubicBezTo>
                    <a:pt x="316" y="22"/>
                    <a:pt x="316" y="22"/>
                    <a:pt x="316" y="22"/>
                  </a:cubicBezTo>
                  <a:lnTo>
                    <a:pt x="315" y="23"/>
                  </a:lnTo>
                  <a:close/>
                  <a:moveTo>
                    <a:pt x="316" y="23"/>
                  </a:moveTo>
                  <a:cubicBezTo>
                    <a:pt x="317" y="22"/>
                    <a:pt x="317" y="22"/>
                    <a:pt x="31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8" y="22"/>
                    <a:pt x="318" y="22"/>
                    <a:pt x="318" y="22"/>
                  </a:cubicBezTo>
                  <a:cubicBezTo>
                    <a:pt x="318" y="23"/>
                    <a:pt x="318" y="23"/>
                    <a:pt x="318" y="23"/>
                  </a:cubicBezTo>
                  <a:lnTo>
                    <a:pt x="316" y="23"/>
                  </a:lnTo>
                  <a:close/>
                  <a:moveTo>
                    <a:pt x="318" y="25"/>
                  </a:moveTo>
                  <a:cubicBezTo>
                    <a:pt x="318" y="25"/>
                    <a:pt x="318" y="25"/>
                    <a:pt x="318" y="25"/>
                  </a:cubicBezTo>
                  <a:cubicBezTo>
                    <a:pt x="318" y="24"/>
                    <a:pt x="320" y="25"/>
                    <a:pt x="320" y="24"/>
                  </a:cubicBezTo>
                  <a:cubicBezTo>
                    <a:pt x="320" y="25"/>
                    <a:pt x="319" y="25"/>
                    <a:pt x="318" y="25"/>
                  </a:cubicBezTo>
                  <a:close/>
                  <a:moveTo>
                    <a:pt x="325" y="25"/>
                  </a:moveTo>
                  <a:cubicBezTo>
                    <a:pt x="326" y="24"/>
                    <a:pt x="327" y="24"/>
                    <a:pt x="328" y="25"/>
                  </a:cubicBezTo>
                  <a:cubicBezTo>
                    <a:pt x="327" y="25"/>
                    <a:pt x="326" y="25"/>
                    <a:pt x="325" y="25"/>
                  </a:cubicBezTo>
                  <a:close/>
                  <a:moveTo>
                    <a:pt x="328" y="24"/>
                  </a:moveTo>
                  <a:cubicBezTo>
                    <a:pt x="327" y="24"/>
                    <a:pt x="327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5" y="24"/>
                    <a:pt x="325" y="24"/>
                    <a:pt x="324" y="24"/>
                  </a:cubicBezTo>
                  <a:cubicBezTo>
                    <a:pt x="324" y="24"/>
                    <a:pt x="324" y="24"/>
                    <a:pt x="324" y="24"/>
                  </a:cubicBezTo>
                  <a:cubicBezTo>
                    <a:pt x="324" y="25"/>
                    <a:pt x="323" y="24"/>
                    <a:pt x="322" y="25"/>
                  </a:cubicBezTo>
                  <a:cubicBezTo>
                    <a:pt x="322" y="24"/>
                    <a:pt x="322" y="24"/>
                    <a:pt x="322" y="24"/>
                  </a:cubicBezTo>
                  <a:cubicBezTo>
                    <a:pt x="322" y="24"/>
                    <a:pt x="324" y="23"/>
                    <a:pt x="323" y="23"/>
                  </a:cubicBezTo>
                  <a:cubicBezTo>
                    <a:pt x="324" y="24"/>
                    <a:pt x="325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3"/>
                    <a:pt x="328" y="23"/>
                    <a:pt x="327" y="23"/>
                  </a:cubicBezTo>
                  <a:cubicBezTo>
                    <a:pt x="328" y="23"/>
                    <a:pt x="329" y="22"/>
                    <a:pt x="330" y="23"/>
                  </a:cubicBezTo>
                  <a:cubicBezTo>
                    <a:pt x="329" y="22"/>
                    <a:pt x="328" y="24"/>
                    <a:pt x="328" y="24"/>
                  </a:cubicBezTo>
                  <a:close/>
                  <a:moveTo>
                    <a:pt x="333" y="25"/>
                  </a:moveTo>
                  <a:cubicBezTo>
                    <a:pt x="333" y="25"/>
                    <a:pt x="333" y="25"/>
                    <a:pt x="332" y="24"/>
                  </a:cubicBezTo>
                  <a:cubicBezTo>
                    <a:pt x="332" y="25"/>
                    <a:pt x="332" y="23"/>
                    <a:pt x="331" y="24"/>
                  </a:cubicBezTo>
                  <a:cubicBezTo>
                    <a:pt x="331" y="24"/>
                    <a:pt x="331" y="25"/>
                    <a:pt x="331" y="25"/>
                  </a:cubicBezTo>
                  <a:cubicBezTo>
                    <a:pt x="331" y="25"/>
                    <a:pt x="331" y="25"/>
                    <a:pt x="332" y="25"/>
                  </a:cubicBezTo>
                  <a:cubicBezTo>
                    <a:pt x="332" y="26"/>
                    <a:pt x="332" y="26"/>
                    <a:pt x="332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2" y="25"/>
                    <a:pt x="331" y="25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30" y="24"/>
                    <a:pt x="331" y="24"/>
                  </a:cubicBezTo>
                  <a:cubicBezTo>
                    <a:pt x="331" y="24"/>
                    <a:pt x="330" y="23"/>
                    <a:pt x="332" y="23"/>
                  </a:cubicBezTo>
                  <a:cubicBezTo>
                    <a:pt x="332" y="23"/>
                    <a:pt x="334" y="24"/>
                    <a:pt x="334" y="23"/>
                  </a:cubicBezTo>
                  <a:cubicBezTo>
                    <a:pt x="335" y="24"/>
                    <a:pt x="335" y="24"/>
                    <a:pt x="335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3" y="24"/>
                    <a:pt x="332" y="24"/>
                  </a:cubicBezTo>
                  <a:cubicBezTo>
                    <a:pt x="333" y="25"/>
                    <a:pt x="334" y="25"/>
                    <a:pt x="335" y="25"/>
                  </a:cubicBezTo>
                  <a:cubicBezTo>
                    <a:pt x="334" y="26"/>
                    <a:pt x="334" y="24"/>
                    <a:pt x="333" y="25"/>
                  </a:cubicBezTo>
                  <a:close/>
                  <a:moveTo>
                    <a:pt x="338" y="25"/>
                  </a:moveTo>
                  <a:cubicBezTo>
                    <a:pt x="338" y="25"/>
                    <a:pt x="338" y="25"/>
                    <a:pt x="338" y="25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37" y="26"/>
                    <a:pt x="338" y="25"/>
                    <a:pt x="337" y="25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7" y="26"/>
                    <a:pt x="336" y="26"/>
                    <a:pt x="336" y="26"/>
                  </a:cubicBezTo>
                  <a:cubicBezTo>
                    <a:pt x="337" y="25"/>
                    <a:pt x="335" y="25"/>
                    <a:pt x="336" y="25"/>
                  </a:cubicBezTo>
                  <a:cubicBezTo>
                    <a:pt x="336" y="25"/>
                    <a:pt x="337" y="24"/>
                    <a:pt x="337" y="24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7" y="23"/>
                    <a:pt x="337" y="23"/>
                    <a:pt x="336" y="23"/>
                  </a:cubicBezTo>
                  <a:cubicBezTo>
                    <a:pt x="336" y="23"/>
                    <a:pt x="336" y="24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8" y="23"/>
                    <a:pt x="338" y="23"/>
                    <a:pt x="339" y="23"/>
                  </a:cubicBezTo>
                  <a:cubicBezTo>
                    <a:pt x="340" y="24"/>
                    <a:pt x="340" y="24"/>
                    <a:pt x="340" y="24"/>
                  </a:cubicBezTo>
                  <a:cubicBezTo>
                    <a:pt x="339" y="24"/>
                    <a:pt x="338" y="24"/>
                    <a:pt x="338" y="25"/>
                  </a:cubicBezTo>
                  <a:close/>
                  <a:moveTo>
                    <a:pt x="341" y="24"/>
                  </a:moveTo>
                  <a:cubicBezTo>
                    <a:pt x="340" y="25"/>
                    <a:pt x="340" y="25"/>
                    <a:pt x="339" y="26"/>
                  </a:cubicBezTo>
                  <a:cubicBezTo>
                    <a:pt x="338" y="25"/>
                    <a:pt x="342" y="25"/>
                    <a:pt x="341" y="24"/>
                  </a:cubicBezTo>
                  <a:cubicBezTo>
                    <a:pt x="341" y="24"/>
                    <a:pt x="342" y="24"/>
                    <a:pt x="343" y="24"/>
                  </a:cubicBezTo>
                  <a:cubicBezTo>
                    <a:pt x="343" y="24"/>
                    <a:pt x="342" y="25"/>
                    <a:pt x="343" y="25"/>
                  </a:cubicBezTo>
                  <a:cubicBezTo>
                    <a:pt x="342" y="25"/>
                    <a:pt x="342" y="25"/>
                    <a:pt x="341" y="24"/>
                  </a:cubicBezTo>
                  <a:close/>
                  <a:moveTo>
                    <a:pt x="342" y="26"/>
                  </a:moveTo>
                  <a:cubicBezTo>
                    <a:pt x="341" y="26"/>
                    <a:pt x="341" y="26"/>
                    <a:pt x="341" y="26"/>
                  </a:cubicBezTo>
                  <a:cubicBezTo>
                    <a:pt x="341" y="26"/>
                    <a:pt x="341" y="26"/>
                    <a:pt x="342" y="26"/>
                  </a:cubicBezTo>
                  <a:cubicBezTo>
                    <a:pt x="342" y="26"/>
                    <a:pt x="344" y="26"/>
                    <a:pt x="344" y="26"/>
                  </a:cubicBezTo>
                  <a:cubicBezTo>
                    <a:pt x="344" y="28"/>
                    <a:pt x="342" y="27"/>
                    <a:pt x="342" y="26"/>
                  </a:cubicBezTo>
                  <a:close/>
                  <a:moveTo>
                    <a:pt x="345" y="27"/>
                  </a:moveTo>
                  <a:cubicBezTo>
                    <a:pt x="345" y="27"/>
                    <a:pt x="345" y="27"/>
                    <a:pt x="345" y="27"/>
                  </a:cubicBezTo>
                  <a:cubicBezTo>
                    <a:pt x="345" y="27"/>
                    <a:pt x="345" y="26"/>
                    <a:pt x="345" y="26"/>
                  </a:cubicBezTo>
                  <a:cubicBezTo>
                    <a:pt x="345" y="26"/>
                    <a:pt x="344" y="26"/>
                    <a:pt x="344" y="26"/>
                  </a:cubicBezTo>
                  <a:cubicBezTo>
                    <a:pt x="343" y="26"/>
                    <a:pt x="343" y="26"/>
                    <a:pt x="343" y="26"/>
                  </a:cubicBezTo>
                  <a:cubicBezTo>
                    <a:pt x="344" y="25"/>
                    <a:pt x="345" y="25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7" y="23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6" y="24"/>
                    <a:pt x="345" y="25"/>
                    <a:pt x="345" y="25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7" y="25"/>
                    <a:pt x="347" y="26"/>
                  </a:cubicBezTo>
                  <a:cubicBezTo>
                    <a:pt x="347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5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7"/>
                    <a:pt x="346" y="27"/>
                    <a:pt x="346" y="27"/>
                  </a:cubicBezTo>
                  <a:cubicBezTo>
                    <a:pt x="348" y="27"/>
                    <a:pt x="348" y="27"/>
                    <a:pt x="348" y="27"/>
                  </a:cubicBezTo>
                  <a:cubicBezTo>
                    <a:pt x="348" y="27"/>
                    <a:pt x="346" y="28"/>
                    <a:pt x="345" y="27"/>
                  </a:cubicBezTo>
                  <a:close/>
                  <a:moveTo>
                    <a:pt x="349" y="24"/>
                  </a:move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1" y="24"/>
                    <a:pt x="351" y="24"/>
                  </a:cubicBezTo>
                  <a:cubicBezTo>
                    <a:pt x="352" y="24"/>
                    <a:pt x="351" y="24"/>
                    <a:pt x="351" y="25"/>
                  </a:cubicBezTo>
                  <a:cubicBezTo>
                    <a:pt x="350" y="26"/>
                    <a:pt x="351" y="24"/>
                    <a:pt x="351" y="24"/>
                  </a:cubicBezTo>
                  <a:cubicBezTo>
                    <a:pt x="350" y="24"/>
                    <a:pt x="350" y="24"/>
                    <a:pt x="349" y="24"/>
                  </a:cubicBezTo>
                  <a:close/>
                  <a:moveTo>
                    <a:pt x="349" y="26"/>
                  </a:moveTo>
                  <a:cubicBezTo>
                    <a:pt x="349" y="26"/>
                    <a:pt x="349" y="26"/>
                    <a:pt x="349" y="26"/>
                  </a:cubicBezTo>
                  <a:cubicBezTo>
                    <a:pt x="349" y="26"/>
                    <a:pt x="348" y="26"/>
                    <a:pt x="348" y="26"/>
                  </a:cubicBezTo>
                  <a:cubicBezTo>
                    <a:pt x="348" y="26"/>
                    <a:pt x="349" y="26"/>
                    <a:pt x="349" y="26"/>
                  </a:cubicBezTo>
                  <a:cubicBezTo>
                    <a:pt x="349" y="26"/>
                    <a:pt x="350" y="25"/>
                    <a:pt x="351" y="26"/>
                  </a:cubicBezTo>
                  <a:cubicBezTo>
                    <a:pt x="350" y="26"/>
                    <a:pt x="349" y="27"/>
                    <a:pt x="349" y="26"/>
                  </a:cubicBezTo>
                  <a:close/>
                  <a:moveTo>
                    <a:pt x="354" y="28"/>
                  </a:moveTo>
                  <a:cubicBezTo>
                    <a:pt x="354" y="28"/>
                    <a:pt x="355" y="27"/>
                    <a:pt x="355" y="28"/>
                  </a:cubicBezTo>
                  <a:cubicBezTo>
                    <a:pt x="355" y="28"/>
                    <a:pt x="354" y="28"/>
                    <a:pt x="354" y="28"/>
                  </a:cubicBezTo>
                  <a:close/>
                  <a:moveTo>
                    <a:pt x="361" y="28"/>
                  </a:moveTo>
                  <a:cubicBezTo>
                    <a:pt x="360" y="28"/>
                    <a:pt x="360" y="28"/>
                    <a:pt x="360" y="28"/>
                  </a:cubicBezTo>
                  <a:cubicBezTo>
                    <a:pt x="360" y="28"/>
                    <a:pt x="360" y="28"/>
                    <a:pt x="359" y="28"/>
                  </a:cubicBezTo>
                  <a:cubicBezTo>
                    <a:pt x="359" y="28"/>
                    <a:pt x="359" y="28"/>
                    <a:pt x="358" y="28"/>
                  </a:cubicBezTo>
                  <a:cubicBezTo>
                    <a:pt x="358" y="28"/>
                    <a:pt x="358" y="28"/>
                    <a:pt x="358" y="28"/>
                  </a:cubicBezTo>
                  <a:cubicBezTo>
                    <a:pt x="356" y="27"/>
                    <a:pt x="356" y="27"/>
                    <a:pt x="356" y="27"/>
                  </a:cubicBezTo>
                  <a:cubicBezTo>
                    <a:pt x="357" y="27"/>
                    <a:pt x="358" y="27"/>
                    <a:pt x="358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5"/>
                    <a:pt x="358" y="25"/>
                    <a:pt x="358" y="25"/>
                  </a:cubicBezTo>
                  <a:cubicBezTo>
                    <a:pt x="356" y="26"/>
                    <a:pt x="355" y="27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5"/>
                    <a:pt x="354" y="26"/>
                    <a:pt x="354" y="25"/>
                  </a:cubicBezTo>
                  <a:cubicBezTo>
                    <a:pt x="353" y="24"/>
                    <a:pt x="353" y="25"/>
                    <a:pt x="352" y="25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6" y="24"/>
                    <a:pt x="357" y="25"/>
                    <a:pt x="357" y="24"/>
                  </a:cubicBezTo>
                  <a:cubicBezTo>
                    <a:pt x="358" y="24"/>
                    <a:pt x="359" y="25"/>
                    <a:pt x="360" y="2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25"/>
                    <a:pt x="359" y="25"/>
                    <a:pt x="359" y="26"/>
                  </a:cubicBezTo>
                  <a:cubicBezTo>
                    <a:pt x="359" y="26"/>
                    <a:pt x="359" y="26"/>
                    <a:pt x="359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7"/>
                    <a:pt x="359" y="27"/>
                    <a:pt x="359" y="28"/>
                  </a:cubicBezTo>
                  <a:cubicBezTo>
                    <a:pt x="359" y="27"/>
                    <a:pt x="360" y="28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0" y="27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lose/>
                  <a:moveTo>
                    <a:pt x="362" y="28"/>
                  </a:moveTo>
                  <a:cubicBezTo>
                    <a:pt x="362" y="28"/>
                    <a:pt x="362" y="28"/>
                    <a:pt x="362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2" y="28"/>
                    <a:pt x="362" y="28"/>
                    <a:pt x="362" y="28"/>
                  </a:cubicBezTo>
                  <a:close/>
                  <a:moveTo>
                    <a:pt x="362" y="27"/>
                  </a:moveTo>
                  <a:cubicBezTo>
                    <a:pt x="362" y="27"/>
                    <a:pt x="362" y="27"/>
                    <a:pt x="362" y="27"/>
                  </a:cubicBezTo>
                  <a:cubicBezTo>
                    <a:pt x="363" y="27"/>
                    <a:pt x="363" y="27"/>
                    <a:pt x="363" y="27"/>
                  </a:cubicBezTo>
                  <a:lnTo>
                    <a:pt x="362" y="27"/>
                  </a:lnTo>
                  <a:close/>
                  <a:moveTo>
                    <a:pt x="369" y="24"/>
                  </a:moveTo>
                  <a:cubicBezTo>
                    <a:pt x="369" y="24"/>
                    <a:pt x="369" y="24"/>
                    <a:pt x="369" y="24"/>
                  </a:cubicBezTo>
                  <a:cubicBezTo>
                    <a:pt x="368" y="24"/>
                    <a:pt x="368" y="24"/>
                    <a:pt x="368" y="24"/>
                  </a:cubicBezTo>
                  <a:lnTo>
                    <a:pt x="369" y="24"/>
                  </a:lnTo>
                  <a:close/>
                  <a:moveTo>
                    <a:pt x="363" y="28"/>
                  </a:moveTo>
                  <a:cubicBezTo>
                    <a:pt x="363" y="28"/>
                    <a:pt x="364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4" y="27"/>
                    <a:pt x="366" y="26"/>
                    <a:pt x="365" y="26"/>
                  </a:cubicBezTo>
                  <a:cubicBezTo>
                    <a:pt x="365" y="25"/>
                    <a:pt x="364" y="26"/>
                    <a:pt x="364" y="26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5" y="25"/>
                    <a:pt x="367" y="25"/>
                    <a:pt x="368" y="25"/>
                  </a:cubicBezTo>
                  <a:cubicBezTo>
                    <a:pt x="368" y="25"/>
                    <a:pt x="368" y="25"/>
                    <a:pt x="368" y="25"/>
                  </a:cubicBezTo>
                  <a:cubicBezTo>
                    <a:pt x="368" y="26"/>
                    <a:pt x="366" y="26"/>
                    <a:pt x="365" y="26"/>
                  </a:cubicBezTo>
                  <a:cubicBezTo>
                    <a:pt x="366" y="26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8"/>
                    <a:pt x="365" y="28"/>
                  </a:cubicBezTo>
                  <a:cubicBezTo>
                    <a:pt x="365" y="28"/>
                    <a:pt x="365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5" y="28"/>
                    <a:pt x="365" y="28"/>
                    <a:pt x="365" y="28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5" y="28"/>
                    <a:pt x="364" y="30"/>
                    <a:pt x="363" y="28"/>
                  </a:cubicBezTo>
                  <a:close/>
                  <a:moveTo>
                    <a:pt x="392" y="26"/>
                  </a:moveTo>
                  <a:cubicBezTo>
                    <a:pt x="392" y="26"/>
                    <a:pt x="392" y="26"/>
                    <a:pt x="392" y="26"/>
                  </a:cubicBezTo>
                  <a:cubicBezTo>
                    <a:pt x="393" y="26"/>
                    <a:pt x="393" y="26"/>
                    <a:pt x="393" y="26"/>
                  </a:cubicBezTo>
                  <a:cubicBezTo>
                    <a:pt x="393" y="26"/>
                    <a:pt x="393" y="26"/>
                    <a:pt x="394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394" y="27"/>
                    <a:pt x="394" y="27"/>
                    <a:pt x="394" y="27"/>
                  </a:cubicBezTo>
                  <a:cubicBezTo>
                    <a:pt x="394" y="27"/>
                    <a:pt x="393" y="27"/>
                    <a:pt x="393" y="27"/>
                  </a:cubicBezTo>
                  <a:cubicBezTo>
                    <a:pt x="392" y="27"/>
                    <a:pt x="391" y="27"/>
                    <a:pt x="391" y="28"/>
                  </a:cubicBezTo>
                  <a:cubicBezTo>
                    <a:pt x="390" y="27"/>
                    <a:pt x="392" y="27"/>
                    <a:pt x="390" y="26"/>
                  </a:cubicBezTo>
                  <a:cubicBezTo>
                    <a:pt x="390" y="26"/>
                    <a:pt x="392" y="26"/>
                    <a:pt x="392" y="26"/>
                  </a:cubicBezTo>
                  <a:close/>
                  <a:moveTo>
                    <a:pt x="379" y="26"/>
                  </a:moveTo>
                  <a:cubicBezTo>
                    <a:pt x="379" y="26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1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1" y="26"/>
                    <a:pt x="382" y="26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1" y="26"/>
                    <a:pt x="382" y="26"/>
                  </a:cubicBezTo>
                  <a:cubicBezTo>
                    <a:pt x="383" y="26"/>
                    <a:pt x="385" y="25"/>
                    <a:pt x="386" y="26"/>
                  </a:cubicBezTo>
                  <a:cubicBezTo>
                    <a:pt x="386" y="25"/>
                    <a:pt x="388" y="25"/>
                    <a:pt x="388" y="26"/>
                  </a:cubicBezTo>
                  <a:cubicBezTo>
                    <a:pt x="388" y="25"/>
                    <a:pt x="388" y="25"/>
                    <a:pt x="388" y="25"/>
                  </a:cubicBezTo>
                  <a:cubicBezTo>
                    <a:pt x="388" y="26"/>
                    <a:pt x="389" y="25"/>
                    <a:pt x="390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7"/>
                    <a:pt x="388" y="26"/>
                    <a:pt x="388" y="27"/>
                  </a:cubicBezTo>
                  <a:cubicBezTo>
                    <a:pt x="389" y="27"/>
                    <a:pt x="387" y="27"/>
                    <a:pt x="388" y="28"/>
                  </a:cubicBezTo>
                  <a:cubicBezTo>
                    <a:pt x="389" y="29"/>
                    <a:pt x="390" y="28"/>
                    <a:pt x="391" y="29"/>
                  </a:cubicBezTo>
                  <a:cubicBezTo>
                    <a:pt x="391" y="29"/>
                    <a:pt x="387" y="28"/>
                    <a:pt x="390" y="29"/>
                  </a:cubicBezTo>
                  <a:cubicBezTo>
                    <a:pt x="389" y="30"/>
                    <a:pt x="389" y="30"/>
                    <a:pt x="388" y="30"/>
                  </a:cubicBezTo>
                  <a:cubicBezTo>
                    <a:pt x="388" y="30"/>
                    <a:pt x="388" y="30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8"/>
                    <a:pt x="387" y="29"/>
                    <a:pt x="387" y="28"/>
                  </a:cubicBezTo>
                  <a:cubicBezTo>
                    <a:pt x="388" y="28"/>
                    <a:pt x="388" y="28"/>
                    <a:pt x="388" y="28"/>
                  </a:cubicBezTo>
                  <a:cubicBezTo>
                    <a:pt x="387" y="28"/>
                    <a:pt x="386" y="27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9"/>
                    <a:pt x="385" y="29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5" y="28"/>
                    <a:pt x="384" y="28"/>
                  </a:cubicBezTo>
                  <a:cubicBezTo>
                    <a:pt x="384" y="29"/>
                    <a:pt x="385" y="29"/>
                    <a:pt x="385" y="29"/>
                  </a:cubicBezTo>
                  <a:cubicBezTo>
                    <a:pt x="385" y="29"/>
                    <a:pt x="385" y="29"/>
                    <a:pt x="385" y="30"/>
                  </a:cubicBezTo>
                  <a:cubicBezTo>
                    <a:pt x="385" y="29"/>
                    <a:pt x="385" y="29"/>
                    <a:pt x="386" y="29"/>
                  </a:cubicBezTo>
                  <a:cubicBezTo>
                    <a:pt x="386" y="30"/>
                    <a:pt x="386" y="30"/>
                    <a:pt x="386" y="30"/>
                  </a:cubicBezTo>
                  <a:cubicBezTo>
                    <a:pt x="386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29"/>
                  </a:cubicBezTo>
                  <a:cubicBezTo>
                    <a:pt x="384" y="30"/>
                    <a:pt x="384" y="30"/>
                    <a:pt x="383" y="30"/>
                  </a:cubicBezTo>
                  <a:cubicBezTo>
                    <a:pt x="383" y="29"/>
                    <a:pt x="385" y="29"/>
                    <a:pt x="384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8"/>
                    <a:pt x="381" y="28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6"/>
                    <a:pt x="380" y="27"/>
                    <a:pt x="380" y="27"/>
                  </a:cubicBezTo>
                  <a:cubicBezTo>
                    <a:pt x="380" y="26"/>
                    <a:pt x="379" y="26"/>
                    <a:pt x="379" y="26"/>
                  </a:cubicBezTo>
                  <a:close/>
                  <a:moveTo>
                    <a:pt x="379" y="28"/>
                  </a:moveTo>
                  <a:cubicBezTo>
                    <a:pt x="380" y="28"/>
                    <a:pt x="379" y="27"/>
                    <a:pt x="379" y="27"/>
                  </a:cubicBezTo>
                  <a:cubicBezTo>
                    <a:pt x="379" y="28"/>
                    <a:pt x="380" y="28"/>
                    <a:pt x="380" y="28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9" y="28"/>
                    <a:pt x="379" y="28"/>
                    <a:pt x="378" y="28"/>
                  </a:cubicBezTo>
                  <a:cubicBezTo>
                    <a:pt x="378" y="28"/>
                    <a:pt x="379" y="29"/>
                    <a:pt x="378" y="29"/>
                  </a:cubicBezTo>
                  <a:cubicBezTo>
                    <a:pt x="378" y="29"/>
                    <a:pt x="378" y="28"/>
                    <a:pt x="378" y="28"/>
                  </a:cubicBezTo>
                  <a:cubicBezTo>
                    <a:pt x="378" y="28"/>
                    <a:pt x="379" y="28"/>
                    <a:pt x="379" y="28"/>
                  </a:cubicBezTo>
                  <a:close/>
                  <a:moveTo>
                    <a:pt x="380" y="29"/>
                  </a:moveTo>
                  <a:cubicBezTo>
                    <a:pt x="378" y="29"/>
                    <a:pt x="378" y="29"/>
                    <a:pt x="378" y="29"/>
                  </a:cubicBezTo>
                  <a:cubicBezTo>
                    <a:pt x="379" y="29"/>
                    <a:pt x="379" y="29"/>
                    <a:pt x="379" y="29"/>
                  </a:cubicBezTo>
                  <a:lnTo>
                    <a:pt x="380" y="29"/>
                  </a:lnTo>
                  <a:close/>
                  <a:moveTo>
                    <a:pt x="376" y="32"/>
                  </a:moveTo>
                  <a:cubicBezTo>
                    <a:pt x="377" y="32"/>
                    <a:pt x="377" y="31"/>
                    <a:pt x="378" y="32"/>
                  </a:cubicBezTo>
                  <a:cubicBezTo>
                    <a:pt x="378" y="32"/>
                    <a:pt x="378" y="31"/>
                    <a:pt x="378" y="31"/>
                  </a:cubicBezTo>
                  <a:cubicBezTo>
                    <a:pt x="378" y="31"/>
                    <a:pt x="378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lnTo>
                    <a:pt x="376" y="32"/>
                  </a:lnTo>
                  <a:close/>
                  <a:moveTo>
                    <a:pt x="380" y="29"/>
                  </a:moveTo>
                  <a:cubicBezTo>
                    <a:pt x="380" y="29"/>
                    <a:pt x="381" y="28"/>
                    <a:pt x="382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1" y="28"/>
                    <a:pt x="382" y="28"/>
                    <a:pt x="382" y="28"/>
                  </a:cubicBezTo>
                  <a:cubicBezTo>
                    <a:pt x="382" y="28"/>
                    <a:pt x="382" y="29"/>
                    <a:pt x="382" y="30"/>
                  </a:cubicBezTo>
                  <a:cubicBezTo>
                    <a:pt x="381" y="30"/>
                    <a:pt x="381" y="29"/>
                    <a:pt x="380" y="29"/>
                  </a:cubicBezTo>
                  <a:close/>
                  <a:moveTo>
                    <a:pt x="384" y="32"/>
                  </a:moveTo>
                  <a:cubicBezTo>
                    <a:pt x="384" y="32"/>
                    <a:pt x="384" y="32"/>
                    <a:pt x="384" y="32"/>
                  </a:cubicBezTo>
                  <a:cubicBezTo>
                    <a:pt x="384" y="33"/>
                    <a:pt x="383" y="33"/>
                    <a:pt x="383" y="33"/>
                  </a:cubicBezTo>
                  <a:cubicBezTo>
                    <a:pt x="383" y="33"/>
                    <a:pt x="383" y="33"/>
                    <a:pt x="382" y="33"/>
                  </a:cubicBezTo>
                  <a:cubicBezTo>
                    <a:pt x="382" y="32"/>
                    <a:pt x="383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2" y="32"/>
                    <a:pt x="382" y="32"/>
                    <a:pt x="381" y="31"/>
                  </a:cubicBezTo>
                  <a:cubicBezTo>
                    <a:pt x="381" y="31"/>
                    <a:pt x="381" y="31"/>
                    <a:pt x="381" y="31"/>
                  </a:cubicBezTo>
                  <a:cubicBezTo>
                    <a:pt x="381" y="30"/>
                    <a:pt x="381" y="32"/>
                    <a:pt x="383" y="31"/>
                  </a:cubicBezTo>
                  <a:cubicBezTo>
                    <a:pt x="382" y="30"/>
                    <a:pt x="383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5" y="32"/>
                    <a:pt x="384" y="31"/>
                    <a:pt x="384" y="32"/>
                  </a:cubicBezTo>
                  <a:close/>
                  <a:moveTo>
                    <a:pt x="364" y="87"/>
                  </a:moveTo>
                  <a:cubicBezTo>
                    <a:pt x="364" y="86"/>
                    <a:pt x="364" y="86"/>
                    <a:pt x="364" y="86"/>
                  </a:cubicBezTo>
                  <a:cubicBezTo>
                    <a:pt x="364" y="86"/>
                    <a:pt x="364" y="86"/>
                    <a:pt x="364" y="86"/>
                  </a:cubicBezTo>
                  <a:lnTo>
                    <a:pt x="364" y="87"/>
                  </a:lnTo>
                  <a:close/>
                  <a:moveTo>
                    <a:pt x="367" y="87"/>
                  </a:moveTo>
                  <a:cubicBezTo>
                    <a:pt x="366" y="87"/>
                    <a:pt x="366" y="87"/>
                    <a:pt x="366" y="87"/>
                  </a:cubicBezTo>
                  <a:cubicBezTo>
                    <a:pt x="367" y="87"/>
                    <a:pt x="367" y="87"/>
                    <a:pt x="367" y="87"/>
                  </a:cubicBezTo>
                  <a:close/>
                  <a:moveTo>
                    <a:pt x="370" y="84"/>
                  </a:move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4"/>
                    <a:pt x="370" y="84"/>
                  </a:cubicBezTo>
                  <a:close/>
                  <a:moveTo>
                    <a:pt x="394" y="32"/>
                  </a:moveTo>
                  <a:cubicBezTo>
                    <a:pt x="394" y="32"/>
                    <a:pt x="394" y="32"/>
                    <a:pt x="394" y="32"/>
                  </a:cubicBezTo>
                  <a:cubicBezTo>
                    <a:pt x="392" y="32"/>
                    <a:pt x="392" y="32"/>
                    <a:pt x="390" y="32"/>
                  </a:cubicBezTo>
                  <a:cubicBezTo>
                    <a:pt x="390" y="32"/>
                    <a:pt x="391" y="33"/>
                    <a:pt x="390" y="33"/>
                  </a:cubicBezTo>
                  <a:cubicBezTo>
                    <a:pt x="390" y="32"/>
                    <a:pt x="390" y="32"/>
                    <a:pt x="390" y="32"/>
                  </a:cubicBezTo>
                  <a:cubicBezTo>
                    <a:pt x="388" y="32"/>
                    <a:pt x="387" y="32"/>
                    <a:pt x="386" y="31"/>
                  </a:cubicBezTo>
                  <a:cubicBezTo>
                    <a:pt x="385" y="31"/>
                    <a:pt x="387" y="31"/>
                    <a:pt x="387" y="31"/>
                  </a:cubicBezTo>
                  <a:cubicBezTo>
                    <a:pt x="389" y="31"/>
                    <a:pt x="391" y="31"/>
                    <a:pt x="393" y="31"/>
                  </a:cubicBezTo>
                  <a:cubicBezTo>
                    <a:pt x="393" y="31"/>
                    <a:pt x="393" y="32"/>
                    <a:pt x="394" y="32"/>
                  </a:cubicBezTo>
                  <a:cubicBezTo>
                    <a:pt x="394" y="32"/>
                    <a:pt x="394" y="32"/>
                    <a:pt x="395" y="32"/>
                  </a:cubicBezTo>
                  <a:lnTo>
                    <a:pt x="394" y="32"/>
                  </a:lnTo>
                  <a:close/>
                  <a:moveTo>
                    <a:pt x="398" y="33"/>
                  </a:moveTo>
                  <a:cubicBezTo>
                    <a:pt x="398" y="32"/>
                    <a:pt x="398" y="32"/>
                    <a:pt x="398" y="32"/>
                  </a:cubicBezTo>
                  <a:cubicBezTo>
                    <a:pt x="397" y="33"/>
                    <a:pt x="396" y="33"/>
                    <a:pt x="396" y="32"/>
                  </a:cubicBezTo>
                  <a:cubicBezTo>
                    <a:pt x="397" y="31"/>
                    <a:pt x="398" y="31"/>
                    <a:pt x="398" y="31"/>
                  </a:cubicBezTo>
                  <a:lnTo>
                    <a:pt x="398" y="33"/>
                  </a:lnTo>
                  <a:close/>
                  <a:moveTo>
                    <a:pt x="375" y="87"/>
                  </a:moveTo>
                  <a:cubicBezTo>
                    <a:pt x="375" y="87"/>
                    <a:pt x="375" y="87"/>
                    <a:pt x="375" y="87"/>
                  </a:cubicBezTo>
                  <a:cubicBezTo>
                    <a:pt x="375" y="86"/>
                    <a:pt x="375" y="86"/>
                    <a:pt x="375" y="86"/>
                  </a:cubicBezTo>
                  <a:lnTo>
                    <a:pt x="375" y="87"/>
                  </a:lnTo>
                  <a:close/>
                  <a:moveTo>
                    <a:pt x="403" y="29"/>
                  </a:moveTo>
                  <a:cubicBezTo>
                    <a:pt x="403" y="29"/>
                    <a:pt x="403" y="29"/>
                    <a:pt x="403" y="30"/>
                  </a:cubicBezTo>
                  <a:cubicBezTo>
                    <a:pt x="402" y="30"/>
                    <a:pt x="402" y="30"/>
                    <a:pt x="402" y="30"/>
                  </a:cubicBezTo>
                  <a:lnTo>
                    <a:pt x="403" y="29"/>
                  </a:lnTo>
                  <a:close/>
                  <a:moveTo>
                    <a:pt x="398" y="35"/>
                  </a:moveTo>
                  <a:cubicBezTo>
                    <a:pt x="398" y="35"/>
                    <a:pt x="398" y="35"/>
                    <a:pt x="398" y="35"/>
                  </a:cubicBezTo>
                  <a:cubicBezTo>
                    <a:pt x="398" y="35"/>
                    <a:pt x="398" y="35"/>
                    <a:pt x="398" y="35"/>
                  </a:cubicBezTo>
                  <a:cubicBezTo>
                    <a:pt x="399" y="35"/>
                    <a:pt x="399" y="35"/>
                    <a:pt x="399" y="35"/>
                  </a:cubicBezTo>
                  <a:lnTo>
                    <a:pt x="398" y="35"/>
                  </a:lnTo>
                  <a:close/>
                  <a:moveTo>
                    <a:pt x="401" y="33"/>
                  </a:moveTo>
                  <a:cubicBezTo>
                    <a:pt x="401" y="33"/>
                    <a:pt x="401" y="33"/>
                    <a:pt x="401" y="33"/>
                  </a:cubicBezTo>
                  <a:cubicBezTo>
                    <a:pt x="400" y="33"/>
                    <a:pt x="400" y="33"/>
                    <a:pt x="399" y="33"/>
                  </a:cubicBezTo>
                  <a:cubicBezTo>
                    <a:pt x="400" y="33"/>
                    <a:pt x="400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ubicBezTo>
                    <a:pt x="401" y="32"/>
                    <a:pt x="401" y="32"/>
                    <a:pt x="402" y="32"/>
                  </a:cubicBezTo>
                  <a:cubicBezTo>
                    <a:pt x="402" y="33"/>
                    <a:pt x="402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lose/>
                  <a:moveTo>
                    <a:pt x="413" y="33"/>
                  </a:move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5" y="34"/>
                    <a:pt x="413" y="32"/>
                    <a:pt x="415" y="32"/>
                  </a:cubicBezTo>
                  <a:cubicBezTo>
                    <a:pt x="414" y="33"/>
                    <a:pt x="414" y="33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3" y="34"/>
                    <a:pt x="413" y="34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lose/>
                  <a:moveTo>
                    <a:pt x="413" y="26"/>
                  </a:moveTo>
                  <a:cubicBezTo>
                    <a:pt x="413" y="26"/>
                    <a:pt x="414" y="27"/>
                    <a:pt x="414" y="26"/>
                  </a:cubicBezTo>
                  <a:cubicBezTo>
                    <a:pt x="414" y="26"/>
                    <a:pt x="415" y="26"/>
                    <a:pt x="416" y="26"/>
                  </a:cubicBezTo>
                  <a:cubicBezTo>
                    <a:pt x="415" y="27"/>
                    <a:pt x="414" y="26"/>
                    <a:pt x="413" y="26"/>
                  </a:cubicBezTo>
                  <a:close/>
                  <a:moveTo>
                    <a:pt x="407" y="29"/>
                  </a:moveTo>
                  <a:cubicBezTo>
                    <a:pt x="406" y="29"/>
                    <a:pt x="406" y="29"/>
                    <a:pt x="406" y="29"/>
                  </a:cubicBezTo>
                  <a:cubicBezTo>
                    <a:pt x="407" y="30"/>
                    <a:pt x="407" y="29"/>
                    <a:pt x="408" y="29"/>
                  </a:cubicBezTo>
                  <a:cubicBezTo>
                    <a:pt x="408" y="29"/>
                    <a:pt x="408" y="29"/>
                    <a:pt x="408" y="29"/>
                  </a:cubicBezTo>
                  <a:cubicBezTo>
                    <a:pt x="408" y="30"/>
                    <a:pt x="409" y="29"/>
                    <a:pt x="410" y="30"/>
                  </a:cubicBezTo>
                  <a:cubicBezTo>
                    <a:pt x="410" y="30"/>
                    <a:pt x="409" y="30"/>
                    <a:pt x="409" y="30"/>
                  </a:cubicBezTo>
                  <a:cubicBezTo>
                    <a:pt x="409" y="30"/>
                    <a:pt x="410" y="30"/>
                    <a:pt x="410" y="31"/>
                  </a:cubicBezTo>
                  <a:cubicBezTo>
                    <a:pt x="411" y="30"/>
                    <a:pt x="412" y="30"/>
                    <a:pt x="412" y="30"/>
                  </a:cubicBezTo>
                  <a:cubicBezTo>
                    <a:pt x="412" y="30"/>
                    <a:pt x="412" y="30"/>
                    <a:pt x="412" y="30"/>
                  </a:cubicBezTo>
                  <a:cubicBezTo>
                    <a:pt x="412" y="30"/>
                    <a:pt x="411" y="30"/>
                    <a:pt x="411" y="30"/>
                  </a:cubicBezTo>
                  <a:cubicBezTo>
                    <a:pt x="411" y="30"/>
                    <a:pt x="411" y="30"/>
                    <a:pt x="411" y="31"/>
                  </a:cubicBezTo>
                  <a:cubicBezTo>
                    <a:pt x="410" y="31"/>
                    <a:pt x="409" y="31"/>
                    <a:pt x="408" y="31"/>
                  </a:cubicBezTo>
                  <a:cubicBezTo>
                    <a:pt x="408" y="30"/>
                    <a:pt x="407" y="30"/>
                    <a:pt x="407" y="30"/>
                  </a:cubicBezTo>
                  <a:cubicBezTo>
                    <a:pt x="406" y="31"/>
                    <a:pt x="406" y="31"/>
                    <a:pt x="406" y="31"/>
                  </a:cubicBezTo>
                  <a:cubicBezTo>
                    <a:pt x="405" y="31"/>
                    <a:pt x="405" y="29"/>
                    <a:pt x="404" y="30"/>
                  </a:cubicBezTo>
                  <a:cubicBezTo>
                    <a:pt x="404" y="30"/>
                    <a:pt x="404" y="30"/>
                    <a:pt x="404" y="29"/>
                  </a:cubicBezTo>
                  <a:cubicBezTo>
                    <a:pt x="404" y="29"/>
                    <a:pt x="406" y="29"/>
                    <a:pt x="407" y="29"/>
                  </a:cubicBezTo>
                  <a:close/>
                  <a:moveTo>
                    <a:pt x="401" y="35"/>
                  </a:moveTo>
                  <a:cubicBezTo>
                    <a:pt x="402" y="35"/>
                    <a:pt x="402" y="35"/>
                    <a:pt x="402" y="35"/>
                  </a:cubicBezTo>
                  <a:cubicBezTo>
                    <a:pt x="402" y="35"/>
                    <a:pt x="402" y="35"/>
                    <a:pt x="402" y="35"/>
                  </a:cubicBezTo>
                  <a:lnTo>
                    <a:pt x="401" y="35"/>
                  </a:lnTo>
                  <a:close/>
                  <a:moveTo>
                    <a:pt x="385" y="87"/>
                  </a:moveTo>
                  <a:cubicBezTo>
                    <a:pt x="384" y="87"/>
                    <a:pt x="384" y="88"/>
                    <a:pt x="383" y="88"/>
                  </a:cubicBezTo>
                  <a:cubicBezTo>
                    <a:pt x="383" y="87"/>
                    <a:pt x="384" y="87"/>
                    <a:pt x="385" y="87"/>
                  </a:cubicBezTo>
                  <a:cubicBezTo>
                    <a:pt x="385" y="87"/>
                    <a:pt x="385" y="87"/>
                    <a:pt x="386" y="87"/>
                  </a:cubicBezTo>
                  <a:cubicBezTo>
                    <a:pt x="385" y="87"/>
                    <a:pt x="385" y="87"/>
                    <a:pt x="385" y="87"/>
                  </a:cubicBezTo>
                  <a:close/>
                  <a:moveTo>
                    <a:pt x="406" y="36"/>
                  </a:moveTo>
                  <a:cubicBezTo>
                    <a:pt x="406" y="35"/>
                    <a:pt x="406" y="35"/>
                    <a:pt x="406" y="35"/>
                  </a:cubicBezTo>
                  <a:cubicBezTo>
                    <a:pt x="407" y="35"/>
                    <a:pt x="407" y="35"/>
                    <a:pt x="407" y="35"/>
                  </a:cubicBezTo>
                  <a:cubicBezTo>
                    <a:pt x="406" y="36"/>
                    <a:pt x="406" y="36"/>
                    <a:pt x="406" y="36"/>
                  </a:cubicBezTo>
                  <a:close/>
                  <a:moveTo>
                    <a:pt x="384" y="86"/>
                  </a:move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lose/>
                  <a:moveTo>
                    <a:pt x="407" y="36"/>
                  </a:moveTo>
                  <a:cubicBezTo>
                    <a:pt x="407" y="35"/>
                    <a:pt x="407" y="35"/>
                    <a:pt x="407" y="35"/>
                  </a:cubicBezTo>
                  <a:cubicBezTo>
                    <a:pt x="408" y="35"/>
                    <a:pt x="408" y="35"/>
                    <a:pt x="408" y="35"/>
                  </a:cubicBezTo>
                  <a:cubicBezTo>
                    <a:pt x="408" y="35"/>
                    <a:pt x="408" y="36"/>
                    <a:pt x="407" y="36"/>
                  </a:cubicBezTo>
                  <a:close/>
                  <a:moveTo>
                    <a:pt x="386" y="86"/>
                  </a:moveTo>
                  <a:cubicBezTo>
                    <a:pt x="386" y="86"/>
                    <a:pt x="386" y="86"/>
                    <a:pt x="386" y="86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6" y="86"/>
                    <a:pt x="386" y="86"/>
                    <a:pt x="386" y="86"/>
                  </a:cubicBezTo>
                  <a:close/>
                  <a:moveTo>
                    <a:pt x="403" y="33"/>
                  </a:moveTo>
                  <a:cubicBezTo>
                    <a:pt x="404" y="32"/>
                    <a:pt x="405" y="33"/>
                    <a:pt x="406" y="32"/>
                  </a:cubicBezTo>
                  <a:cubicBezTo>
                    <a:pt x="405" y="32"/>
                    <a:pt x="405" y="32"/>
                    <a:pt x="405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3"/>
                    <a:pt x="407" y="32"/>
                    <a:pt x="408" y="32"/>
                  </a:cubicBezTo>
                  <a:cubicBezTo>
                    <a:pt x="409" y="31"/>
                    <a:pt x="411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3" y="33"/>
                    <a:pt x="413" y="34"/>
                  </a:cubicBezTo>
                  <a:cubicBezTo>
                    <a:pt x="412" y="33"/>
                    <a:pt x="411" y="33"/>
                    <a:pt x="410" y="34"/>
                  </a:cubicBezTo>
                  <a:cubicBezTo>
                    <a:pt x="408" y="33"/>
                    <a:pt x="405" y="33"/>
                    <a:pt x="403" y="33"/>
                  </a:cubicBezTo>
                  <a:close/>
                  <a:moveTo>
                    <a:pt x="413" y="36"/>
                  </a:moveTo>
                  <a:cubicBezTo>
                    <a:pt x="411" y="35"/>
                    <a:pt x="410" y="36"/>
                    <a:pt x="408" y="36"/>
                  </a:cubicBezTo>
                  <a:cubicBezTo>
                    <a:pt x="409" y="35"/>
                    <a:pt x="411" y="36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3" y="36"/>
                    <a:pt x="414" y="35"/>
                    <a:pt x="415" y="35"/>
                  </a:cubicBezTo>
                  <a:cubicBezTo>
                    <a:pt x="415" y="36"/>
                    <a:pt x="413" y="36"/>
                    <a:pt x="413" y="36"/>
                  </a:cubicBezTo>
                  <a:close/>
                  <a:moveTo>
                    <a:pt x="429" y="33"/>
                  </a:moveTo>
                  <a:cubicBezTo>
                    <a:pt x="429" y="34"/>
                    <a:pt x="429" y="34"/>
                    <a:pt x="429" y="34"/>
                  </a:cubicBezTo>
                  <a:cubicBezTo>
                    <a:pt x="430" y="35"/>
                    <a:pt x="430" y="33"/>
                    <a:pt x="430" y="34"/>
                  </a:cubicBezTo>
                  <a:cubicBezTo>
                    <a:pt x="432" y="34"/>
                    <a:pt x="432" y="34"/>
                    <a:pt x="432" y="34"/>
                  </a:cubicBezTo>
                  <a:cubicBezTo>
                    <a:pt x="431" y="34"/>
                    <a:pt x="430" y="35"/>
                    <a:pt x="429" y="34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3"/>
                    <a:pt x="428" y="33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3"/>
                    <a:pt x="428" y="33"/>
                    <a:pt x="429" y="33"/>
                  </a:cubicBezTo>
                  <a:close/>
                  <a:moveTo>
                    <a:pt x="415" y="36"/>
                  </a:move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7" y="36"/>
                    <a:pt x="417" y="36"/>
                  </a:cubicBezTo>
                  <a:cubicBezTo>
                    <a:pt x="417" y="36"/>
                    <a:pt x="417" y="36"/>
                    <a:pt x="417" y="36"/>
                  </a:cubicBez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6" y="36"/>
                    <a:pt x="415" y="36"/>
                  </a:cubicBezTo>
                  <a:close/>
                  <a:moveTo>
                    <a:pt x="418" y="34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lnTo>
                    <a:pt x="418" y="34"/>
                  </a:lnTo>
                  <a:close/>
                  <a:moveTo>
                    <a:pt x="424" y="36"/>
                  </a:move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5" y="36"/>
                    <a:pt x="425" y="36"/>
                    <a:pt x="425" y="36"/>
                  </a:cubicBezTo>
                  <a:cubicBezTo>
                    <a:pt x="424" y="36"/>
                    <a:pt x="424" y="36"/>
                    <a:pt x="424" y="36"/>
                  </a:cubicBezTo>
                  <a:close/>
                  <a:moveTo>
                    <a:pt x="426" y="34"/>
                  </a:moveTo>
                  <a:cubicBezTo>
                    <a:pt x="426" y="34"/>
                    <a:pt x="426" y="34"/>
                    <a:pt x="426" y="3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4" y="34"/>
                    <a:pt x="424" y="33"/>
                    <a:pt x="424" y="33"/>
                  </a:cubicBezTo>
                  <a:cubicBezTo>
                    <a:pt x="424" y="33"/>
                    <a:pt x="424" y="33"/>
                    <a:pt x="424" y="33"/>
                  </a:cubicBezTo>
                  <a:cubicBezTo>
                    <a:pt x="423" y="33"/>
                    <a:pt x="424" y="34"/>
                    <a:pt x="424" y="34"/>
                  </a:cubicBezTo>
                  <a:cubicBezTo>
                    <a:pt x="423" y="34"/>
                    <a:pt x="420" y="34"/>
                    <a:pt x="419" y="33"/>
                  </a:cubicBezTo>
                  <a:cubicBezTo>
                    <a:pt x="419" y="33"/>
                    <a:pt x="419" y="33"/>
                    <a:pt x="419" y="33"/>
                  </a:cubicBezTo>
                  <a:cubicBezTo>
                    <a:pt x="421" y="34"/>
                    <a:pt x="424" y="33"/>
                    <a:pt x="426" y="33"/>
                  </a:cubicBezTo>
                  <a:cubicBezTo>
                    <a:pt x="426" y="33"/>
                    <a:pt x="426" y="33"/>
                    <a:pt x="426" y="3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517868" y="3715387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输入你的标题</a:t>
              </a:r>
            </a:p>
          </p:txBody>
        </p:sp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639366" y="1494614"/>
            <a:ext cx="47640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latin typeface="叶根友毛笔行书2.0版" charset="-122"/>
                <a:ea typeface="叶根友毛笔行书2.0版" charset="-122"/>
              </a:rPr>
              <a:t>请输入文本内容请输入文本内容</a:t>
            </a:r>
            <a:endParaRPr lang="en-US" altLang="zh-CN" sz="1800" dirty="0">
              <a:latin typeface="叶根友毛笔行书2.0版" charset="-122"/>
              <a:ea typeface="叶根友毛笔行书2.0版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697310" y="3596876"/>
            <a:ext cx="47640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latin typeface="叶根友毛笔行书2.0版" charset="-122"/>
                <a:ea typeface="叶根友毛笔行书2.0版" charset="-122"/>
              </a:rPr>
              <a:t>请输入文本内容请输入文本内容</a:t>
            </a:r>
            <a:endParaRPr lang="en-US" altLang="zh-CN" sz="1800" dirty="0">
              <a:latin typeface="叶根友毛笔行书2.0版" charset="-122"/>
              <a:ea typeface="叶根友毛笔行书2.0版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697310" y="5106264"/>
            <a:ext cx="47640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latin typeface="叶根友毛笔行书2.0版" charset="-122"/>
                <a:ea typeface="叶根友毛笔行书2.0版" charset="-122"/>
              </a:rPr>
              <a:t>请输入文本内容请输入文本内容</a:t>
            </a:r>
            <a:endParaRPr lang="en-US" altLang="zh-CN" sz="1800" dirty="0">
              <a:latin typeface="叶根友毛笔行书2.0版" charset="-122"/>
              <a:ea typeface="叶根友毛笔行书2.0版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917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4" grpId="0"/>
      <p:bldP spid="15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017977" y="2285737"/>
            <a:ext cx="4375831" cy="4373919"/>
            <a:chOff x="4017977" y="2285737"/>
            <a:chExt cx="4375831" cy="43739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0250" y="3062513"/>
              <a:ext cx="2991499" cy="3113314"/>
            </a:xfrm>
            <a:prstGeom prst="rect">
              <a:avLst/>
            </a:prstGeom>
          </p:spPr>
        </p:pic>
        <p:pic>
          <p:nvPicPr>
            <p:cNvPr id="4" name="Picture 3" descr="C:\Users\Soloman\Desktop\未标题-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305985">
              <a:off x="4017977" y="2285737"/>
              <a:ext cx="4375831" cy="4373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组合 5"/>
          <p:cNvGrpSpPr/>
          <p:nvPr/>
        </p:nvGrpSpPr>
        <p:grpSpPr>
          <a:xfrm rot="10155816">
            <a:off x="4289849" y="159070"/>
            <a:ext cx="3301900" cy="2817524"/>
            <a:chOff x="3131840" y="1491630"/>
            <a:chExt cx="3301900" cy="2817524"/>
          </a:xfrm>
        </p:grpSpPr>
        <p:pic>
          <p:nvPicPr>
            <p:cNvPr id="7" name="Picture 3" descr="C:\Users\zjd\Desktop\Nipic_9501016_2012041916170751919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3131840" y="1491630"/>
              <a:ext cx="3301900" cy="2817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8"/>
            <p:cNvSpPr txBox="1"/>
            <p:nvPr/>
          </p:nvSpPr>
          <p:spPr>
            <a:xfrm rot="11444184">
              <a:off x="3707904" y="2571750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latin typeface="华文隶书" pitchFamily="2" charset="-122"/>
                  <a:ea typeface="华文隶书" pitchFamily="2" charset="-122"/>
                </a:rPr>
                <a:t>添加标题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8581035" y="295171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8581035" y="326571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1" name="矩形 10"/>
          <p:cNvSpPr/>
          <p:nvPr/>
        </p:nvSpPr>
        <p:spPr>
          <a:xfrm>
            <a:off x="8581035" y="362575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107176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54" y="4330006"/>
            <a:ext cx="12192000" cy="26407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9414" y="-1176747"/>
            <a:ext cx="4143620" cy="4904600"/>
          </a:xfrm>
          <a:prstGeom prst="rect">
            <a:avLst/>
          </a:prstGeom>
        </p:spPr>
      </p:pic>
      <p:pic>
        <p:nvPicPr>
          <p:cNvPr id="19" name="Picture 2" descr="C:\Users\zjd\Desktop\Nipic_3702205_20091124134507402850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67287" y="1068019"/>
            <a:ext cx="3980317" cy="383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文本框 19"/>
          <p:cNvSpPr txBox="1"/>
          <p:nvPr/>
        </p:nvSpPr>
        <p:spPr>
          <a:xfrm>
            <a:off x="5418892" y="1994045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536" y="1749672"/>
            <a:ext cx="3290036" cy="2972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731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4021" y="3261780"/>
            <a:ext cx="4082119" cy="36879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6900" y="176200"/>
            <a:ext cx="6420361" cy="66818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742365" y="-609020"/>
            <a:ext cx="4082119" cy="3687970"/>
            <a:chOff x="1742365" y="-609020"/>
            <a:chExt cx="4082119" cy="368797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2365" y="-609020"/>
              <a:ext cx="4082119" cy="368797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1468" y="164184"/>
              <a:ext cx="2558448" cy="2639191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325826" y="620329"/>
              <a:ext cx="1661993" cy="108380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9600" dirty="0">
                  <a:solidFill>
                    <a:srgbClr val="EAE6E1"/>
                  </a:solidFill>
                </a:rPr>
                <a:t>壹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641751" y="2138396"/>
            <a:ext cx="923330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03625" y="1483780"/>
            <a:ext cx="2123658" cy="379694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dirty="0"/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261081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0"/>
          <p:cNvSpPr>
            <a:spLocks noEditPoints="1"/>
          </p:cNvSpPr>
          <p:nvPr/>
        </p:nvSpPr>
        <p:spPr bwMode="auto">
          <a:xfrm rot="255882">
            <a:off x="3045529" y="1775096"/>
            <a:ext cx="8115343" cy="3234785"/>
          </a:xfrm>
          <a:custGeom>
            <a:avLst/>
            <a:gdLst>
              <a:gd name="T0" fmla="*/ 134 w 427"/>
              <a:gd name="T1" fmla="*/ 83 h 101"/>
              <a:gd name="T2" fmla="*/ 189 w 427"/>
              <a:gd name="T3" fmla="*/ 81 h 101"/>
              <a:gd name="T4" fmla="*/ 212 w 427"/>
              <a:gd name="T5" fmla="*/ 81 h 101"/>
              <a:gd name="T6" fmla="*/ 217 w 427"/>
              <a:gd name="T7" fmla="*/ 77 h 101"/>
              <a:gd name="T8" fmla="*/ 237 w 427"/>
              <a:gd name="T9" fmla="*/ 85 h 101"/>
              <a:gd name="T10" fmla="*/ 250 w 427"/>
              <a:gd name="T11" fmla="*/ 84 h 101"/>
              <a:gd name="T12" fmla="*/ 255 w 427"/>
              <a:gd name="T13" fmla="*/ 60 h 101"/>
              <a:gd name="T14" fmla="*/ 259 w 427"/>
              <a:gd name="T15" fmla="*/ 79 h 101"/>
              <a:gd name="T16" fmla="*/ 270 w 427"/>
              <a:gd name="T17" fmla="*/ 62 h 101"/>
              <a:gd name="T18" fmla="*/ 278 w 427"/>
              <a:gd name="T19" fmla="*/ 1 h 101"/>
              <a:gd name="T20" fmla="*/ 296 w 427"/>
              <a:gd name="T21" fmla="*/ 85 h 101"/>
              <a:gd name="T22" fmla="*/ 312 w 427"/>
              <a:gd name="T23" fmla="*/ 73 h 101"/>
              <a:gd name="T24" fmla="*/ 316 w 427"/>
              <a:gd name="T25" fmla="*/ 85 h 101"/>
              <a:gd name="T26" fmla="*/ 332 w 427"/>
              <a:gd name="T27" fmla="*/ 37 h 101"/>
              <a:gd name="T28" fmla="*/ 367 w 427"/>
              <a:gd name="T29" fmla="*/ 47 h 101"/>
              <a:gd name="T30" fmla="*/ 352 w 427"/>
              <a:gd name="T31" fmla="*/ 11 h 101"/>
              <a:gd name="T32" fmla="*/ 356 w 427"/>
              <a:gd name="T33" fmla="*/ 16 h 101"/>
              <a:gd name="T34" fmla="*/ 370 w 427"/>
              <a:gd name="T35" fmla="*/ 18 h 101"/>
              <a:gd name="T36" fmla="*/ 382 w 427"/>
              <a:gd name="T37" fmla="*/ 24 h 101"/>
              <a:gd name="T38" fmla="*/ 392 w 427"/>
              <a:gd name="T39" fmla="*/ 18 h 101"/>
              <a:gd name="T40" fmla="*/ 411 w 427"/>
              <a:gd name="T41" fmla="*/ 10 h 101"/>
              <a:gd name="T42" fmla="*/ 362 w 427"/>
              <a:gd name="T43" fmla="*/ 52 h 101"/>
              <a:gd name="T44" fmla="*/ 306 w 427"/>
              <a:gd name="T45" fmla="*/ 38 h 101"/>
              <a:gd name="T46" fmla="*/ 335 w 427"/>
              <a:gd name="T47" fmla="*/ 32 h 101"/>
              <a:gd name="T48" fmla="*/ 340 w 427"/>
              <a:gd name="T49" fmla="*/ 30 h 101"/>
              <a:gd name="T50" fmla="*/ 350 w 427"/>
              <a:gd name="T51" fmla="*/ 26 h 101"/>
              <a:gd name="T52" fmla="*/ 351 w 427"/>
              <a:gd name="T53" fmla="*/ 16 h 101"/>
              <a:gd name="T54" fmla="*/ 341 w 427"/>
              <a:gd name="T55" fmla="*/ 11 h 101"/>
              <a:gd name="T56" fmla="*/ 273 w 427"/>
              <a:gd name="T57" fmla="*/ 2 h 101"/>
              <a:gd name="T58" fmla="*/ 186 w 427"/>
              <a:gd name="T59" fmla="*/ 4 h 101"/>
              <a:gd name="T60" fmla="*/ 68 w 427"/>
              <a:gd name="T61" fmla="*/ 14 h 101"/>
              <a:gd name="T62" fmla="*/ 20 w 427"/>
              <a:gd name="T63" fmla="*/ 50 h 101"/>
              <a:gd name="T64" fmla="*/ 84 w 427"/>
              <a:gd name="T65" fmla="*/ 96 h 101"/>
              <a:gd name="T66" fmla="*/ 146 w 427"/>
              <a:gd name="T67" fmla="*/ 80 h 101"/>
              <a:gd name="T68" fmla="*/ 188 w 427"/>
              <a:gd name="T69" fmla="*/ 79 h 101"/>
              <a:gd name="T70" fmla="*/ 218 w 427"/>
              <a:gd name="T71" fmla="*/ 73 h 101"/>
              <a:gd name="T72" fmla="*/ 235 w 427"/>
              <a:gd name="T73" fmla="*/ 64 h 101"/>
              <a:gd name="T74" fmla="*/ 264 w 427"/>
              <a:gd name="T75" fmla="*/ 58 h 101"/>
              <a:gd name="T76" fmla="*/ 276 w 427"/>
              <a:gd name="T77" fmla="*/ 57 h 101"/>
              <a:gd name="T78" fmla="*/ 263 w 427"/>
              <a:gd name="T79" fmla="*/ 52 h 101"/>
              <a:gd name="T80" fmla="*/ 295 w 427"/>
              <a:gd name="T81" fmla="*/ 37 h 101"/>
              <a:gd name="T82" fmla="*/ 333 w 427"/>
              <a:gd name="T83" fmla="*/ 12 h 101"/>
              <a:gd name="T84" fmla="*/ 160 w 427"/>
              <a:gd name="T85" fmla="*/ 80 h 101"/>
              <a:gd name="T86" fmla="*/ 196 w 427"/>
              <a:gd name="T87" fmla="*/ 7 h 101"/>
              <a:gd name="T88" fmla="*/ 288 w 427"/>
              <a:gd name="T89" fmla="*/ 53 h 101"/>
              <a:gd name="T90" fmla="*/ 288 w 427"/>
              <a:gd name="T91" fmla="*/ 21 h 101"/>
              <a:gd name="T92" fmla="*/ 308 w 427"/>
              <a:gd name="T93" fmla="*/ 23 h 101"/>
              <a:gd name="T94" fmla="*/ 278 w 427"/>
              <a:gd name="T95" fmla="*/ 11 h 101"/>
              <a:gd name="T96" fmla="*/ 216 w 427"/>
              <a:gd name="T97" fmla="*/ 71 h 101"/>
              <a:gd name="T98" fmla="*/ 218 w 427"/>
              <a:gd name="T99" fmla="*/ 7 h 101"/>
              <a:gd name="T100" fmla="*/ 237 w 427"/>
              <a:gd name="T101" fmla="*/ 14 h 101"/>
              <a:gd name="T102" fmla="*/ 301 w 427"/>
              <a:gd name="T103" fmla="*/ 18 h 101"/>
              <a:gd name="T104" fmla="*/ 286 w 427"/>
              <a:gd name="T105" fmla="*/ 22 h 101"/>
              <a:gd name="T106" fmla="*/ 323 w 427"/>
              <a:gd name="T107" fmla="*/ 45 h 101"/>
              <a:gd name="T108" fmla="*/ 151 w 427"/>
              <a:gd name="T109" fmla="*/ 87 h 101"/>
              <a:gd name="T110" fmla="*/ 190 w 427"/>
              <a:gd name="T111" fmla="*/ 82 h 101"/>
              <a:gd name="T112" fmla="*/ 189 w 427"/>
              <a:gd name="T113" fmla="*/ 85 h 101"/>
              <a:gd name="T114" fmla="*/ 222 w 427"/>
              <a:gd name="T115" fmla="*/ 83 h 101"/>
              <a:gd name="T116" fmla="*/ 312 w 427"/>
              <a:gd name="T117" fmla="*/ 83 h 101"/>
              <a:gd name="T118" fmla="*/ 332 w 427"/>
              <a:gd name="T119" fmla="*/ 56 h 101"/>
              <a:gd name="T120" fmla="*/ 369 w 427"/>
              <a:gd name="T121" fmla="*/ 12 h 101"/>
              <a:gd name="T122" fmla="*/ 381 w 427"/>
              <a:gd name="T123" fmla="*/ 1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7" h="101">
                <a:moveTo>
                  <a:pt x="10" y="31"/>
                </a:moveTo>
                <a:cubicBezTo>
                  <a:pt x="5" y="32"/>
                  <a:pt x="3" y="36"/>
                  <a:pt x="0" y="39"/>
                </a:cubicBezTo>
                <a:cubicBezTo>
                  <a:pt x="2" y="46"/>
                  <a:pt x="6" y="39"/>
                  <a:pt x="10" y="37"/>
                </a:cubicBezTo>
                <a:cubicBezTo>
                  <a:pt x="12" y="35"/>
                  <a:pt x="13" y="35"/>
                  <a:pt x="15" y="34"/>
                </a:cubicBezTo>
                <a:cubicBezTo>
                  <a:pt x="13" y="34"/>
                  <a:pt x="11" y="34"/>
                  <a:pt x="10" y="31"/>
                </a:cubicBezTo>
                <a:close/>
                <a:moveTo>
                  <a:pt x="22" y="27"/>
                </a:moveTo>
                <a:cubicBezTo>
                  <a:pt x="20" y="27"/>
                  <a:pt x="19" y="27"/>
                  <a:pt x="19" y="28"/>
                </a:cubicBezTo>
                <a:cubicBezTo>
                  <a:pt x="20" y="28"/>
                  <a:pt x="21" y="28"/>
                  <a:pt x="22" y="27"/>
                </a:cubicBezTo>
                <a:close/>
                <a:moveTo>
                  <a:pt x="52" y="100"/>
                </a:moveTo>
                <a:cubicBezTo>
                  <a:pt x="54" y="101"/>
                  <a:pt x="57" y="99"/>
                  <a:pt x="58" y="98"/>
                </a:cubicBezTo>
                <a:cubicBezTo>
                  <a:pt x="56" y="98"/>
                  <a:pt x="52" y="98"/>
                  <a:pt x="52" y="100"/>
                </a:cubicBezTo>
                <a:close/>
                <a:moveTo>
                  <a:pt x="134" y="84"/>
                </a:moveTo>
                <a:cubicBezTo>
                  <a:pt x="135" y="84"/>
                  <a:pt x="136" y="84"/>
                  <a:pt x="137" y="84"/>
                </a:cubicBezTo>
                <a:cubicBezTo>
                  <a:pt x="136" y="83"/>
                  <a:pt x="135" y="83"/>
                  <a:pt x="134" y="83"/>
                </a:cubicBezTo>
                <a:lnTo>
                  <a:pt x="134" y="84"/>
                </a:lnTo>
                <a:close/>
                <a:moveTo>
                  <a:pt x="147" y="85"/>
                </a:moveTo>
                <a:cubicBezTo>
                  <a:pt x="149" y="85"/>
                  <a:pt x="150" y="85"/>
                  <a:pt x="151" y="85"/>
                </a:cubicBezTo>
                <a:cubicBezTo>
                  <a:pt x="150" y="85"/>
                  <a:pt x="148" y="84"/>
                  <a:pt x="147" y="85"/>
                </a:cubicBezTo>
                <a:close/>
                <a:moveTo>
                  <a:pt x="149" y="80"/>
                </a:moveTo>
                <a:cubicBezTo>
                  <a:pt x="148" y="80"/>
                  <a:pt x="148" y="80"/>
                  <a:pt x="147" y="80"/>
                </a:cubicBezTo>
                <a:cubicBezTo>
                  <a:pt x="148" y="81"/>
                  <a:pt x="149" y="81"/>
                  <a:pt x="149" y="80"/>
                </a:cubicBezTo>
                <a:close/>
                <a:moveTo>
                  <a:pt x="183" y="81"/>
                </a:moveTo>
                <a:cubicBezTo>
                  <a:pt x="182" y="81"/>
                  <a:pt x="178" y="81"/>
                  <a:pt x="178" y="82"/>
                </a:cubicBezTo>
                <a:cubicBezTo>
                  <a:pt x="179" y="81"/>
                  <a:pt x="181" y="82"/>
                  <a:pt x="183" y="81"/>
                </a:cubicBezTo>
                <a:close/>
                <a:moveTo>
                  <a:pt x="187" y="81"/>
                </a:moveTo>
                <a:cubicBezTo>
                  <a:pt x="186" y="81"/>
                  <a:pt x="184" y="81"/>
                  <a:pt x="184" y="81"/>
                </a:cubicBezTo>
                <a:cubicBezTo>
                  <a:pt x="185" y="81"/>
                  <a:pt x="186" y="82"/>
                  <a:pt x="187" y="81"/>
                </a:cubicBezTo>
                <a:close/>
                <a:moveTo>
                  <a:pt x="189" y="81"/>
                </a:moveTo>
                <a:cubicBezTo>
                  <a:pt x="189" y="80"/>
                  <a:pt x="187" y="81"/>
                  <a:pt x="187" y="81"/>
                </a:cubicBezTo>
                <a:cubicBezTo>
                  <a:pt x="188" y="81"/>
                  <a:pt x="188" y="81"/>
                  <a:pt x="189" y="81"/>
                </a:cubicBezTo>
                <a:close/>
                <a:moveTo>
                  <a:pt x="202" y="80"/>
                </a:moveTo>
                <a:cubicBezTo>
                  <a:pt x="203" y="81"/>
                  <a:pt x="204" y="81"/>
                  <a:pt x="205" y="80"/>
                </a:cubicBezTo>
                <a:cubicBezTo>
                  <a:pt x="204" y="80"/>
                  <a:pt x="203" y="80"/>
                  <a:pt x="202" y="80"/>
                </a:cubicBezTo>
                <a:close/>
                <a:moveTo>
                  <a:pt x="204" y="81"/>
                </a:moveTo>
                <a:cubicBezTo>
                  <a:pt x="205" y="81"/>
                  <a:pt x="208" y="82"/>
                  <a:pt x="209" y="81"/>
                </a:cubicBezTo>
                <a:cubicBezTo>
                  <a:pt x="207" y="80"/>
                  <a:pt x="206" y="81"/>
                  <a:pt x="204" y="81"/>
                </a:cubicBezTo>
                <a:close/>
                <a:moveTo>
                  <a:pt x="207" y="83"/>
                </a:moveTo>
                <a:cubicBezTo>
                  <a:pt x="208" y="83"/>
                  <a:pt x="208" y="83"/>
                  <a:pt x="208" y="83"/>
                </a:cubicBezTo>
                <a:cubicBezTo>
                  <a:pt x="208" y="82"/>
                  <a:pt x="207" y="82"/>
                  <a:pt x="207" y="83"/>
                </a:cubicBezTo>
                <a:close/>
                <a:moveTo>
                  <a:pt x="212" y="81"/>
                </a:moveTo>
                <a:cubicBezTo>
                  <a:pt x="211" y="80"/>
                  <a:pt x="209" y="80"/>
                  <a:pt x="209" y="81"/>
                </a:cubicBezTo>
                <a:cubicBezTo>
                  <a:pt x="210" y="80"/>
                  <a:pt x="211" y="81"/>
                  <a:pt x="212" y="81"/>
                </a:cubicBezTo>
                <a:close/>
                <a:moveTo>
                  <a:pt x="209" y="82"/>
                </a:moveTo>
                <a:cubicBezTo>
                  <a:pt x="210" y="82"/>
                  <a:pt x="210" y="82"/>
                  <a:pt x="210" y="83"/>
                </a:cubicBezTo>
                <a:cubicBezTo>
                  <a:pt x="211" y="82"/>
                  <a:pt x="213" y="83"/>
                  <a:pt x="215" y="82"/>
                </a:cubicBezTo>
                <a:cubicBezTo>
                  <a:pt x="213" y="82"/>
                  <a:pt x="211" y="81"/>
                  <a:pt x="209" y="82"/>
                </a:cubicBezTo>
                <a:close/>
                <a:moveTo>
                  <a:pt x="212" y="84"/>
                </a:moveTo>
                <a:cubicBezTo>
                  <a:pt x="213" y="84"/>
                  <a:pt x="214" y="85"/>
                  <a:pt x="214" y="83"/>
                </a:cubicBezTo>
                <a:cubicBezTo>
                  <a:pt x="213" y="83"/>
                  <a:pt x="212" y="83"/>
                  <a:pt x="212" y="84"/>
                </a:cubicBezTo>
                <a:close/>
                <a:moveTo>
                  <a:pt x="213" y="77"/>
                </a:moveTo>
                <a:cubicBezTo>
                  <a:pt x="214" y="77"/>
                  <a:pt x="215" y="78"/>
                  <a:pt x="216" y="77"/>
                </a:cubicBezTo>
                <a:cubicBezTo>
                  <a:pt x="215" y="77"/>
                  <a:pt x="213" y="77"/>
                  <a:pt x="213" y="77"/>
                </a:cubicBezTo>
                <a:close/>
                <a:moveTo>
                  <a:pt x="217" y="81"/>
                </a:moveTo>
                <a:cubicBezTo>
                  <a:pt x="217" y="80"/>
                  <a:pt x="218" y="81"/>
                  <a:pt x="218" y="80"/>
                </a:cubicBezTo>
                <a:cubicBezTo>
                  <a:pt x="218" y="81"/>
                  <a:pt x="217" y="80"/>
                  <a:pt x="217" y="81"/>
                </a:cubicBezTo>
                <a:close/>
                <a:moveTo>
                  <a:pt x="217" y="77"/>
                </a:moveTo>
                <a:cubicBezTo>
                  <a:pt x="218" y="77"/>
                  <a:pt x="219" y="77"/>
                  <a:pt x="219" y="77"/>
                </a:cubicBezTo>
                <a:cubicBezTo>
                  <a:pt x="219" y="76"/>
                  <a:pt x="217" y="77"/>
                  <a:pt x="217" y="77"/>
                </a:cubicBezTo>
                <a:close/>
                <a:moveTo>
                  <a:pt x="218" y="74"/>
                </a:moveTo>
                <a:cubicBezTo>
                  <a:pt x="220" y="74"/>
                  <a:pt x="220" y="74"/>
                  <a:pt x="220" y="74"/>
                </a:cubicBezTo>
                <a:cubicBezTo>
                  <a:pt x="220" y="73"/>
                  <a:pt x="218" y="73"/>
                  <a:pt x="218" y="74"/>
                </a:cubicBezTo>
                <a:close/>
                <a:moveTo>
                  <a:pt x="229" y="83"/>
                </a:moveTo>
                <a:cubicBezTo>
                  <a:pt x="230" y="83"/>
                  <a:pt x="232" y="83"/>
                  <a:pt x="232" y="82"/>
                </a:cubicBezTo>
                <a:cubicBezTo>
                  <a:pt x="232" y="83"/>
                  <a:pt x="229" y="82"/>
                  <a:pt x="229" y="83"/>
                </a:cubicBezTo>
                <a:close/>
                <a:moveTo>
                  <a:pt x="232" y="74"/>
                </a:moveTo>
                <a:cubicBezTo>
                  <a:pt x="233" y="74"/>
                  <a:pt x="234" y="75"/>
                  <a:pt x="234" y="74"/>
                </a:cubicBezTo>
                <a:cubicBezTo>
                  <a:pt x="233" y="74"/>
                  <a:pt x="232" y="74"/>
                  <a:pt x="232" y="74"/>
                </a:cubicBezTo>
                <a:close/>
                <a:moveTo>
                  <a:pt x="237" y="85"/>
                </a:moveTo>
                <a:cubicBezTo>
                  <a:pt x="237" y="85"/>
                  <a:pt x="237" y="85"/>
                  <a:pt x="238" y="85"/>
                </a:cubicBezTo>
                <a:cubicBezTo>
                  <a:pt x="237" y="85"/>
                  <a:pt x="237" y="85"/>
                  <a:pt x="237" y="85"/>
                </a:cubicBezTo>
                <a:close/>
                <a:moveTo>
                  <a:pt x="234" y="86"/>
                </a:moveTo>
                <a:cubicBezTo>
                  <a:pt x="235" y="87"/>
                  <a:pt x="237" y="85"/>
                  <a:pt x="237" y="85"/>
                </a:cubicBezTo>
                <a:cubicBezTo>
                  <a:pt x="236" y="85"/>
                  <a:pt x="235" y="85"/>
                  <a:pt x="234" y="85"/>
                </a:cubicBezTo>
                <a:lnTo>
                  <a:pt x="234" y="86"/>
                </a:lnTo>
                <a:close/>
                <a:moveTo>
                  <a:pt x="237" y="83"/>
                </a:moveTo>
                <a:cubicBezTo>
                  <a:pt x="238" y="83"/>
                  <a:pt x="238" y="83"/>
                  <a:pt x="238" y="83"/>
                </a:cubicBezTo>
                <a:cubicBezTo>
                  <a:pt x="238" y="82"/>
                  <a:pt x="237" y="82"/>
                  <a:pt x="237" y="83"/>
                </a:cubicBezTo>
                <a:close/>
                <a:moveTo>
                  <a:pt x="244" y="82"/>
                </a:moveTo>
                <a:cubicBezTo>
                  <a:pt x="243" y="82"/>
                  <a:pt x="240" y="82"/>
                  <a:pt x="239" y="82"/>
                </a:cubicBezTo>
                <a:cubicBezTo>
                  <a:pt x="241" y="82"/>
                  <a:pt x="243" y="83"/>
                  <a:pt x="244" y="82"/>
                </a:cubicBezTo>
                <a:close/>
                <a:moveTo>
                  <a:pt x="241" y="79"/>
                </a:moveTo>
                <a:cubicBezTo>
                  <a:pt x="240" y="79"/>
                  <a:pt x="240" y="79"/>
                  <a:pt x="239" y="79"/>
                </a:cubicBezTo>
                <a:cubicBezTo>
                  <a:pt x="240" y="79"/>
                  <a:pt x="241" y="80"/>
                  <a:pt x="241" y="79"/>
                </a:cubicBezTo>
                <a:close/>
                <a:moveTo>
                  <a:pt x="250" y="84"/>
                </a:moveTo>
                <a:cubicBezTo>
                  <a:pt x="247" y="83"/>
                  <a:pt x="242" y="84"/>
                  <a:pt x="240" y="84"/>
                </a:cubicBezTo>
                <a:cubicBezTo>
                  <a:pt x="243" y="85"/>
                  <a:pt x="246" y="83"/>
                  <a:pt x="247" y="85"/>
                </a:cubicBezTo>
                <a:cubicBezTo>
                  <a:pt x="248" y="84"/>
                  <a:pt x="249" y="84"/>
                  <a:pt x="250" y="84"/>
                </a:cubicBezTo>
                <a:cubicBezTo>
                  <a:pt x="251" y="84"/>
                  <a:pt x="250" y="84"/>
                  <a:pt x="250" y="84"/>
                </a:cubicBezTo>
                <a:close/>
                <a:moveTo>
                  <a:pt x="240" y="85"/>
                </a:moveTo>
                <a:cubicBezTo>
                  <a:pt x="243" y="85"/>
                  <a:pt x="244" y="85"/>
                  <a:pt x="245" y="85"/>
                </a:cubicBezTo>
                <a:cubicBezTo>
                  <a:pt x="244" y="85"/>
                  <a:pt x="241" y="84"/>
                  <a:pt x="240" y="85"/>
                </a:cubicBezTo>
                <a:close/>
                <a:moveTo>
                  <a:pt x="244" y="70"/>
                </a:moveTo>
                <a:cubicBezTo>
                  <a:pt x="244" y="70"/>
                  <a:pt x="242" y="70"/>
                  <a:pt x="242" y="70"/>
                </a:cubicBezTo>
                <a:cubicBezTo>
                  <a:pt x="243" y="70"/>
                  <a:pt x="245" y="71"/>
                  <a:pt x="244" y="70"/>
                </a:cubicBezTo>
                <a:close/>
                <a:moveTo>
                  <a:pt x="248" y="64"/>
                </a:moveTo>
                <a:cubicBezTo>
                  <a:pt x="250" y="64"/>
                  <a:pt x="251" y="65"/>
                  <a:pt x="252" y="64"/>
                </a:cubicBezTo>
                <a:cubicBezTo>
                  <a:pt x="252" y="64"/>
                  <a:pt x="249" y="63"/>
                  <a:pt x="248" y="64"/>
                </a:cubicBezTo>
                <a:close/>
                <a:moveTo>
                  <a:pt x="255" y="60"/>
                </a:moveTo>
                <a:cubicBezTo>
                  <a:pt x="255" y="60"/>
                  <a:pt x="252" y="59"/>
                  <a:pt x="253" y="60"/>
                </a:cubicBezTo>
                <a:cubicBezTo>
                  <a:pt x="254" y="60"/>
                  <a:pt x="259" y="60"/>
                  <a:pt x="255" y="60"/>
                </a:cubicBezTo>
                <a:close/>
                <a:moveTo>
                  <a:pt x="255" y="82"/>
                </a:moveTo>
                <a:cubicBezTo>
                  <a:pt x="256" y="82"/>
                  <a:pt x="257" y="82"/>
                  <a:pt x="257" y="82"/>
                </a:cubicBezTo>
                <a:cubicBezTo>
                  <a:pt x="256" y="82"/>
                  <a:pt x="255" y="81"/>
                  <a:pt x="255" y="82"/>
                </a:cubicBezTo>
                <a:close/>
                <a:moveTo>
                  <a:pt x="257" y="62"/>
                </a:moveTo>
                <a:cubicBezTo>
                  <a:pt x="256" y="62"/>
                  <a:pt x="255" y="61"/>
                  <a:pt x="255" y="62"/>
                </a:cubicBezTo>
                <a:cubicBezTo>
                  <a:pt x="256" y="62"/>
                  <a:pt x="256" y="62"/>
                  <a:pt x="257" y="62"/>
                </a:cubicBezTo>
                <a:close/>
                <a:moveTo>
                  <a:pt x="259" y="82"/>
                </a:moveTo>
                <a:cubicBezTo>
                  <a:pt x="260" y="82"/>
                  <a:pt x="262" y="82"/>
                  <a:pt x="263" y="81"/>
                </a:cubicBezTo>
                <a:cubicBezTo>
                  <a:pt x="262" y="81"/>
                  <a:pt x="260" y="81"/>
                  <a:pt x="259" y="82"/>
                </a:cubicBezTo>
                <a:close/>
                <a:moveTo>
                  <a:pt x="259" y="79"/>
                </a:moveTo>
                <a:cubicBezTo>
                  <a:pt x="260" y="79"/>
                  <a:pt x="261" y="79"/>
                  <a:pt x="263" y="79"/>
                </a:cubicBezTo>
                <a:cubicBezTo>
                  <a:pt x="263" y="78"/>
                  <a:pt x="260" y="78"/>
                  <a:pt x="259" y="79"/>
                </a:cubicBezTo>
                <a:close/>
                <a:moveTo>
                  <a:pt x="260" y="81"/>
                </a:moveTo>
                <a:cubicBezTo>
                  <a:pt x="261" y="81"/>
                  <a:pt x="263" y="81"/>
                  <a:pt x="264" y="80"/>
                </a:cubicBezTo>
                <a:cubicBezTo>
                  <a:pt x="263" y="80"/>
                  <a:pt x="260" y="80"/>
                  <a:pt x="260" y="81"/>
                </a:cubicBezTo>
                <a:close/>
                <a:moveTo>
                  <a:pt x="267" y="82"/>
                </a:moveTo>
                <a:cubicBezTo>
                  <a:pt x="267" y="82"/>
                  <a:pt x="268" y="82"/>
                  <a:pt x="268" y="82"/>
                </a:cubicBezTo>
                <a:cubicBezTo>
                  <a:pt x="268" y="82"/>
                  <a:pt x="268" y="82"/>
                  <a:pt x="268" y="81"/>
                </a:cubicBezTo>
                <a:cubicBezTo>
                  <a:pt x="268" y="81"/>
                  <a:pt x="267" y="82"/>
                  <a:pt x="267" y="82"/>
                </a:cubicBezTo>
                <a:close/>
                <a:moveTo>
                  <a:pt x="267" y="60"/>
                </a:moveTo>
                <a:cubicBezTo>
                  <a:pt x="270" y="60"/>
                  <a:pt x="268" y="59"/>
                  <a:pt x="267" y="60"/>
                </a:cubicBezTo>
                <a:close/>
                <a:moveTo>
                  <a:pt x="267" y="55"/>
                </a:moveTo>
                <a:cubicBezTo>
                  <a:pt x="269" y="55"/>
                  <a:pt x="268" y="54"/>
                  <a:pt x="267" y="55"/>
                </a:cubicBezTo>
                <a:close/>
                <a:moveTo>
                  <a:pt x="270" y="62"/>
                </a:moveTo>
                <a:cubicBezTo>
                  <a:pt x="270" y="62"/>
                  <a:pt x="272" y="62"/>
                  <a:pt x="272" y="62"/>
                </a:cubicBezTo>
                <a:cubicBezTo>
                  <a:pt x="272" y="62"/>
                  <a:pt x="270" y="61"/>
                  <a:pt x="270" y="62"/>
                </a:cubicBezTo>
                <a:close/>
                <a:moveTo>
                  <a:pt x="273" y="63"/>
                </a:moveTo>
                <a:cubicBezTo>
                  <a:pt x="279" y="63"/>
                  <a:pt x="283" y="64"/>
                  <a:pt x="287" y="64"/>
                </a:cubicBezTo>
                <a:cubicBezTo>
                  <a:pt x="283" y="63"/>
                  <a:pt x="277" y="63"/>
                  <a:pt x="273" y="63"/>
                </a:cubicBezTo>
                <a:close/>
                <a:moveTo>
                  <a:pt x="276" y="60"/>
                </a:moveTo>
                <a:cubicBezTo>
                  <a:pt x="277" y="60"/>
                  <a:pt x="278" y="60"/>
                  <a:pt x="278" y="60"/>
                </a:cubicBezTo>
                <a:cubicBezTo>
                  <a:pt x="278" y="59"/>
                  <a:pt x="277" y="59"/>
                  <a:pt x="276" y="60"/>
                </a:cubicBezTo>
                <a:close/>
                <a:moveTo>
                  <a:pt x="277" y="57"/>
                </a:moveTo>
                <a:cubicBezTo>
                  <a:pt x="278" y="57"/>
                  <a:pt x="280" y="57"/>
                  <a:pt x="281" y="57"/>
                </a:cubicBezTo>
                <a:cubicBezTo>
                  <a:pt x="279" y="57"/>
                  <a:pt x="278" y="56"/>
                  <a:pt x="277" y="57"/>
                </a:cubicBezTo>
                <a:close/>
                <a:moveTo>
                  <a:pt x="281" y="62"/>
                </a:moveTo>
                <a:cubicBezTo>
                  <a:pt x="281" y="61"/>
                  <a:pt x="278" y="61"/>
                  <a:pt x="277" y="62"/>
                </a:cubicBezTo>
                <a:cubicBezTo>
                  <a:pt x="279" y="62"/>
                  <a:pt x="280" y="62"/>
                  <a:pt x="281" y="62"/>
                </a:cubicBezTo>
                <a:close/>
                <a:moveTo>
                  <a:pt x="284" y="0"/>
                </a:moveTo>
                <a:cubicBezTo>
                  <a:pt x="282" y="0"/>
                  <a:pt x="280" y="0"/>
                  <a:pt x="278" y="1"/>
                </a:cubicBezTo>
                <a:cubicBezTo>
                  <a:pt x="280" y="1"/>
                  <a:pt x="283" y="1"/>
                  <a:pt x="284" y="0"/>
                </a:cubicBezTo>
                <a:close/>
                <a:moveTo>
                  <a:pt x="279" y="3"/>
                </a:moveTo>
                <a:cubicBezTo>
                  <a:pt x="280" y="3"/>
                  <a:pt x="280" y="3"/>
                  <a:pt x="281" y="3"/>
                </a:cubicBezTo>
                <a:cubicBezTo>
                  <a:pt x="281" y="2"/>
                  <a:pt x="279" y="3"/>
                  <a:pt x="279" y="3"/>
                </a:cubicBezTo>
                <a:close/>
                <a:moveTo>
                  <a:pt x="282" y="82"/>
                </a:moveTo>
                <a:cubicBezTo>
                  <a:pt x="283" y="82"/>
                  <a:pt x="284" y="82"/>
                  <a:pt x="285" y="82"/>
                </a:cubicBezTo>
                <a:cubicBezTo>
                  <a:pt x="284" y="81"/>
                  <a:pt x="283" y="81"/>
                  <a:pt x="282" y="82"/>
                </a:cubicBezTo>
                <a:close/>
                <a:moveTo>
                  <a:pt x="288" y="85"/>
                </a:moveTo>
                <a:cubicBezTo>
                  <a:pt x="288" y="85"/>
                  <a:pt x="288" y="84"/>
                  <a:pt x="287" y="85"/>
                </a:cubicBezTo>
                <a:cubicBezTo>
                  <a:pt x="287" y="85"/>
                  <a:pt x="287" y="86"/>
                  <a:pt x="288" y="86"/>
                </a:cubicBezTo>
                <a:cubicBezTo>
                  <a:pt x="287" y="85"/>
                  <a:pt x="289" y="85"/>
                  <a:pt x="288" y="85"/>
                </a:cubicBezTo>
                <a:close/>
                <a:moveTo>
                  <a:pt x="295" y="83"/>
                </a:moveTo>
                <a:cubicBezTo>
                  <a:pt x="295" y="84"/>
                  <a:pt x="295" y="84"/>
                  <a:pt x="295" y="85"/>
                </a:cubicBezTo>
                <a:cubicBezTo>
                  <a:pt x="296" y="85"/>
                  <a:pt x="296" y="85"/>
                  <a:pt x="296" y="85"/>
                </a:cubicBezTo>
                <a:cubicBezTo>
                  <a:pt x="296" y="83"/>
                  <a:pt x="298" y="84"/>
                  <a:pt x="298" y="83"/>
                </a:cubicBezTo>
                <a:cubicBezTo>
                  <a:pt x="297" y="83"/>
                  <a:pt x="296" y="83"/>
                  <a:pt x="295" y="83"/>
                </a:cubicBezTo>
                <a:close/>
                <a:moveTo>
                  <a:pt x="303" y="9"/>
                </a:moveTo>
                <a:cubicBezTo>
                  <a:pt x="301" y="9"/>
                  <a:pt x="299" y="9"/>
                  <a:pt x="297" y="9"/>
                </a:cubicBezTo>
                <a:cubicBezTo>
                  <a:pt x="299" y="9"/>
                  <a:pt x="302" y="10"/>
                  <a:pt x="303" y="9"/>
                </a:cubicBezTo>
                <a:close/>
                <a:moveTo>
                  <a:pt x="305" y="86"/>
                </a:moveTo>
                <a:cubicBezTo>
                  <a:pt x="306" y="86"/>
                  <a:pt x="307" y="85"/>
                  <a:pt x="307" y="85"/>
                </a:cubicBezTo>
                <a:cubicBezTo>
                  <a:pt x="305" y="85"/>
                  <a:pt x="305" y="85"/>
                  <a:pt x="305" y="85"/>
                </a:cubicBezTo>
                <a:cubicBezTo>
                  <a:pt x="306" y="86"/>
                  <a:pt x="305" y="85"/>
                  <a:pt x="305" y="86"/>
                </a:cubicBezTo>
                <a:close/>
                <a:moveTo>
                  <a:pt x="308" y="79"/>
                </a:moveTo>
                <a:cubicBezTo>
                  <a:pt x="309" y="79"/>
                  <a:pt x="311" y="79"/>
                  <a:pt x="312" y="79"/>
                </a:cubicBezTo>
                <a:cubicBezTo>
                  <a:pt x="310" y="79"/>
                  <a:pt x="309" y="78"/>
                  <a:pt x="308" y="79"/>
                </a:cubicBezTo>
                <a:close/>
                <a:moveTo>
                  <a:pt x="311" y="73"/>
                </a:moveTo>
                <a:cubicBezTo>
                  <a:pt x="311" y="73"/>
                  <a:pt x="312" y="74"/>
                  <a:pt x="312" y="73"/>
                </a:cubicBezTo>
                <a:cubicBezTo>
                  <a:pt x="311" y="73"/>
                  <a:pt x="311" y="73"/>
                  <a:pt x="311" y="73"/>
                </a:cubicBezTo>
                <a:close/>
                <a:moveTo>
                  <a:pt x="345" y="75"/>
                </a:moveTo>
                <a:cubicBezTo>
                  <a:pt x="345" y="75"/>
                  <a:pt x="344" y="74"/>
                  <a:pt x="343" y="74"/>
                </a:cubicBezTo>
                <a:cubicBezTo>
                  <a:pt x="337" y="74"/>
                  <a:pt x="331" y="74"/>
                  <a:pt x="324" y="73"/>
                </a:cubicBezTo>
                <a:cubicBezTo>
                  <a:pt x="320" y="73"/>
                  <a:pt x="316" y="72"/>
                  <a:pt x="313" y="73"/>
                </a:cubicBezTo>
                <a:cubicBezTo>
                  <a:pt x="316" y="75"/>
                  <a:pt x="319" y="73"/>
                  <a:pt x="323" y="74"/>
                </a:cubicBezTo>
                <a:cubicBezTo>
                  <a:pt x="322" y="75"/>
                  <a:pt x="320" y="75"/>
                  <a:pt x="320" y="75"/>
                </a:cubicBezTo>
                <a:cubicBezTo>
                  <a:pt x="327" y="76"/>
                  <a:pt x="329" y="75"/>
                  <a:pt x="337" y="75"/>
                </a:cubicBezTo>
                <a:cubicBezTo>
                  <a:pt x="338" y="75"/>
                  <a:pt x="338" y="76"/>
                  <a:pt x="338" y="76"/>
                </a:cubicBezTo>
                <a:cubicBezTo>
                  <a:pt x="339" y="76"/>
                  <a:pt x="338" y="75"/>
                  <a:pt x="338" y="75"/>
                </a:cubicBezTo>
                <a:cubicBezTo>
                  <a:pt x="342" y="75"/>
                  <a:pt x="350" y="75"/>
                  <a:pt x="355" y="75"/>
                </a:cubicBezTo>
                <a:cubicBezTo>
                  <a:pt x="353" y="75"/>
                  <a:pt x="351" y="75"/>
                  <a:pt x="349" y="75"/>
                </a:cubicBezTo>
                <a:cubicBezTo>
                  <a:pt x="347" y="75"/>
                  <a:pt x="346" y="75"/>
                  <a:pt x="345" y="75"/>
                </a:cubicBezTo>
                <a:close/>
                <a:moveTo>
                  <a:pt x="316" y="85"/>
                </a:moveTo>
                <a:cubicBezTo>
                  <a:pt x="317" y="85"/>
                  <a:pt x="319" y="86"/>
                  <a:pt x="319" y="85"/>
                </a:cubicBezTo>
                <a:cubicBezTo>
                  <a:pt x="318" y="85"/>
                  <a:pt x="316" y="84"/>
                  <a:pt x="316" y="85"/>
                </a:cubicBezTo>
                <a:close/>
                <a:moveTo>
                  <a:pt x="318" y="38"/>
                </a:moveTo>
                <a:cubicBezTo>
                  <a:pt x="320" y="38"/>
                  <a:pt x="322" y="39"/>
                  <a:pt x="324" y="38"/>
                </a:cubicBezTo>
                <a:cubicBezTo>
                  <a:pt x="323" y="38"/>
                  <a:pt x="320" y="37"/>
                  <a:pt x="318" y="38"/>
                </a:cubicBezTo>
                <a:close/>
                <a:moveTo>
                  <a:pt x="321" y="53"/>
                </a:moveTo>
                <a:cubicBezTo>
                  <a:pt x="322" y="53"/>
                  <a:pt x="324" y="53"/>
                  <a:pt x="325" y="53"/>
                </a:cubicBezTo>
                <a:cubicBezTo>
                  <a:pt x="324" y="52"/>
                  <a:pt x="322" y="52"/>
                  <a:pt x="321" y="53"/>
                </a:cubicBezTo>
                <a:close/>
                <a:moveTo>
                  <a:pt x="321" y="37"/>
                </a:moveTo>
                <a:cubicBezTo>
                  <a:pt x="323" y="37"/>
                  <a:pt x="323" y="37"/>
                  <a:pt x="323" y="37"/>
                </a:cubicBezTo>
                <a:cubicBezTo>
                  <a:pt x="323" y="36"/>
                  <a:pt x="321" y="36"/>
                  <a:pt x="321" y="37"/>
                </a:cubicBezTo>
                <a:close/>
                <a:moveTo>
                  <a:pt x="332" y="37"/>
                </a:moveTo>
                <a:cubicBezTo>
                  <a:pt x="330" y="36"/>
                  <a:pt x="327" y="36"/>
                  <a:pt x="324" y="37"/>
                </a:cubicBezTo>
                <a:cubicBezTo>
                  <a:pt x="327" y="37"/>
                  <a:pt x="330" y="37"/>
                  <a:pt x="332" y="37"/>
                </a:cubicBezTo>
                <a:close/>
                <a:moveTo>
                  <a:pt x="328" y="38"/>
                </a:moveTo>
                <a:cubicBezTo>
                  <a:pt x="328" y="38"/>
                  <a:pt x="326" y="38"/>
                  <a:pt x="326" y="38"/>
                </a:cubicBezTo>
                <a:cubicBezTo>
                  <a:pt x="326" y="39"/>
                  <a:pt x="328" y="39"/>
                  <a:pt x="328" y="38"/>
                </a:cubicBezTo>
                <a:close/>
                <a:moveTo>
                  <a:pt x="333" y="68"/>
                </a:moveTo>
                <a:cubicBezTo>
                  <a:pt x="336" y="68"/>
                  <a:pt x="336" y="68"/>
                  <a:pt x="338" y="68"/>
                </a:cubicBezTo>
                <a:cubicBezTo>
                  <a:pt x="338" y="67"/>
                  <a:pt x="334" y="68"/>
                  <a:pt x="333" y="68"/>
                </a:cubicBezTo>
                <a:close/>
                <a:moveTo>
                  <a:pt x="334" y="8"/>
                </a:moveTo>
                <a:cubicBezTo>
                  <a:pt x="334" y="8"/>
                  <a:pt x="333" y="8"/>
                  <a:pt x="333" y="8"/>
                </a:cubicBezTo>
                <a:cubicBezTo>
                  <a:pt x="334" y="8"/>
                  <a:pt x="334" y="9"/>
                  <a:pt x="334" y="8"/>
                </a:cubicBezTo>
                <a:close/>
                <a:moveTo>
                  <a:pt x="334" y="39"/>
                </a:moveTo>
                <a:cubicBezTo>
                  <a:pt x="336" y="39"/>
                  <a:pt x="338" y="39"/>
                  <a:pt x="339" y="39"/>
                </a:cubicBezTo>
                <a:cubicBezTo>
                  <a:pt x="338" y="39"/>
                  <a:pt x="335" y="38"/>
                  <a:pt x="334" y="39"/>
                </a:cubicBezTo>
                <a:close/>
                <a:moveTo>
                  <a:pt x="334" y="46"/>
                </a:moveTo>
                <a:cubicBezTo>
                  <a:pt x="345" y="47"/>
                  <a:pt x="356" y="47"/>
                  <a:pt x="367" y="47"/>
                </a:cubicBezTo>
                <a:cubicBezTo>
                  <a:pt x="356" y="47"/>
                  <a:pt x="345" y="45"/>
                  <a:pt x="334" y="46"/>
                </a:cubicBezTo>
                <a:close/>
                <a:moveTo>
                  <a:pt x="335" y="30"/>
                </a:moveTo>
                <a:cubicBezTo>
                  <a:pt x="336" y="30"/>
                  <a:pt x="338" y="30"/>
                  <a:pt x="337" y="30"/>
                </a:cubicBezTo>
                <a:cubicBezTo>
                  <a:pt x="337" y="30"/>
                  <a:pt x="335" y="30"/>
                  <a:pt x="335" y="30"/>
                </a:cubicBezTo>
                <a:close/>
                <a:moveTo>
                  <a:pt x="341" y="68"/>
                </a:moveTo>
                <a:cubicBezTo>
                  <a:pt x="340" y="68"/>
                  <a:pt x="339" y="67"/>
                  <a:pt x="338" y="68"/>
                </a:cubicBezTo>
                <a:cubicBezTo>
                  <a:pt x="339" y="68"/>
                  <a:pt x="341" y="69"/>
                  <a:pt x="341" y="68"/>
                </a:cubicBezTo>
                <a:close/>
                <a:moveTo>
                  <a:pt x="348" y="39"/>
                </a:moveTo>
                <a:cubicBezTo>
                  <a:pt x="345" y="39"/>
                  <a:pt x="342" y="39"/>
                  <a:pt x="340" y="39"/>
                </a:cubicBezTo>
                <a:cubicBezTo>
                  <a:pt x="342" y="39"/>
                  <a:pt x="346" y="40"/>
                  <a:pt x="348" y="39"/>
                </a:cubicBezTo>
                <a:close/>
                <a:moveTo>
                  <a:pt x="343" y="11"/>
                </a:moveTo>
                <a:cubicBezTo>
                  <a:pt x="344" y="11"/>
                  <a:pt x="346" y="11"/>
                  <a:pt x="345" y="11"/>
                </a:cubicBezTo>
                <a:cubicBezTo>
                  <a:pt x="345" y="11"/>
                  <a:pt x="343" y="11"/>
                  <a:pt x="343" y="11"/>
                </a:cubicBezTo>
                <a:close/>
                <a:moveTo>
                  <a:pt x="352" y="11"/>
                </a:moveTo>
                <a:cubicBezTo>
                  <a:pt x="351" y="11"/>
                  <a:pt x="350" y="11"/>
                  <a:pt x="350" y="12"/>
                </a:cubicBezTo>
                <a:cubicBezTo>
                  <a:pt x="351" y="12"/>
                  <a:pt x="352" y="12"/>
                  <a:pt x="352" y="11"/>
                </a:cubicBezTo>
                <a:close/>
                <a:moveTo>
                  <a:pt x="351" y="40"/>
                </a:moveTo>
                <a:cubicBezTo>
                  <a:pt x="353" y="40"/>
                  <a:pt x="355" y="40"/>
                  <a:pt x="352" y="40"/>
                </a:cubicBezTo>
                <a:cubicBezTo>
                  <a:pt x="352" y="40"/>
                  <a:pt x="352" y="39"/>
                  <a:pt x="351" y="40"/>
                </a:cubicBezTo>
                <a:close/>
                <a:moveTo>
                  <a:pt x="353" y="12"/>
                </a:moveTo>
                <a:cubicBezTo>
                  <a:pt x="355" y="12"/>
                  <a:pt x="356" y="13"/>
                  <a:pt x="357" y="12"/>
                </a:cubicBezTo>
                <a:cubicBezTo>
                  <a:pt x="356" y="12"/>
                  <a:pt x="353" y="11"/>
                  <a:pt x="353" y="12"/>
                </a:cubicBezTo>
                <a:cubicBezTo>
                  <a:pt x="353" y="12"/>
                  <a:pt x="353" y="12"/>
                  <a:pt x="353" y="12"/>
                </a:cubicBezTo>
                <a:close/>
                <a:moveTo>
                  <a:pt x="354" y="40"/>
                </a:moveTo>
                <a:cubicBezTo>
                  <a:pt x="355" y="40"/>
                  <a:pt x="357" y="40"/>
                  <a:pt x="357" y="40"/>
                </a:cubicBezTo>
                <a:cubicBezTo>
                  <a:pt x="356" y="40"/>
                  <a:pt x="355" y="39"/>
                  <a:pt x="354" y="40"/>
                </a:cubicBezTo>
                <a:close/>
                <a:moveTo>
                  <a:pt x="361" y="17"/>
                </a:moveTo>
                <a:cubicBezTo>
                  <a:pt x="360" y="16"/>
                  <a:pt x="357" y="15"/>
                  <a:pt x="356" y="16"/>
                </a:cubicBezTo>
                <a:cubicBezTo>
                  <a:pt x="358" y="16"/>
                  <a:pt x="360" y="17"/>
                  <a:pt x="361" y="17"/>
                </a:cubicBezTo>
                <a:close/>
                <a:moveTo>
                  <a:pt x="361" y="28"/>
                </a:moveTo>
                <a:cubicBezTo>
                  <a:pt x="362" y="29"/>
                  <a:pt x="363" y="29"/>
                  <a:pt x="364" y="28"/>
                </a:cubicBezTo>
                <a:cubicBezTo>
                  <a:pt x="363" y="28"/>
                  <a:pt x="361" y="28"/>
                  <a:pt x="361" y="28"/>
                </a:cubicBezTo>
                <a:close/>
                <a:moveTo>
                  <a:pt x="365" y="16"/>
                </a:moveTo>
                <a:cubicBezTo>
                  <a:pt x="366" y="16"/>
                  <a:pt x="367" y="16"/>
                  <a:pt x="368" y="16"/>
                </a:cubicBezTo>
                <a:cubicBezTo>
                  <a:pt x="367" y="15"/>
                  <a:pt x="366" y="14"/>
                  <a:pt x="365" y="14"/>
                </a:cubicBezTo>
                <a:cubicBezTo>
                  <a:pt x="365" y="15"/>
                  <a:pt x="366" y="15"/>
                  <a:pt x="365" y="16"/>
                </a:cubicBezTo>
                <a:close/>
                <a:moveTo>
                  <a:pt x="368" y="53"/>
                </a:moveTo>
                <a:cubicBezTo>
                  <a:pt x="369" y="53"/>
                  <a:pt x="372" y="53"/>
                  <a:pt x="373" y="53"/>
                </a:cubicBezTo>
                <a:cubicBezTo>
                  <a:pt x="371" y="53"/>
                  <a:pt x="369" y="52"/>
                  <a:pt x="368" y="53"/>
                </a:cubicBezTo>
                <a:close/>
                <a:moveTo>
                  <a:pt x="370" y="18"/>
                </a:moveTo>
                <a:cubicBezTo>
                  <a:pt x="369" y="18"/>
                  <a:pt x="368" y="17"/>
                  <a:pt x="368" y="18"/>
                </a:cubicBezTo>
                <a:cubicBezTo>
                  <a:pt x="369" y="18"/>
                  <a:pt x="370" y="18"/>
                  <a:pt x="370" y="18"/>
                </a:cubicBezTo>
                <a:close/>
                <a:moveTo>
                  <a:pt x="373" y="47"/>
                </a:moveTo>
                <a:cubicBezTo>
                  <a:pt x="372" y="48"/>
                  <a:pt x="369" y="47"/>
                  <a:pt x="369" y="48"/>
                </a:cubicBezTo>
                <a:cubicBezTo>
                  <a:pt x="371" y="47"/>
                  <a:pt x="373" y="48"/>
                  <a:pt x="373" y="47"/>
                </a:cubicBezTo>
                <a:close/>
                <a:moveTo>
                  <a:pt x="376" y="32"/>
                </a:moveTo>
                <a:cubicBezTo>
                  <a:pt x="375" y="33"/>
                  <a:pt x="373" y="31"/>
                  <a:pt x="372" y="32"/>
                </a:cubicBezTo>
                <a:cubicBezTo>
                  <a:pt x="374" y="32"/>
                  <a:pt x="376" y="33"/>
                  <a:pt x="376" y="32"/>
                </a:cubicBezTo>
                <a:close/>
                <a:moveTo>
                  <a:pt x="375" y="20"/>
                </a:moveTo>
                <a:cubicBezTo>
                  <a:pt x="375" y="21"/>
                  <a:pt x="377" y="21"/>
                  <a:pt x="378" y="20"/>
                </a:cubicBezTo>
                <a:cubicBezTo>
                  <a:pt x="377" y="20"/>
                  <a:pt x="377" y="20"/>
                  <a:pt x="376" y="20"/>
                </a:cubicBezTo>
                <a:cubicBezTo>
                  <a:pt x="375" y="20"/>
                  <a:pt x="375" y="20"/>
                  <a:pt x="375" y="20"/>
                </a:cubicBezTo>
                <a:close/>
                <a:moveTo>
                  <a:pt x="378" y="32"/>
                </a:moveTo>
                <a:cubicBezTo>
                  <a:pt x="379" y="33"/>
                  <a:pt x="381" y="34"/>
                  <a:pt x="382" y="33"/>
                </a:cubicBezTo>
                <a:cubicBezTo>
                  <a:pt x="381" y="32"/>
                  <a:pt x="379" y="32"/>
                  <a:pt x="378" y="32"/>
                </a:cubicBezTo>
                <a:close/>
                <a:moveTo>
                  <a:pt x="382" y="24"/>
                </a:moveTo>
                <a:cubicBezTo>
                  <a:pt x="381" y="24"/>
                  <a:pt x="380" y="24"/>
                  <a:pt x="379" y="25"/>
                </a:cubicBezTo>
                <a:cubicBezTo>
                  <a:pt x="383" y="25"/>
                  <a:pt x="386" y="24"/>
                  <a:pt x="389" y="24"/>
                </a:cubicBezTo>
                <a:cubicBezTo>
                  <a:pt x="387" y="24"/>
                  <a:pt x="384" y="23"/>
                  <a:pt x="381" y="23"/>
                </a:cubicBezTo>
                <a:cubicBezTo>
                  <a:pt x="381" y="24"/>
                  <a:pt x="382" y="23"/>
                  <a:pt x="382" y="24"/>
                </a:cubicBezTo>
                <a:close/>
                <a:moveTo>
                  <a:pt x="387" y="33"/>
                </a:moveTo>
                <a:cubicBezTo>
                  <a:pt x="387" y="33"/>
                  <a:pt x="388" y="34"/>
                  <a:pt x="389" y="33"/>
                </a:cubicBezTo>
                <a:cubicBezTo>
                  <a:pt x="389" y="33"/>
                  <a:pt x="387" y="32"/>
                  <a:pt x="387" y="33"/>
                </a:cubicBezTo>
                <a:close/>
                <a:moveTo>
                  <a:pt x="387" y="17"/>
                </a:moveTo>
                <a:cubicBezTo>
                  <a:pt x="388" y="18"/>
                  <a:pt x="390" y="18"/>
                  <a:pt x="390" y="17"/>
                </a:cubicBezTo>
                <a:cubicBezTo>
                  <a:pt x="389" y="17"/>
                  <a:pt x="388" y="16"/>
                  <a:pt x="387" y="17"/>
                </a:cubicBezTo>
                <a:close/>
                <a:moveTo>
                  <a:pt x="390" y="18"/>
                </a:moveTo>
                <a:cubicBezTo>
                  <a:pt x="390" y="17"/>
                  <a:pt x="391" y="18"/>
                  <a:pt x="391" y="17"/>
                </a:cubicBezTo>
                <a:cubicBezTo>
                  <a:pt x="391" y="17"/>
                  <a:pt x="390" y="17"/>
                  <a:pt x="390" y="18"/>
                </a:cubicBezTo>
                <a:close/>
                <a:moveTo>
                  <a:pt x="392" y="18"/>
                </a:moveTo>
                <a:cubicBezTo>
                  <a:pt x="392" y="17"/>
                  <a:pt x="393" y="18"/>
                  <a:pt x="393" y="17"/>
                </a:cubicBezTo>
                <a:cubicBezTo>
                  <a:pt x="393" y="17"/>
                  <a:pt x="392" y="17"/>
                  <a:pt x="392" y="18"/>
                </a:cubicBezTo>
                <a:close/>
                <a:moveTo>
                  <a:pt x="395" y="9"/>
                </a:moveTo>
                <a:cubicBezTo>
                  <a:pt x="398" y="9"/>
                  <a:pt x="401" y="10"/>
                  <a:pt x="403" y="10"/>
                </a:cubicBezTo>
                <a:cubicBezTo>
                  <a:pt x="401" y="9"/>
                  <a:pt x="398" y="9"/>
                  <a:pt x="395" y="9"/>
                </a:cubicBezTo>
                <a:close/>
                <a:moveTo>
                  <a:pt x="399" y="21"/>
                </a:moveTo>
                <a:cubicBezTo>
                  <a:pt x="399" y="21"/>
                  <a:pt x="400" y="22"/>
                  <a:pt x="401" y="21"/>
                </a:cubicBezTo>
                <a:cubicBezTo>
                  <a:pt x="400" y="21"/>
                  <a:pt x="399" y="21"/>
                  <a:pt x="399" y="21"/>
                </a:cubicBezTo>
                <a:close/>
                <a:moveTo>
                  <a:pt x="405" y="20"/>
                </a:moveTo>
                <a:cubicBezTo>
                  <a:pt x="407" y="21"/>
                  <a:pt x="408" y="20"/>
                  <a:pt x="409" y="20"/>
                </a:cubicBezTo>
                <a:cubicBezTo>
                  <a:pt x="408" y="20"/>
                  <a:pt x="407" y="19"/>
                  <a:pt x="406" y="19"/>
                </a:cubicBezTo>
                <a:cubicBezTo>
                  <a:pt x="406" y="20"/>
                  <a:pt x="405" y="20"/>
                  <a:pt x="405" y="20"/>
                </a:cubicBezTo>
                <a:close/>
                <a:moveTo>
                  <a:pt x="413" y="10"/>
                </a:moveTo>
                <a:cubicBezTo>
                  <a:pt x="412" y="10"/>
                  <a:pt x="411" y="10"/>
                  <a:pt x="411" y="10"/>
                </a:cubicBezTo>
                <a:cubicBezTo>
                  <a:pt x="411" y="11"/>
                  <a:pt x="412" y="11"/>
                  <a:pt x="413" y="10"/>
                </a:cubicBezTo>
                <a:close/>
                <a:moveTo>
                  <a:pt x="419" y="13"/>
                </a:moveTo>
                <a:cubicBezTo>
                  <a:pt x="417" y="13"/>
                  <a:pt x="414" y="12"/>
                  <a:pt x="412" y="13"/>
                </a:cubicBezTo>
                <a:cubicBezTo>
                  <a:pt x="415" y="13"/>
                  <a:pt x="417" y="14"/>
                  <a:pt x="419" y="13"/>
                </a:cubicBezTo>
                <a:close/>
                <a:moveTo>
                  <a:pt x="285" y="56"/>
                </a:moveTo>
                <a:cubicBezTo>
                  <a:pt x="288" y="55"/>
                  <a:pt x="292" y="57"/>
                  <a:pt x="295" y="55"/>
                </a:cubicBezTo>
                <a:cubicBezTo>
                  <a:pt x="289" y="55"/>
                  <a:pt x="284" y="55"/>
                  <a:pt x="279" y="56"/>
                </a:cubicBezTo>
                <a:cubicBezTo>
                  <a:pt x="280" y="56"/>
                  <a:pt x="282" y="56"/>
                  <a:pt x="283" y="56"/>
                </a:cubicBezTo>
                <a:cubicBezTo>
                  <a:pt x="282" y="57"/>
                  <a:pt x="281" y="56"/>
                  <a:pt x="281" y="57"/>
                </a:cubicBezTo>
                <a:cubicBezTo>
                  <a:pt x="282" y="58"/>
                  <a:pt x="282" y="57"/>
                  <a:pt x="284" y="57"/>
                </a:cubicBezTo>
                <a:cubicBezTo>
                  <a:pt x="287" y="57"/>
                  <a:pt x="296" y="57"/>
                  <a:pt x="299" y="57"/>
                </a:cubicBezTo>
                <a:cubicBezTo>
                  <a:pt x="295" y="56"/>
                  <a:pt x="288" y="57"/>
                  <a:pt x="285" y="56"/>
                </a:cubicBezTo>
                <a:close/>
                <a:moveTo>
                  <a:pt x="363" y="52"/>
                </a:moveTo>
                <a:cubicBezTo>
                  <a:pt x="362" y="52"/>
                  <a:pt x="362" y="52"/>
                  <a:pt x="362" y="52"/>
                </a:cubicBezTo>
                <a:cubicBezTo>
                  <a:pt x="355" y="52"/>
                  <a:pt x="342" y="51"/>
                  <a:pt x="335" y="50"/>
                </a:cubicBezTo>
                <a:cubicBezTo>
                  <a:pt x="334" y="49"/>
                  <a:pt x="332" y="49"/>
                  <a:pt x="331" y="49"/>
                </a:cubicBezTo>
                <a:cubicBezTo>
                  <a:pt x="331" y="49"/>
                  <a:pt x="331" y="49"/>
                  <a:pt x="331" y="49"/>
                </a:cubicBezTo>
                <a:cubicBezTo>
                  <a:pt x="328" y="48"/>
                  <a:pt x="326" y="49"/>
                  <a:pt x="324" y="48"/>
                </a:cubicBezTo>
                <a:cubicBezTo>
                  <a:pt x="325" y="47"/>
                  <a:pt x="327" y="47"/>
                  <a:pt x="326" y="47"/>
                </a:cubicBezTo>
                <a:cubicBezTo>
                  <a:pt x="329" y="47"/>
                  <a:pt x="330" y="45"/>
                  <a:pt x="332" y="47"/>
                </a:cubicBezTo>
                <a:cubicBezTo>
                  <a:pt x="332" y="46"/>
                  <a:pt x="333" y="46"/>
                  <a:pt x="334" y="46"/>
                </a:cubicBezTo>
                <a:cubicBezTo>
                  <a:pt x="332" y="45"/>
                  <a:pt x="331" y="46"/>
                  <a:pt x="330" y="45"/>
                </a:cubicBezTo>
                <a:cubicBezTo>
                  <a:pt x="331" y="45"/>
                  <a:pt x="332" y="45"/>
                  <a:pt x="334" y="45"/>
                </a:cubicBezTo>
                <a:cubicBezTo>
                  <a:pt x="325" y="43"/>
                  <a:pt x="316" y="44"/>
                  <a:pt x="307" y="43"/>
                </a:cubicBezTo>
                <a:cubicBezTo>
                  <a:pt x="306" y="42"/>
                  <a:pt x="305" y="42"/>
                  <a:pt x="304" y="42"/>
                </a:cubicBezTo>
                <a:cubicBezTo>
                  <a:pt x="300" y="41"/>
                  <a:pt x="295" y="42"/>
                  <a:pt x="291" y="41"/>
                </a:cubicBezTo>
                <a:cubicBezTo>
                  <a:pt x="296" y="40"/>
                  <a:pt x="300" y="40"/>
                  <a:pt x="306" y="40"/>
                </a:cubicBezTo>
                <a:cubicBezTo>
                  <a:pt x="306" y="39"/>
                  <a:pt x="306" y="39"/>
                  <a:pt x="306" y="38"/>
                </a:cubicBezTo>
                <a:cubicBezTo>
                  <a:pt x="307" y="39"/>
                  <a:pt x="307" y="39"/>
                  <a:pt x="307" y="39"/>
                </a:cubicBezTo>
                <a:cubicBezTo>
                  <a:pt x="308" y="38"/>
                  <a:pt x="314" y="39"/>
                  <a:pt x="317" y="38"/>
                </a:cubicBezTo>
                <a:cubicBezTo>
                  <a:pt x="313" y="38"/>
                  <a:pt x="307" y="38"/>
                  <a:pt x="304" y="37"/>
                </a:cubicBezTo>
                <a:cubicBezTo>
                  <a:pt x="303" y="37"/>
                  <a:pt x="302" y="37"/>
                  <a:pt x="302" y="37"/>
                </a:cubicBezTo>
                <a:cubicBezTo>
                  <a:pt x="306" y="37"/>
                  <a:pt x="310" y="37"/>
                  <a:pt x="315" y="37"/>
                </a:cubicBezTo>
                <a:cubicBezTo>
                  <a:pt x="315" y="37"/>
                  <a:pt x="314" y="37"/>
                  <a:pt x="314" y="36"/>
                </a:cubicBezTo>
                <a:cubicBezTo>
                  <a:pt x="320" y="35"/>
                  <a:pt x="325" y="36"/>
                  <a:pt x="331" y="35"/>
                </a:cubicBezTo>
                <a:cubicBezTo>
                  <a:pt x="326" y="35"/>
                  <a:pt x="321" y="36"/>
                  <a:pt x="316" y="34"/>
                </a:cubicBezTo>
                <a:cubicBezTo>
                  <a:pt x="316" y="34"/>
                  <a:pt x="314" y="34"/>
                  <a:pt x="313" y="35"/>
                </a:cubicBezTo>
                <a:cubicBezTo>
                  <a:pt x="306" y="34"/>
                  <a:pt x="295" y="34"/>
                  <a:pt x="286" y="33"/>
                </a:cubicBezTo>
                <a:cubicBezTo>
                  <a:pt x="294" y="32"/>
                  <a:pt x="303" y="33"/>
                  <a:pt x="312" y="32"/>
                </a:cubicBezTo>
                <a:cubicBezTo>
                  <a:pt x="313" y="34"/>
                  <a:pt x="319" y="32"/>
                  <a:pt x="322" y="34"/>
                </a:cubicBezTo>
                <a:cubicBezTo>
                  <a:pt x="332" y="33"/>
                  <a:pt x="344" y="33"/>
                  <a:pt x="353" y="34"/>
                </a:cubicBezTo>
                <a:cubicBezTo>
                  <a:pt x="348" y="32"/>
                  <a:pt x="341" y="33"/>
                  <a:pt x="335" y="32"/>
                </a:cubicBezTo>
                <a:cubicBezTo>
                  <a:pt x="325" y="31"/>
                  <a:pt x="312" y="31"/>
                  <a:pt x="304" y="31"/>
                </a:cubicBezTo>
                <a:cubicBezTo>
                  <a:pt x="303" y="31"/>
                  <a:pt x="302" y="31"/>
                  <a:pt x="301" y="30"/>
                </a:cubicBezTo>
                <a:cubicBezTo>
                  <a:pt x="298" y="30"/>
                  <a:pt x="295" y="31"/>
                  <a:pt x="292" y="31"/>
                </a:cubicBezTo>
                <a:cubicBezTo>
                  <a:pt x="289" y="31"/>
                  <a:pt x="287" y="30"/>
                  <a:pt x="284" y="30"/>
                </a:cubicBezTo>
                <a:cubicBezTo>
                  <a:pt x="281" y="29"/>
                  <a:pt x="278" y="31"/>
                  <a:pt x="275" y="29"/>
                </a:cubicBezTo>
                <a:cubicBezTo>
                  <a:pt x="281" y="29"/>
                  <a:pt x="285" y="29"/>
                  <a:pt x="291" y="29"/>
                </a:cubicBezTo>
                <a:cubicBezTo>
                  <a:pt x="293" y="29"/>
                  <a:pt x="296" y="29"/>
                  <a:pt x="297" y="29"/>
                </a:cubicBezTo>
                <a:cubicBezTo>
                  <a:pt x="298" y="29"/>
                  <a:pt x="298" y="30"/>
                  <a:pt x="299" y="30"/>
                </a:cubicBezTo>
                <a:cubicBezTo>
                  <a:pt x="299" y="30"/>
                  <a:pt x="299" y="30"/>
                  <a:pt x="300" y="30"/>
                </a:cubicBezTo>
                <a:cubicBezTo>
                  <a:pt x="301" y="29"/>
                  <a:pt x="302" y="30"/>
                  <a:pt x="303" y="30"/>
                </a:cubicBezTo>
                <a:cubicBezTo>
                  <a:pt x="313" y="30"/>
                  <a:pt x="323" y="30"/>
                  <a:pt x="330" y="30"/>
                </a:cubicBezTo>
                <a:cubicBezTo>
                  <a:pt x="330" y="29"/>
                  <a:pt x="329" y="29"/>
                  <a:pt x="330" y="29"/>
                </a:cubicBezTo>
                <a:cubicBezTo>
                  <a:pt x="333" y="29"/>
                  <a:pt x="338" y="29"/>
                  <a:pt x="341" y="30"/>
                </a:cubicBezTo>
                <a:cubicBezTo>
                  <a:pt x="340" y="30"/>
                  <a:pt x="340" y="30"/>
                  <a:pt x="340" y="30"/>
                </a:cubicBezTo>
                <a:cubicBezTo>
                  <a:pt x="340" y="30"/>
                  <a:pt x="341" y="30"/>
                  <a:pt x="341" y="30"/>
                </a:cubicBezTo>
                <a:cubicBezTo>
                  <a:pt x="343" y="31"/>
                  <a:pt x="343" y="29"/>
                  <a:pt x="345" y="30"/>
                </a:cubicBezTo>
                <a:cubicBezTo>
                  <a:pt x="345" y="31"/>
                  <a:pt x="344" y="30"/>
                  <a:pt x="344" y="31"/>
                </a:cubicBezTo>
                <a:cubicBezTo>
                  <a:pt x="345" y="31"/>
                  <a:pt x="347" y="31"/>
                  <a:pt x="346" y="30"/>
                </a:cubicBezTo>
                <a:cubicBezTo>
                  <a:pt x="347" y="31"/>
                  <a:pt x="347" y="31"/>
                  <a:pt x="348" y="31"/>
                </a:cubicBezTo>
                <a:cubicBezTo>
                  <a:pt x="348" y="30"/>
                  <a:pt x="347" y="31"/>
                  <a:pt x="347" y="30"/>
                </a:cubicBezTo>
                <a:cubicBezTo>
                  <a:pt x="348" y="30"/>
                  <a:pt x="348" y="30"/>
                  <a:pt x="349" y="31"/>
                </a:cubicBezTo>
                <a:cubicBezTo>
                  <a:pt x="351" y="30"/>
                  <a:pt x="359" y="32"/>
                  <a:pt x="362" y="31"/>
                </a:cubicBezTo>
                <a:cubicBezTo>
                  <a:pt x="359" y="30"/>
                  <a:pt x="358" y="30"/>
                  <a:pt x="354" y="30"/>
                </a:cubicBezTo>
                <a:cubicBezTo>
                  <a:pt x="355" y="29"/>
                  <a:pt x="357" y="30"/>
                  <a:pt x="357" y="30"/>
                </a:cubicBezTo>
                <a:cubicBezTo>
                  <a:pt x="347" y="29"/>
                  <a:pt x="335" y="28"/>
                  <a:pt x="324" y="28"/>
                </a:cubicBezTo>
                <a:cubicBezTo>
                  <a:pt x="332" y="27"/>
                  <a:pt x="344" y="28"/>
                  <a:pt x="353" y="28"/>
                </a:cubicBezTo>
                <a:cubicBezTo>
                  <a:pt x="355" y="28"/>
                  <a:pt x="358" y="29"/>
                  <a:pt x="358" y="28"/>
                </a:cubicBezTo>
                <a:cubicBezTo>
                  <a:pt x="356" y="27"/>
                  <a:pt x="352" y="28"/>
                  <a:pt x="350" y="26"/>
                </a:cubicBezTo>
                <a:cubicBezTo>
                  <a:pt x="352" y="26"/>
                  <a:pt x="354" y="27"/>
                  <a:pt x="356" y="26"/>
                </a:cubicBezTo>
                <a:cubicBezTo>
                  <a:pt x="355" y="26"/>
                  <a:pt x="355" y="26"/>
                  <a:pt x="355" y="26"/>
                </a:cubicBezTo>
                <a:cubicBezTo>
                  <a:pt x="361" y="25"/>
                  <a:pt x="367" y="26"/>
                  <a:pt x="372" y="26"/>
                </a:cubicBezTo>
                <a:cubicBezTo>
                  <a:pt x="369" y="24"/>
                  <a:pt x="364" y="25"/>
                  <a:pt x="360" y="24"/>
                </a:cubicBezTo>
                <a:cubicBezTo>
                  <a:pt x="355" y="24"/>
                  <a:pt x="347" y="23"/>
                  <a:pt x="344" y="23"/>
                </a:cubicBezTo>
                <a:cubicBezTo>
                  <a:pt x="349" y="23"/>
                  <a:pt x="351" y="23"/>
                  <a:pt x="356" y="23"/>
                </a:cubicBezTo>
                <a:cubicBezTo>
                  <a:pt x="357" y="23"/>
                  <a:pt x="357" y="22"/>
                  <a:pt x="359" y="22"/>
                </a:cubicBezTo>
                <a:cubicBezTo>
                  <a:pt x="359" y="21"/>
                  <a:pt x="360" y="22"/>
                  <a:pt x="360" y="21"/>
                </a:cubicBezTo>
                <a:cubicBezTo>
                  <a:pt x="355" y="20"/>
                  <a:pt x="349" y="21"/>
                  <a:pt x="346" y="20"/>
                </a:cubicBezTo>
                <a:cubicBezTo>
                  <a:pt x="350" y="19"/>
                  <a:pt x="359" y="21"/>
                  <a:pt x="364" y="20"/>
                </a:cubicBezTo>
                <a:cubicBezTo>
                  <a:pt x="365" y="20"/>
                  <a:pt x="366" y="20"/>
                  <a:pt x="367" y="19"/>
                </a:cubicBezTo>
                <a:cubicBezTo>
                  <a:pt x="362" y="18"/>
                  <a:pt x="358" y="19"/>
                  <a:pt x="355" y="17"/>
                </a:cubicBezTo>
                <a:cubicBezTo>
                  <a:pt x="354" y="17"/>
                  <a:pt x="355" y="18"/>
                  <a:pt x="354" y="18"/>
                </a:cubicBezTo>
                <a:cubicBezTo>
                  <a:pt x="355" y="17"/>
                  <a:pt x="353" y="15"/>
                  <a:pt x="351" y="16"/>
                </a:cubicBezTo>
                <a:cubicBezTo>
                  <a:pt x="351" y="17"/>
                  <a:pt x="352" y="17"/>
                  <a:pt x="352" y="17"/>
                </a:cubicBezTo>
                <a:cubicBezTo>
                  <a:pt x="351" y="18"/>
                  <a:pt x="351" y="16"/>
                  <a:pt x="350" y="16"/>
                </a:cubicBezTo>
                <a:cubicBezTo>
                  <a:pt x="350" y="17"/>
                  <a:pt x="350" y="17"/>
                  <a:pt x="349" y="17"/>
                </a:cubicBezTo>
                <a:cubicBezTo>
                  <a:pt x="348" y="17"/>
                  <a:pt x="350" y="16"/>
                  <a:pt x="349" y="16"/>
                </a:cubicBezTo>
                <a:cubicBezTo>
                  <a:pt x="339" y="17"/>
                  <a:pt x="327" y="15"/>
                  <a:pt x="316" y="14"/>
                </a:cubicBezTo>
                <a:cubicBezTo>
                  <a:pt x="318" y="14"/>
                  <a:pt x="317" y="13"/>
                  <a:pt x="319" y="13"/>
                </a:cubicBezTo>
                <a:cubicBezTo>
                  <a:pt x="321" y="13"/>
                  <a:pt x="323" y="13"/>
                  <a:pt x="324" y="14"/>
                </a:cubicBezTo>
                <a:cubicBezTo>
                  <a:pt x="332" y="13"/>
                  <a:pt x="341" y="15"/>
                  <a:pt x="350" y="14"/>
                </a:cubicBezTo>
                <a:cubicBezTo>
                  <a:pt x="348" y="14"/>
                  <a:pt x="347" y="14"/>
                  <a:pt x="344" y="14"/>
                </a:cubicBezTo>
                <a:cubicBezTo>
                  <a:pt x="344" y="13"/>
                  <a:pt x="345" y="14"/>
                  <a:pt x="345" y="13"/>
                </a:cubicBezTo>
                <a:cubicBezTo>
                  <a:pt x="343" y="14"/>
                  <a:pt x="340" y="13"/>
                  <a:pt x="339" y="13"/>
                </a:cubicBezTo>
                <a:cubicBezTo>
                  <a:pt x="338" y="12"/>
                  <a:pt x="339" y="12"/>
                  <a:pt x="339" y="12"/>
                </a:cubicBezTo>
                <a:cubicBezTo>
                  <a:pt x="340" y="12"/>
                  <a:pt x="340" y="12"/>
                  <a:pt x="341" y="11"/>
                </a:cubicBezTo>
                <a:cubicBezTo>
                  <a:pt x="340" y="11"/>
                  <a:pt x="341" y="11"/>
                  <a:pt x="341" y="11"/>
                </a:cubicBezTo>
                <a:cubicBezTo>
                  <a:pt x="334" y="10"/>
                  <a:pt x="325" y="9"/>
                  <a:pt x="319" y="10"/>
                </a:cubicBezTo>
                <a:cubicBezTo>
                  <a:pt x="321" y="10"/>
                  <a:pt x="323" y="10"/>
                  <a:pt x="324" y="11"/>
                </a:cubicBezTo>
                <a:cubicBezTo>
                  <a:pt x="313" y="11"/>
                  <a:pt x="307" y="12"/>
                  <a:pt x="296" y="10"/>
                </a:cubicBezTo>
                <a:cubicBezTo>
                  <a:pt x="296" y="10"/>
                  <a:pt x="297" y="10"/>
                  <a:pt x="297" y="9"/>
                </a:cubicBezTo>
                <a:cubicBezTo>
                  <a:pt x="289" y="7"/>
                  <a:pt x="281" y="10"/>
                  <a:pt x="274" y="8"/>
                </a:cubicBezTo>
                <a:cubicBezTo>
                  <a:pt x="273" y="8"/>
                  <a:pt x="275" y="9"/>
                  <a:pt x="274" y="9"/>
                </a:cubicBezTo>
                <a:cubicBezTo>
                  <a:pt x="273" y="9"/>
                  <a:pt x="273" y="8"/>
                  <a:pt x="272" y="8"/>
                </a:cubicBezTo>
                <a:cubicBezTo>
                  <a:pt x="272" y="7"/>
                  <a:pt x="273" y="7"/>
                  <a:pt x="274" y="7"/>
                </a:cubicBezTo>
                <a:cubicBezTo>
                  <a:pt x="272" y="7"/>
                  <a:pt x="271" y="7"/>
                  <a:pt x="271" y="6"/>
                </a:cubicBezTo>
                <a:cubicBezTo>
                  <a:pt x="272" y="6"/>
                  <a:pt x="274" y="6"/>
                  <a:pt x="275" y="5"/>
                </a:cubicBezTo>
                <a:cubicBezTo>
                  <a:pt x="273" y="4"/>
                  <a:pt x="271" y="6"/>
                  <a:pt x="271" y="4"/>
                </a:cubicBezTo>
                <a:cubicBezTo>
                  <a:pt x="274" y="4"/>
                  <a:pt x="275" y="3"/>
                  <a:pt x="277" y="3"/>
                </a:cubicBezTo>
                <a:cubicBezTo>
                  <a:pt x="278" y="3"/>
                  <a:pt x="277" y="3"/>
                  <a:pt x="277" y="2"/>
                </a:cubicBezTo>
                <a:cubicBezTo>
                  <a:pt x="276" y="2"/>
                  <a:pt x="274" y="2"/>
                  <a:pt x="273" y="2"/>
                </a:cubicBezTo>
                <a:cubicBezTo>
                  <a:pt x="267" y="1"/>
                  <a:pt x="260" y="3"/>
                  <a:pt x="254" y="1"/>
                </a:cubicBezTo>
                <a:cubicBezTo>
                  <a:pt x="256" y="1"/>
                  <a:pt x="258" y="1"/>
                  <a:pt x="259" y="1"/>
                </a:cubicBezTo>
                <a:cubicBezTo>
                  <a:pt x="260" y="1"/>
                  <a:pt x="262" y="1"/>
                  <a:pt x="261" y="1"/>
                </a:cubicBezTo>
                <a:cubicBezTo>
                  <a:pt x="249" y="0"/>
                  <a:pt x="240" y="1"/>
                  <a:pt x="229" y="1"/>
                </a:cubicBezTo>
                <a:cubicBezTo>
                  <a:pt x="228" y="2"/>
                  <a:pt x="230" y="1"/>
                  <a:pt x="229" y="2"/>
                </a:cubicBezTo>
                <a:cubicBezTo>
                  <a:pt x="228" y="2"/>
                  <a:pt x="224" y="3"/>
                  <a:pt x="223" y="2"/>
                </a:cubicBezTo>
                <a:cubicBezTo>
                  <a:pt x="223" y="1"/>
                  <a:pt x="224" y="2"/>
                  <a:pt x="224" y="1"/>
                </a:cubicBezTo>
                <a:cubicBezTo>
                  <a:pt x="219" y="1"/>
                  <a:pt x="212" y="1"/>
                  <a:pt x="207" y="1"/>
                </a:cubicBezTo>
                <a:cubicBezTo>
                  <a:pt x="207" y="2"/>
                  <a:pt x="207" y="2"/>
                  <a:pt x="207" y="2"/>
                </a:cubicBezTo>
                <a:cubicBezTo>
                  <a:pt x="205" y="2"/>
                  <a:pt x="203" y="2"/>
                  <a:pt x="203" y="3"/>
                </a:cubicBezTo>
                <a:cubicBezTo>
                  <a:pt x="202" y="2"/>
                  <a:pt x="201" y="3"/>
                  <a:pt x="200" y="2"/>
                </a:cubicBezTo>
                <a:cubicBezTo>
                  <a:pt x="199" y="2"/>
                  <a:pt x="200" y="3"/>
                  <a:pt x="199" y="3"/>
                </a:cubicBezTo>
                <a:cubicBezTo>
                  <a:pt x="195" y="3"/>
                  <a:pt x="194" y="4"/>
                  <a:pt x="191" y="3"/>
                </a:cubicBezTo>
                <a:cubicBezTo>
                  <a:pt x="189" y="4"/>
                  <a:pt x="187" y="4"/>
                  <a:pt x="186" y="4"/>
                </a:cubicBezTo>
                <a:cubicBezTo>
                  <a:pt x="186" y="4"/>
                  <a:pt x="186" y="4"/>
                  <a:pt x="186" y="4"/>
                </a:cubicBezTo>
                <a:cubicBezTo>
                  <a:pt x="185" y="4"/>
                  <a:pt x="185" y="4"/>
                  <a:pt x="185" y="3"/>
                </a:cubicBezTo>
                <a:cubicBezTo>
                  <a:pt x="182" y="4"/>
                  <a:pt x="179" y="2"/>
                  <a:pt x="178" y="4"/>
                </a:cubicBezTo>
                <a:cubicBezTo>
                  <a:pt x="174" y="5"/>
                  <a:pt x="171" y="3"/>
                  <a:pt x="168" y="5"/>
                </a:cubicBezTo>
                <a:cubicBezTo>
                  <a:pt x="167" y="5"/>
                  <a:pt x="167" y="4"/>
                  <a:pt x="166" y="4"/>
                </a:cubicBezTo>
                <a:cubicBezTo>
                  <a:pt x="166" y="4"/>
                  <a:pt x="166" y="5"/>
                  <a:pt x="165" y="5"/>
                </a:cubicBezTo>
                <a:cubicBezTo>
                  <a:pt x="162" y="4"/>
                  <a:pt x="156" y="5"/>
                  <a:pt x="153" y="5"/>
                </a:cubicBezTo>
                <a:cubicBezTo>
                  <a:pt x="152" y="5"/>
                  <a:pt x="152" y="5"/>
                  <a:pt x="151" y="5"/>
                </a:cubicBezTo>
                <a:cubicBezTo>
                  <a:pt x="148" y="6"/>
                  <a:pt x="143" y="6"/>
                  <a:pt x="139" y="6"/>
                </a:cubicBezTo>
                <a:cubicBezTo>
                  <a:pt x="128" y="7"/>
                  <a:pt x="116" y="8"/>
                  <a:pt x="105" y="9"/>
                </a:cubicBezTo>
                <a:cubicBezTo>
                  <a:pt x="104" y="9"/>
                  <a:pt x="103" y="9"/>
                  <a:pt x="102" y="10"/>
                </a:cubicBezTo>
                <a:cubicBezTo>
                  <a:pt x="101" y="9"/>
                  <a:pt x="99" y="10"/>
                  <a:pt x="98" y="9"/>
                </a:cubicBezTo>
                <a:cubicBezTo>
                  <a:pt x="96" y="11"/>
                  <a:pt x="94" y="10"/>
                  <a:pt x="92" y="10"/>
                </a:cubicBezTo>
                <a:cubicBezTo>
                  <a:pt x="83" y="11"/>
                  <a:pt x="77" y="13"/>
                  <a:pt x="68" y="14"/>
                </a:cubicBezTo>
                <a:cubicBezTo>
                  <a:pt x="61" y="15"/>
                  <a:pt x="54" y="17"/>
                  <a:pt x="47" y="19"/>
                </a:cubicBezTo>
                <a:cubicBezTo>
                  <a:pt x="46" y="19"/>
                  <a:pt x="45" y="19"/>
                  <a:pt x="44" y="20"/>
                </a:cubicBezTo>
                <a:cubicBezTo>
                  <a:pt x="41" y="20"/>
                  <a:pt x="40" y="21"/>
                  <a:pt x="38" y="22"/>
                </a:cubicBezTo>
                <a:cubicBezTo>
                  <a:pt x="38" y="22"/>
                  <a:pt x="38" y="22"/>
                  <a:pt x="38" y="23"/>
                </a:cubicBezTo>
                <a:cubicBezTo>
                  <a:pt x="37" y="23"/>
                  <a:pt x="37" y="24"/>
                  <a:pt x="36" y="24"/>
                </a:cubicBezTo>
                <a:cubicBezTo>
                  <a:pt x="34" y="24"/>
                  <a:pt x="32" y="22"/>
                  <a:pt x="31" y="24"/>
                </a:cubicBezTo>
                <a:cubicBezTo>
                  <a:pt x="32" y="25"/>
                  <a:pt x="33" y="24"/>
                  <a:pt x="34" y="24"/>
                </a:cubicBezTo>
                <a:cubicBezTo>
                  <a:pt x="33" y="25"/>
                  <a:pt x="32" y="25"/>
                  <a:pt x="32" y="26"/>
                </a:cubicBezTo>
                <a:cubicBezTo>
                  <a:pt x="32" y="26"/>
                  <a:pt x="33" y="27"/>
                  <a:pt x="33" y="28"/>
                </a:cubicBezTo>
                <a:cubicBezTo>
                  <a:pt x="30" y="30"/>
                  <a:pt x="27" y="31"/>
                  <a:pt x="23" y="33"/>
                </a:cubicBezTo>
                <a:cubicBezTo>
                  <a:pt x="21" y="34"/>
                  <a:pt x="20" y="36"/>
                  <a:pt x="17" y="36"/>
                </a:cubicBezTo>
                <a:cubicBezTo>
                  <a:pt x="16" y="36"/>
                  <a:pt x="15" y="35"/>
                  <a:pt x="14" y="36"/>
                </a:cubicBezTo>
                <a:cubicBezTo>
                  <a:pt x="14" y="38"/>
                  <a:pt x="16" y="41"/>
                  <a:pt x="17" y="44"/>
                </a:cubicBezTo>
                <a:cubicBezTo>
                  <a:pt x="18" y="46"/>
                  <a:pt x="19" y="48"/>
                  <a:pt x="20" y="50"/>
                </a:cubicBezTo>
                <a:cubicBezTo>
                  <a:pt x="20" y="52"/>
                  <a:pt x="22" y="53"/>
                  <a:pt x="23" y="55"/>
                </a:cubicBezTo>
                <a:cubicBezTo>
                  <a:pt x="24" y="57"/>
                  <a:pt x="24" y="61"/>
                  <a:pt x="25" y="63"/>
                </a:cubicBezTo>
                <a:cubicBezTo>
                  <a:pt x="26" y="64"/>
                  <a:pt x="28" y="65"/>
                  <a:pt x="28" y="66"/>
                </a:cubicBezTo>
                <a:cubicBezTo>
                  <a:pt x="28" y="69"/>
                  <a:pt x="27" y="70"/>
                  <a:pt x="27" y="72"/>
                </a:cubicBezTo>
                <a:cubicBezTo>
                  <a:pt x="27" y="73"/>
                  <a:pt x="28" y="75"/>
                  <a:pt x="29" y="77"/>
                </a:cubicBezTo>
                <a:cubicBezTo>
                  <a:pt x="32" y="82"/>
                  <a:pt x="36" y="87"/>
                  <a:pt x="42" y="88"/>
                </a:cubicBezTo>
                <a:cubicBezTo>
                  <a:pt x="47" y="89"/>
                  <a:pt x="51" y="86"/>
                  <a:pt x="55" y="86"/>
                </a:cubicBezTo>
                <a:cubicBezTo>
                  <a:pt x="59" y="85"/>
                  <a:pt x="61" y="88"/>
                  <a:pt x="64" y="89"/>
                </a:cubicBezTo>
                <a:cubicBezTo>
                  <a:pt x="65" y="90"/>
                  <a:pt x="67" y="90"/>
                  <a:pt x="67" y="91"/>
                </a:cubicBezTo>
                <a:cubicBezTo>
                  <a:pt x="66" y="92"/>
                  <a:pt x="64" y="92"/>
                  <a:pt x="64" y="93"/>
                </a:cubicBezTo>
                <a:cubicBezTo>
                  <a:pt x="64" y="94"/>
                  <a:pt x="64" y="94"/>
                  <a:pt x="64" y="95"/>
                </a:cubicBezTo>
                <a:cubicBezTo>
                  <a:pt x="63" y="95"/>
                  <a:pt x="62" y="96"/>
                  <a:pt x="61" y="97"/>
                </a:cubicBezTo>
                <a:cubicBezTo>
                  <a:pt x="65" y="99"/>
                  <a:pt x="68" y="97"/>
                  <a:pt x="72" y="96"/>
                </a:cubicBezTo>
                <a:cubicBezTo>
                  <a:pt x="76" y="96"/>
                  <a:pt x="80" y="96"/>
                  <a:pt x="84" y="96"/>
                </a:cubicBezTo>
                <a:cubicBezTo>
                  <a:pt x="104" y="95"/>
                  <a:pt x="123" y="90"/>
                  <a:pt x="142" y="89"/>
                </a:cubicBezTo>
                <a:cubicBezTo>
                  <a:pt x="141" y="89"/>
                  <a:pt x="140" y="89"/>
                  <a:pt x="140" y="88"/>
                </a:cubicBezTo>
                <a:cubicBezTo>
                  <a:pt x="140" y="87"/>
                  <a:pt x="140" y="87"/>
                  <a:pt x="140" y="87"/>
                </a:cubicBezTo>
                <a:cubicBezTo>
                  <a:pt x="136" y="88"/>
                  <a:pt x="134" y="88"/>
                  <a:pt x="132" y="87"/>
                </a:cubicBezTo>
                <a:cubicBezTo>
                  <a:pt x="133" y="86"/>
                  <a:pt x="135" y="87"/>
                  <a:pt x="136" y="86"/>
                </a:cubicBezTo>
                <a:cubicBezTo>
                  <a:pt x="132" y="86"/>
                  <a:pt x="126" y="87"/>
                  <a:pt x="124" y="87"/>
                </a:cubicBezTo>
                <a:cubicBezTo>
                  <a:pt x="125" y="85"/>
                  <a:pt x="129" y="87"/>
                  <a:pt x="130" y="85"/>
                </a:cubicBezTo>
                <a:cubicBezTo>
                  <a:pt x="128" y="85"/>
                  <a:pt x="123" y="87"/>
                  <a:pt x="123" y="85"/>
                </a:cubicBezTo>
                <a:cubicBezTo>
                  <a:pt x="125" y="83"/>
                  <a:pt x="129" y="84"/>
                  <a:pt x="132" y="83"/>
                </a:cubicBezTo>
                <a:cubicBezTo>
                  <a:pt x="133" y="82"/>
                  <a:pt x="132" y="81"/>
                  <a:pt x="132" y="81"/>
                </a:cubicBezTo>
                <a:cubicBezTo>
                  <a:pt x="138" y="80"/>
                  <a:pt x="146" y="79"/>
                  <a:pt x="154" y="79"/>
                </a:cubicBezTo>
                <a:cubicBezTo>
                  <a:pt x="153" y="80"/>
                  <a:pt x="151" y="79"/>
                  <a:pt x="150" y="80"/>
                </a:cubicBezTo>
                <a:cubicBezTo>
                  <a:pt x="150" y="81"/>
                  <a:pt x="151" y="80"/>
                  <a:pt x="152" y="80"/>
                </a:cubicBezTo>
                <a:cubicBezTo>
                  <a:pt x="150" y="81"/>
                  <a:pt x="148" y="81"/>
                  <a:pt x="146" y="80"/>
                </a:cubicBezTo>
                <a:cubicBezTo>
                  <a:pt x="145" y="81"/>
                  <a:pt x="145" y="81"/>
                  <a:pt x="144" y="82"/>
                </a:cubicBezTo>
                <a:cubicBezTo>
                  <a:pt x="147" y="82"/>
                  <a:pt x="151" y="81"/>
                  <a:pt x="152" y="83"/>
                </a:cubicBezTo>
                <a:cubicBezTo>
                  <a:pt x="155" y="83"/>
                  <a:pt x="159" y="84"/>
                  <a:pt x="162" y="83"/>
                </a:cubicBezTo>
                <a:cubicBezTo>
                  <a:pt x="159" y="83"/>
                  <a:pt x="156" y="83"/>
                  <a:pt x="155" y="83"/>
                </a:cubicBezTo>
                <a:cubicBezTo>
                  <a:pt x="155" y="81"/>
                  <a:pt x="159" y="81"/>
                  <a:pt x="161" y="82"/>
                </a:cubicBezTo>
                <a:cubicBezTo>
                  <a:pt x="161" y="81"/>
                  <a:pt x="162" y="81"/>
                  <a:pt x="163" y="81"/>
                </a:cubicBezTo>
                <a:cubicBezTo>
                  <a:pt x="163" y="81"/>
                  <a:pt x="162" y="82"/>
                  <a:pt x="163" y="82"/>
                </a:cubicBezTo>
                <a:cubicBezTo>
                  <a:pt x="164" y="83"/>
                  <a:pt x="165" y="82"/>
                  <a:pt x="167" y="82"/>
                </a:cubicBezTo>
                <a:cubicBezTo>
                  <a:pt x="167" y="82"/>
                  <a:pt x="167" y="81"/>
                  <a:pt x="168" y="81"/>
                </a:cubicBezTo>
                <a:cubicBezTo>
                  <a:pt x="169" y="81"/>
                  <a:pt x="172" y="80"/>
                  <a:pt x="173" y="81"/>
                </a:cubicBezTo>
                <a:cubicBezTo>
                  <a:pt x="172" y="82"/>
                  <a:pt x="171" y="81"/>
                  <a:pt x="170" y="82"/>
                </a:cubicBezTo>
                <a:cubicBezTo>
                  <a:pt x="171" y="83"/>
                  <a:pt x="173" y="81"/>
                  <a:pt x="175" y="82"/>
                </a:cubicBezTo>
                <a:cubicBezTo>
                  <a:pt x="175" y="81"/>
                  <a:pt x="175" y="81"/>
                  <a:pt x="176" y="81"/>
                </a:cubicBezTo>
                <a:cubicBezTo>
                  <a:pt x="180" y="80"/>
                  <a:pt x="186" y="80"/>
                  <a:pt x="188" y="79"/>
                </a:cubicBezTo>
                <a:cubicBezTo>
                  <a:pt x="188" y="79"/>
                  <a:pt x="187" y="79"/>
                  <a:pt x="187" y="79"/>
                </a:cubicBezTo>
                <a:cubicBezTo>
                  <a:pt x="189" y="79"/>
                  <a:pt x="191" y="78"/>
                  <a:pt x="192" y="79"/>
                </a:cubicBezTo>
                <a:cubicBezTo>
                  <a:pt x="192" y="79"/>
                  <a:pt x="192" y="78"/>
                  <a:pt x="192" y="78"/>
                </a:cubicBezTo>
                <a:cubicBezTo>
                  <a:pt x="193" y="79"/>
                  <a:pt x="193" y="78"/>
                  <a:pt x="193" y="79"/>
                </a:cubicBezTo>
                <a:cubicBezTo>
                  <a:pt x="194" y="80"/>
                  <a:pt x="193" y="80"/>
                  <a:pt x="193" y="80"/>
                </a:cubicBezTo>
                <a:cubicBezTo>
                  <a:pt x="196" y="81"/>
                  <a:pt x="200" y="80"/>
                  <a:pt x="202" y="80"/>
                </a:cubicBezTo>
                <a:cubicBezTo>
                  <a:pt x="201" y="80"/>
                  <a:pt x="201" y="80"/>
                  <a:pt x="201" y="79"/>
                </a:cubicBezTo>
                <a:cubicBezTo>
                  <a:pt x="204" y="78"/>
                  <a:pt x="207" y="79"/>
                  <a:pt x="210" y="78"/>
                </a:cubicBezTo>
                <a:cubicBezTo>
                  <a:pt x="208" y="78"/>
                  <a:pt x="208" y="78"/>
                  <a:pt x="207" y="77"/>
                </a:cubicBezTo>
                <a:cubicBezTo>
                  <a:pt x="209" y="77"/>
                  <a:pt x="212" y="77"/>
                  <a:pt x="214" y="76"/>
                </a:cubicBezTo>
                <a:cubicBezTo>
                  <a:pt x="212" y="76"/>
                  <a:pt x="210" y="77"/>
                  <a:pt x="209" y="76"/>
                </a:cubicBezTo>
                <a:cubicBezTo>
                  <a:pt x="216" y="75"/>
                  <a:pt x="224" y="75"/>
                  <a:pt x="231" y="74"/>
                </a:cubicBezTo>
                <a:cubicBezTo>
                  <a:pt x="226" y="74"/>
                  <a:pt x="222" y="74"/>
                  <a:pt x="218" y="74"/>
                </a:cubicBezTo>
                <a:cubicBezTo>
                  <a:pt x="218" y="74"/>
                  <a:pt x="218" y="74"/>
                  <a:pt x="218" y="73"/>
                </a:cubicBezTo>
                <a:cubicBezTo>
                  <a:pt x="217" y="73"/>
                  <a:pt x="216" y="74"/>
                  <a:pt x="216" y="73"/>
                </a:cubicBezTo>
                <a:cubicBezTo>
                  <a:pt x="220" y="72"/>
                  <a:pt x="226" y="73"/>
                  <a:pt x="232" y="71"/>
                </a:cubicBezTo>
                <a:cubicBezTo>
                  <a:pt x="231" y="71"/>
                  <a:pt x="231" y="72"/>
                  <a:pt x="230" y="71"/>
                </a:cubicBezTo>
                <a:cubicBezTo>
                  <a:pt x="231" y="70"/>
                  <a:pt x="232" y="70"/>
                  <a:pt x="233" y="71"/>
                </a:cubicBezTo>
                <a:cubicBezTo>
                  <a:pt x="233" y="69"/>
                  <a:pt x="231" y="71"/>
                  <a:pt x="231" y="70"/>
                </a:cubicBezTo>
                <a:cubicBezTo>
                  <a:pt x="233" y="68"/>
                  <a:pt x="236" y="69"/>
                  <a:pt x="238" y="69"/>
                </a:cubicBezTo>
                <a:cubicBezTo>
                  <a:pt x="239" y="69"/>
                  <a:pt x="240" y="68"/>
                  <a:pt x="241" y="68"/>
                </a:cubicBezTo>
                <a:cubicBezTo>
                  <a:pt x="246" y="67"/>
                  <a:pt x="252" y="68"/>
                  <a:pt x="257" y="67"/>
                </a:cubicBezTo>
                <a:cubicBezTo>
                  <a:pt x="253" y="67"/>
                  <a:pt x="249" y="66"/>
                  <a:pt x="247" y="67"/>
                </a:cubicBezTo>
                <a:cubicBezTo>
                  <a:pt x="247" y="66"/>
                  <a:pt x="244" y="66"/>
                  <a:pt x="243" y="67"/>
                </a:cubicBezTo>
                <a:cubicBezTo>
                  <a:pt x="242" y="67"/>
                  <a:pt x="243" y="66"/>
                  <a:pt x="242" y="66"/>
                </a:cubicBezTo>
                <a:cubicBezTo>
                  <a:pt x="239" y="66"/>
                  <a:pt x="236" y="66"/>
                  <a:pt x="233" y="66"/>
                </a:cubicBezTo>
                <a:cubicBezTo>
                  <a:pt x="231" y="66"/>
                  <a:pt x="230" y="67"/>
                  <a:pt x="229" y="66"/>
                </a:cubicBezTo>
                <a:cubicBezTo>
                  <a:pt x="232" y="66"/>
                  <a:pt x="233" y="65"/>
                  <a:pt x="235" y="64"/>
                </a:cubicBezTo>
                <a:cubicBezTo>
                  <a:pt x="236" y="65"/>
                  <a:pt x="235" y="65"/>
                  <a:pt x="236" y="65"/>
                </a:cubicBezTo>
                <a:cubicBezTo>
                  <a:pt x="241" y="65"/>
                  <a:pt x="243" y="64"/>
                  <a:pt x="248" y="64"/>
                </a:cubicBezTo>
                <a:cubicBezTo>
                  <a:pt x="247" y="64"/>
                  <a:pt x="247" y="64"/>
                  <a:pt x="247" y="63"/>
                </a:cubicBezTo>
                <a:cubicBezTo>
                  <a:pt x="247" y="63"/>
                  <a:pt x="248" y="62"/>
                  <a:pt x="248" y="62"/>
                </a:cubicBezTo>
                <a:cubicBezTo>
                  <a:pt x="249" y="62"/>
                  <a:pt x="251" y="62"/>
                  <a:pt x="253" y="62"/>
                </a:cubicBezTo>
                <a:cubicBezTo>
                  <a:pt x="248" y="62"/>
                  <a:pt x="243" y="62"/>
                  <a:pt x="238" y="62"/>
                </a:cubicBezTo>
                <a:cubicBezTo>
                  <a:pt x="236" y="62"/>
                  <a:pt x="233" y="63"/>
                  <a:pt x="231" y="61"/>
                </a:cubicBezTo>
                <a:cubicBezTo>
                  <a:pt x="238" y="61"/>
                  <a:pt x="246" y="61"/>
                  <a:pt x="252" y="60"/>
                </a:cubicBezTo>
                <a:cubicBezTo>
                  <a:pt x="251" y="59"/>
                  <a:pt x="248" y="60"/>
                  <a:pt x="246" y="60"/>
                </a:cubicBezTo>
                <a:cubicBezTo>
                  <a:pt x="245" y="60"/>
                  <a:pt x="243" y="60"/>
                  <a:pt x="243" y="59"/>
                </a:cubicBezTo>
                <a:cubicBezTo>
                  <a:pt x="244" y="59"/>
                  <a:pt x="246" y="60"/>
                  <a:pt x="247" y="58"/>
                </a:cubicBezTo>
                <a:cubicBezTo>
                  <a:pt x="248" y="59"/>
                  <a:pt x="249" y="59"/>
                  <a:pt x="250" y="58"/>
                </a:cubicBezTo>
                <a:cubicBezTo>
                  <a:pt x="249" y="58"/>
                  <a:pt x="248" y="59"/>
                  <a:pt x="248" y="58"/>
                </a:cubicBezTo>
                <a:cubicBezTo>
                  <a:pt x="253" y="58"/>
                  <a:pt x="259" y="57"/>
                  <a:pt x="264" y="58"/>
                </a:cubicBezTo>
                <a:cubicBezTo>
                  <a:pt x="264" y="58"/>
                  <a:pt x="263" y="58"/>
                  <a:pt x="263" y="59"/>
                </a:cubicBezTo>
                <a:cubicBezTo>
                  <a:pt x="267" y="58"/>
                  <a:pt x="270" y="59"/>
                  <a:pt x="274" y="58"/>
                </a:cubicBezTo>
                <a:cubicBezTo>
                  <a:pt x="276" y="58"/>
                  <a:pt x="278" y="59"/>
                  <a:pt x="280" y="59"/>
                </a:cubicBezTo>
                <a:cubicBezTo>
                  <a:pt x="282" y="59"/>
                  <a:pt x="285" y="58"/>
                  <a:pt x="286" y="59"/>
                </a:cubicBezTo>
                <a:cubicBezTo>
                  <a:pt x="284" y="60"/>
                  <a:pt x="282" y="59"/>
                  <a:pt x="280" y="60"/>
                </a:cubicBezTo>
                <a:cubicBezTo>
                  <a:pt x="284" y="60"/>
                  <a:pt x="287" y="60"/>
                  <a:pt x="292" y="60"/>
                </a:cubicBezTo>
                <a:cubicBezTo>
                  <a:pt x="290" y="59"/>
                  <a:pt x="288" y="60"/>
                  <a:pt x="287" y="59"/>
                </a:cubicBezTo>
                <a:cubicBezTo>
                  <a:pt x="289" y="58"/>
                  <a:pt x="292" y="59"/>
                  <a:pt x="294" y="58"/>
                </a:cubicBezTo>
                <a:cubicBezTo>
                  <a:pt x="296" y="58"/>
                  <a:pt x="296" y="58"/>
                  <a:pt x="296" y="58"/>
                </a:cubicBezTo>
                <a:cubicBezTo>
                  <a:pt x="296" y="58"/>
                  <a:pt x="295" y="58"/>
                  <a:pt x="294" y="58"/>
                </a:cubicBezTo>
                <a:cubicBezTo>
                  <a:pt x="289" y="58"/>
                  <a:pt x="286" y="58"/>
                  <a:pt x="283" y="57"/>
                </a:cubicBezTo>
                <a:cubicBezTo>
                  <a:pt x="283" y="58"/>
                  <a:pt x="283" y="58"/>
                  <a:pt x="282" y="58"/>
                </a:cubicBezTo>
                <a:cubicBezTo>
                  <a:pt x="277" y="57"/>
                  <a:pt x="269" y="59"/>
                  <a:pt x="264" y="58"/>
                </a:cubicBezTo>
                <a:cubicBezTo>
                  <a:pt x="267" y="57"/>
                  <a:pt x="273" y="58"/>
                  <a:pt x="276" y="57"/>
                </a:cubicBezTo>
                <a:cubicBezTo>
                  <a:pt x="275" y="57"/>
                  <a:pt x="275" y="56"/>
                  <a:pt x="274" y="56"/>
                </a:cubicBezTo>
                <a:cubicBezTo>
                  <a:pt x="272" y="57"/>
                  <a:pt x="267" y="57"/>
                  <a:pt x="266" y="55"/>
                </a:cubicBezTo>
                <a:cubicBezTo>
                  <a:pt x="262" y="55"/>
                  <a:pt x="260" y="54"/>
                  <a:pt x="258" y="56"/>
                </a:cubicBezTo>
                <a:cubicBezTo>
                  <a:pt x="255" y="55"/>
                  <a:pt x="249" y="55"/>
                  <a:pt x="246" y="55"/>
                </a:cubicBezTo>
                <a:cubicBezTo>
                  <a:pt x="249" y="54"/>
                  <a:pt x="254" y="55"/>
                  <a:pt x="258" y="54"/>
                </a:cubicBezTo>
                <a:cubicBezTo>
                  <a:pt x="259" y="54"/>
                  <a:pt x="258" y="55"/>
                  <a:pt x="259" y="55"/>
                </a:cubicBezTo>
                <a:cubicBezTo>
                  <a:pt x="261" y="54"/>
                  <a:pt x="263" y="54"/>
                  <a:pt x="264" y="55"/>
                </a:cubicBezTo>
                <a:cubicBezTo>
                  <a:pt x="265" y="55"/>
                  <a:pt x="265" y="54"/>
                  <a:pt x="265" y="54"/>
                </a:cubicBezTo>
                <a:cubicBezTo>
                  <a:pt x="278" y="53"/>
                  <a:pt x="298" y="55"/>
                  <a:pt x="310" y="54"/>
                </a:cubicBezTo>
                <a:cubicBezTo>
                  <a:pt x="307" y="53"/>
                  <a:pt x="304" y="53"/>
                  <a:pt x="301" y="53"/>
                </a:cubicBezTo>
                <a:cubicBezTo>
                  <a:pt x="301" y="52"/>
                  <a:pt x="301" y="52"/>
                  <a:pt x="301" y="52"/>
                </a:cubicBezTo>
                <a:cubicBezTo>
                  <a:pt x="297" y="52"/>
                  <a:pt x="293" y="52"/>
                  <a:pt x="289" y="51"/>
                </a:cubicBezTo>
                <a:cubicBezTo>
                  <a:pt x="288" y="52"/>
                  <a:pt x="288" y="52"/>
                  <a:pt x="288" y="53"/>
                </a:cubicBezTo>
                <a:cubicBezTo>
                  <a:pt x="281" y="53"/>
                  <a:pt x="270" y="53"/>
                  <a:pt x="263" y="52"/>
                </a:cubicBezTo>
                <a:cubicBezTo>
                  <a:pt x="263" y="51"/>
                  <a:pt x="265" y="51"/>
                  <a:pt x="266" y="51"/>
                </a:cubicBezTo>
                <a:cubicBezTo>
                  <a:pt x="281" y="51"/>
                  <a:pt x="296" y="52"/>
                  <a:pt x="310" y="52"/>
                </a:cubicBezTo>
                <a:cubicBezTo>
                  <a:pt x="319" y="52"/>
                  <a:pt x="328" y="51"/>
                  <a:pt x="338" y="51"/>
                </a:cubicBezTo>
                <a:cubicBezTo>
                  <a:pt x="346" y="52"/>
                  <a:pt x="354" y="52"/>
                  <a:pt x="362" y="52"/>
                </a:cubicBezTo>
                <a:cubicBezTo>
                  <a:pt x="363" y="52"/>
                  <a:pt x="363" y="52"/>
                  <a:pt x="363" y="52"/>
                </a:cubicBezTo>
                <a:cubicBezTo>
                  <a:pt x="364" y="52"/>
                  <a:pt x="364" y="52"/>
                  <a:pt x="363" y="52"/>
                </a:cubicBezTo>
                <a:close/>
                <a:moveTo>
                  <a:pt x="329" y="45"/>
                </a:moveTo>
                <a:cubicBezTo>
                  <a:pt x="329" y="45"/>
                  <a:pt x="328" y="45"/>
                  <a:pt x="327" y="45"/>
                </a:cubicBezTo>
                <a:cubicBezTo>
                  <a:pt x="327" y="45"/>
                  <a:pt x="328" y="45"/>
                  <a:pt x="329" y="45"/>
                </a:cubicBezTo>
                <a:close/>
                <a:moveTo>
                  <a:pt x="303" y="39"/>
                </a:moveTo>
                <a:cubicBezTo>
                  <a:pt x="303" y="39"/>
                  <a:pt x="302" y="39"/>
                  <a:pt x="302" y="39"/>
                </a:cubicBezTo>
                <a:cubicBezTo>
                  <a:pt x="302" y="38"/>
                  <a:pt x="303" y="39"/>
                  <a:pt x="303" y="39"/>
                </a:cubicBezTo>
                <a:close/>
                <a:moveTo>
                  <a:pt x="302" y="37"/>
                </a:moveTo>
                <a:cubicBezTo>
                  <a:pt x="300" y="37"/>
                  <a:pt x="296" y="38"/>
                  <a:pt x="295" y="37"/>
                </a:cubicBezTo>
                <a:cubicBezTo>
                  <a:pt x="297" y="37"/>
                  <a:pt x="300" y="36"/>
                  <a:pt x="302" y="37"/>
                </a:cubicBezTo>
                <a:close/>
                <a:moveTo>
                  <a:pt x="348" y="26"/>
                </a:moveTo>
                <a:cubicBezTo>
                  <a:pt x="348" y="27"/>
                  <a:pt x="347" y="27"/>
                  <a:pt x="346" y="26"/>
                </a:cubicBezTo>
                <a:cubicBezTo>
                  <a:pt x="346" y="26"/>
                  <a:pt x="348" y="26"/>
                  <a:pt x="348" y="26"/>
                </a:cubicBezTo>
                <a:close/>
                <a:moveTo>
                  <a:pt x="353" y="17"/>
                </a:moveTo>
                <a:cubicBezTo>
                  <a:pt x="353" y="17"/>
                  <a:pt x="353" y="17"/>
                  <a:pt x="353" y="18"/>
                </a:cubicBezTo>
                <a:cubicBezTo>
                  <a:pt x="352" y="18"/>
                  <a:pt x="352" y="18"/>
                  <a:pt x="352" y="18"/>
                </a:cubicBezTo>
                <a:cubicBezTo>
                  <a:pt x="352" y="17"/>
                  <a:pt x="353" y="17"/>
                  <a:pt x="353" y="17"/>
                </a:cubicBezTo>
                <a:close/>
                <a:moveTo>
                  <a:pt x="338" y="12"/>
                </a:moveTo>
                <a:cubicBezTo>
                  <a:pt x="338" y="12"/>
                  <a:pt x="338" y="12"/>
                  <a:pt x="337" y="12"/>
                </a:cubicBezTo>
                <a:cubicBezTo>
                  <a:pt x="337" y="11"/>
                  <a:pt x="338" y="12"/>
                  <a:pt x="338" y="12"/>
                </a:cubicBezTo>
                <a:close/>
                <a:moveTo>
                  <a:pt x="333" y="12"/>
                </a:moveTo>
                <a:cubicBezTo>
                  <a:pt x="333" y="12"/>
                  <a:pt x="332" y="12"/>
                  <a:pt x="332" y="12"/>
                </a:cubicBezTo>
                <a:cubicBezTo>
                  <a:pt x="331" y="11"/>
                  <a:pt x="333" y="11"/>
                  <a:pt x="333" y="12"/>
                </a:cubicBezTo>
                <a:close/>
                <a:moveTo>
                  <a:pt x="328" y="11"/>
                </a:moveTo>
                <a:cubicBezTo>
                  <a:pt x="328" y="12"/>
                  <a:pt x="328" y="12"/>
                  <a:pt x="328" y="13"/>
                </a:cubicBezTo>
                <a:cubicBezTo>
                  <a:pt x="327" y="13"/>
                  <a:pt x="326" y="12"/>
                  <a:pt x="325" y="13"/>
                </a:cubicBezTo>
                <a:cubicBezTo>
                  <a:pt x="326" y="12"/>
                  <a:pt x="327" y="12"/>
                  <a:pt x="328" y="11"/>
                </a:cubicBezTo>
                <a:close/>
                <a:moveTo>
                  <a:pt x="70" y="91"/>
                </a:moveTo>
                <a:cubicBezTo>
                  <a:pt x="71" y="92"/>
                  <a:pt x="73" y="91"/>
                  <a:pt x="74" y="92"/>
                </a:cubicBezTo>
                <a:cubicBezTo>
                  <a:pt x="73" y="94"/>
                  <a:pt x="65" y="94"/>
                  <a:pt x="70" y="91"/>
                </a:cubicBezTo>
                <a:close/>
                <a:moveTo>
                  <a:pt x="153" y="78"/>
                </a:moveTo>
                <a:cubicBezTo>
                  <a:pt x="148" y="78"/>
                  <a:pt x="142" y="79"/>
                  <a:pt x="137" y="79"/>
                </a:cubicBezTo>
                <a:cubicBezTo>
                  <a:pt x="135" y="80"/>
                  <a:pt x="131" y="80"/>
                  <a:pt x="129" y="79"/>
                </a:cubicBezTo>
                <a:cubicBezTo>
                  <a:pt x="129" y="78"/>
                  <a:pt x="130" y="79"/>
                  <a:pt x="130" y="78"/>
                </a:cubicBezTo>
                <a:cubicBezTo>
                  <a:pt x="140" y="79"/>
                  <a:pt x="148" y="77"/>
                  <a:pt x="158" y="77"/>
                </a:cubicBezTo>
                <a:cubicBezTo>
                  <a:pt x="156" y="78"/>
                  <a:pt x="155" y="78"/>
                  <a:pt x="153" y="78"/>
                </a:cubicBezTo>
                <a:close/>
                <a:moveTo>
                  <a:pt x="160" y="80"/>
                </a:moveTo>
                <a:cubicBezTo>
                  <a:pt x="164" y="78"/>
                  <a:pt x="169" y="79"/>
                  <a:pt x="174" y="79"/>
                </a:cubicBezTo>
                <a:cubicBezTo>
                  <a:pt x="170" y="81"/>
                  <a:pt x="166" y="80"/>
                  <a:pt x="160" y="80"/>
                </a:cubicBezTo>
                <a:close/>
                <a:moveTo>
                  <a:pt x="176" y="77"/>
                </a:moveTo>
                <a:cubicBezTo>
                  <a:pt x="176" y="76"/>
                  <a:pt x="177" y="76"/>
                  <a:pt x="178" y="76"/>
                </a:cubicBezTo>
                <a:cubicBezTo>
                  <a:pt x="177" y="77"/>
                  <a:pt x="176" y="77"/>
                  <a:pt x="176" y="77"/>
                </a:cubicBezTo>
                <a:close/>
                <a:moveTo>
                  <a:pt x="184" y="79"/>
                </a:moveTo>
                <a:cubicBezTo>
                  <a:pt x="184" y="79"/>
                  <a:pt x="184" y="79"/>
                  <a:pt x="184" y="79"/>
                </a:cubicBezTo>
                <a:cubicBezTo>
                  <a:pt x="186" y="79"/>
                  <a:pt x="186" y="79"/>
                  <a:pt x="186" y="79"/>
                </a:cubicBezTo>
                <a:cubicBezTo>
                  <a:pt x="186" y="80"/>
                  <a:pt x="185" y="79"/>
                  <a:pt x="184" y="79"/>
                </a:cubicBezTo>
                <a:close/>
                <a:moveTo>
                  <a:pt x="192" y="6"/>
                </a:moveTo>
                <a:cubicBezTo>
                  <a:pt x="192" y="5"/>
                  <a:pt x="194" y="5"/>
                  <a:pt x="194" y="6"/>
                </a:cubicBezTo>
                <a:cubicBezTo>
                  <a:pt x="193" y="6"/>
                  <a:pt x="193" y="5"/>
                  <a:pt x="192" y="6"/>
                </a:cubicBezTo>
                <a:close/>
                <a:moveTo>
                  <a:pt x="192" y="8"/>
                </a:moveTo>
                <a:cubicBezTo>
                  <a:pt x="193" y="7"/>
                  <a:pt x="195" y="8"/>
                  <a:pt x="196" y="7"/>
                </a:cubicBezTo>
                <a:cubicBezTo>
                  <a:pt x="196" y="8"/>
                  <a:pt x="193" y="8"/>
                  <a:pt x="192" y="8"/>
                </a:cubicBezTo>
                <a:close/>
                <a:moveTo>
                  <a:pt x="195" y="80"/>
                </a:moveTo>
                <a:cubicBezTo>
                  <a:pt x="196" y="79"/>
                  <a:pt x="198" y="79"/>
                  <a:pt x="200" y="79"/>
                </a:cubicBezTo>
                <a:cubicBezTo>
                  <a:pt x="199" y="81"/>
                  <a:pt x="197" y="80"/>
                  <a:pt x="195" y="80"/>
                </a:cubicBezTo>
                <a:close/>
                <a:moveTo>
                  <a:pt x="193" y="77"/>
                </a:moveTo>
                <a:cubicBezTo>
                  <a:pt x="196" y="76"/>
                  <a:pt x="199" y="76"/>
                  <a:pt x="202" y="76"/>
                </a:cubicBezTo>
                <a:cubicBezTo>
                  <a:pt x="200" y="78"/>
                  <a:pt x="196" y="76"/>
                  <a:pt x="193" y="77"/>
                </a:cubicBezTo>
                <a:close/>
                <a:moveTo>
                  <a:pt x="202" y="7"/>
                </a:moveTo>
                <a:cubicBezTo>
                  <a:pt x="203" y="6"/>
                  <a:pt x="206" y="7"/>
                  <a:pt x="202" y="7"/>
                </a:cubicBezTo>
                <a:close/>
                <a:moveTo>
                  <a:pt x="204" y="78"/>
                </a:moveTo>
                <a:cubicBezTo>
                  <a:pt x="205" y="77"/>
                  <a:pt x="206" y="77"/>
                  <a:pt x="207" y="77"/>
                </a:cubicBezTo>
                <a:cubicBezTo>
                  <a:pt x="207" y="78"/>
                  <a:pt x="205" y="77"/>
                  <a:pt x="204" y="78"/>
                </a:cubicBezTo>
                <a:close/>
                <a:moveTo>
                  <a:pt x="290" y="52"/>
                </a:moveTo>
                <a:cubicBezTo>
                  <a:pt x="289" y="53"/>
                  <a:pt x="289" y="53"/>
                  <a:pt x="288" y="53"/>
                </a:cubicBezTo>
                <a:cubicBezTo>
                  <a:pt x="288" y="52"/>
                  <a:pt x="290" y="52"/>
                  <a:pt x="290" y="52"/>
                </a:cubicBezTo>
                <a:close/>
                <a:moveTo>
                  <a:pt x="278" y="25"/>
                </a:moveTo>
                <a:cubicBezTo>
                  <a:pt x="278" y="24"/>
                  <a:pt x="280" y="24"/>
                  <a:pt x="280" y="25"/>
                </a:cubicBezTo>
                <a:cubicBezTo>
                  <a:pt x="280" y="25"/>
                  <a:pt x="278" y="25"/>
                  <a:pt x="278" y="25"/>
                </a:cubicBezTo>
                <a:close/>
                <a:moveTo>
                  <a:pt x="281" y="25"/>
                </a:moveTo>
                <a:cubicBezTo>
                  <a:pt x="281" y="24"/>
                  <a:pt x="283" y="24"/>
                  <a:pt x="284" y="24"/>
                </a:cubicBezTo>
                <a:cubicBezTo>
                  <a:pt x="283" y="26"/>
                  <a:pt x="282" y="24"/>
                  <a:pt x="281" y="25"/>
                </a:cubicBezTo>
                <a:close/>
                <a:moveTo>
                  <a:pt x="285" y="25"/>
                </a:moveTo>
                <a:cubicBezTo>
                  <a:pt x="285" y="24"/>
                  <a:pt x="286" y="24"/>
                  <a:pt x="286" y="24"/>
                </a:cubicBezTo>
                <a:cubicBezTo>
                  <a:pt x="286" y="25"/>
                  <a:pt x="285" y="25"/>
                  <a:pt x="285" y="25"/>
                </a:cubicBezTo>
                <a:close/>
                <a:moveTo>
                  <a:pt x="288" y="25"/>
                </a:moveTo>
                <a:cubicBezTo>
                  <a:pt x="289" y="24"/>
                  <a:pt x="291" y="25"/>
                  <a:pt x="291" y="25"/>
                </a:cubicBezTo>
                <a:cubicBezTo>
                  <a:pt x="291" y="25"/>
                  <a:pt x="289" y="25"/>
                  <a:pt x="288" y="25"/>
                </a:cubicBezTo>
                <a:close/>
                <a:moveTo>
                  <a:pt x="288" y="21"/>
                </a:moveTo>
                <a:cubicBezTo>
                  <a:pt x="288" y="21"/>
                  <a:pt x="289" y="21"/>
                  <a:pt x="289" y="22"/>
                </a:cubicBezTo>
                <a:cubicBezTo>
                  <a:pt x="288" y="22"/>
                  <a:pt x="288" y="21"/>
                  <a:pt x="288" y="21"/>
                </a:cubicBezTo>
                <a:close/>
                <a:moveTo>
                  <a:pt x="291" y="25"/>
                </a:moveTo>
                <a:cubicBezTo>
                  <a:pt x="291" y="24"/>
                  <a:pt x="293" y="25"/>
                  <a:pt x="293" y="24"/>
                </a:cubicBezTo>
                <a:cubicBezTo>
                  <a:pt x="294" y="25"/>
                  <a:pt x="292" y="25"/>
                  <a:pt x="291" y="25"/>
                </a:cubicBezTo>
                <a:close/>
                <a:moveTo>
                  <a:pt x="295" y="25"/>
                </a:moveTo>
                <a:cubicBezTo>
                  <a:pt x="295" y="24"/>
                  <a:pt x="297" y="25"/>
                  <a:pt x="298" y="25"/>
                </a:cubicBezTo>
                <a:cubicBezTo>
                  <a:pt x="298" y="25"/>
                  <a:pt x="296" y="25"/>
                  <a:pt x="295" y="25"/>
                </a:cubicBezTo>
                <a:close/>
                <a:moveTo>
                  <a:pt x="306" y="24"/>
                </a:moveTo>
                <a:cubicBezTo>
                  <a:pt x="307" y="23"/>
                  <a:pt x="308" y="23"/>
                  <a:pt x="308" y="23"/>
                </a:cubicBezTo>
                <a:cubicBezTo>
                  <a:pt x="308" y="24"/>
                  <a:pt x="307" y="24"/>
                  <a:pt x="306" y="24"/>
                </a:cubicBezTo>
                <a:close/>
                <a:moveTo>
                  <a:pt x="308" y="23"/>
                </a:moveTo>
                <a:cubicBezTo>
                  <a:pt x="308" y="23"/>
                  <a:pt x="310" y="23"/>
                  <a:pt x="310" y="23"/>
                </a:cubicBezTo>
                <a:cubicBezTo>
                  <a:pt x="309" y="24"/>
                  <a:pt x="309" y="23"/>
                  <a:pt x="308" y="23"/>
                </a:cubicBezTo>
                <a:close/>
                <a:moveTo>
                  <a:pt x="311" y="24"/>
                </a:moveTo>
                <a:cubicBezTo>
                  <a:pt x="311" y="23"/>
                  <a:pt x="311" y="23"/>
                  <a:pt x="311" y="23"/>
                </a:cubicBezTo>
                <a:cubicBezTo>
                  <a:pt x="312" y="23"/>
                  <a:pt x="313" y="23"/>
                  <a:pt x="313" y="24"/>
                </a:cubicBezTo>
                <a:lnTo>
                  <a:pt x="311" y="24"/>
                </a:lnTo>
                <a:close/>
                <a:moveTo>
                  <a:pt x="288" y="13"/>
                </a:moveTo>
                <a:cubicBezTo>
                  <a:pt x="298" y="12"/>
                  <a:pt x="305" y="13"/>
                  <a:pt x="315" y="13"/>
                </a:cubicBezTo>
                <a:cubicBezTo>
                  <a:pt x="315" y="14"/>
                  <a:pt x="316" y="14"/>
                  <a:pt x="316" y="14"/>
                </a:cubicBezTo>
                <a:cubicBezTo>
                  <a:pt x="314" y="14"/>
                  <a:pt x="310" y="14"/>
                  <a:pt x="308" y="14"/>
                </a:cubicBezTo>
                <a:cubicBezTo>
                  <a:pt x="307" y="14"/>
                  <a:pt x="309" y="14"/>
                  <a:pt x="308" y="14"/>
                </a:cubicBezTo>
                <a:cubicBezTo>
                  <a:pt x="303" y="15"/>
                  <a:pt x="298" y="14"/>
                  <a:pt x="295" y="14"/>
                </a:cubicBezTo>
                <a:cubicBezTo>
                  <a:pt x="292" y="14"/>
                  <a:pt x="290" y="15"/>
                  <a:pt x="288" y="13"/>
                </a:cubicBezTo>
                <a:cubicBezTo>
                  <a:pt x="288" y="13"/>
                  <a:pt x="288" y="13"/>
                  <a:pt x="288" y="13"/>
                </a:cubicBezTo>
                <a:close/>
                <a:moveTo>
                  <a:pt x="287" y="10"/>
                </a:moveTo>
                <a:cubicBezTo>
                  <a:pt x="286" y="12"/>
                  <a:pt x="282" y="10"/>
                  <a:pt x="278" y="11"/>
                </a:cubicBezTo>
                <a:cubicBezTo>
                  <a:pt x="281" y="9"/>
                  <a:pt x="285" y="11"/>
                  <a:pt x="287" y="10"/>
                </a:cubicBezTo>
                <a:close/>
                <a:moveTo>
                  <a:pt x="244" y="2"/>
                </a:moveTo>
                <a:cubicBezTo>
                  <a:pt x="243" y="2"/>
                  <a:pt x="241" y="2"/>
                  <a:pt x="239" y="2"/>
                </a:cubicBezTo>
                <a:cubicBezTo>
                  <a:pt x="240" y="1"/>
                  <a:pt x="243" y="1"/>
                  <a:pt x="244" y="2"/>
                </a:cubicBezTo>
                <a:close/>
                <a:moveTo>
                  <a:pt x="209" y="75"/>
                </a:moveTo>
                <a:cubicBezTo>
                  <a:pt x="209" y="74"/>
                  <a:pt x="210" y="74"/>
                  <a:pt x="211" y="74"/>
                </a:cubicBezTo>
                <a:cubicBezTo>
                  <a:pt x="210" y="75"/>
                  <a:pt x="209" y="75"/>
                  <a:pt x="209" y="75"/>
                </a:cubicBezTo>
                <a:close/>
                <a:moveTo>
                  <a:pt x="214" y="71"/>
                </a:moveTo>
                <a:cubicBezTo>
                  <a:pt x="214" y="71"/>
                  <a:pt x="215" y="71"/>
                  <a:pt x="215" y="71"/>
                </a:cubicBezTo>
                <a:cubicBezTo>
                  <a:pt x="215" y="72"/>
                  <a:pt x="215" y="72"/>
                  <a:pt x="214" y="71"/>
                </a:cubicBezTo>
                <a:close/>
                <a:moveTo>
                  <a:pt x="208" y="7"/>
                </a:moveTo>
                <a:cubicBezTo>
                  <a:pt x="210" y="6"/>
                  <a:pt x="215" y="7"/>
                  <a:pt x="217" y="7"/>
                </a:cubicBezTo>
                <a:cubicBezTo>
                  <a:pt x="215" y="8"/>
                  <a:pt x="211" y="7"/>
                  <a:pt x="208" y="7"/>
                </a:cubicBezTo>
                <a:close/>
                <a:moveTo>
                  <a:pt x="216" y="71"/>
                </a:moveTo>
                <a:cubicBezTo>
                  <a:pt x="216" y="71"/>
                  <a:pt x="218" y="70"/>
                  <a:pt x="220" y="70"/>
                </a:cubicBezTo>
                <a:cubicBezTo>
                  <a:pt x="222" y="70"/>
                  <a:pt x="224" y="70"/>
                  <a:pt x="225" y="71"/>
                </a:cubicBezTo>
                <a:cubicBezTo>
                  <a:pt x="222" y="70"/>
                  <a:pt x="219" y="72"/>
                  <a:pt x="216" y="71"/>
                </a:cubicBezTo>
                <a:close/>
                <a:moveTo>
                  <a:pt x="230" y="69"/>
                </a:moveTo>
                <a:cubicBezTo>
                  <a:pt x="229" y="69"/>
                  <a:pt x="230" y="69"/>
                  <a:pt x="230" y="70"/>
                </a:cubicBezTo>
                <a:cubicBezTo>
                  <a:pt x="231" y="70"/>
                  <a:pt x="230" y="69"/>
                  <a:pt x="230" y="69"/>
                </a:cubicBezTo>
                <a:cubicBezTo>
                  <a:pt x="231" y="69"/>
                  <a:pt x="230" y="70"/>
                  <a:pt x="231" y="70"/>
                </a:cubicBezTo>
                <a:cubicBezTo>
                  <a:pt x="229" y="70"/>
                  <a:pt x="229" y="70"/>
                  <a:pt x="229" y="70"/>
                </a:cubicBezTo>
                <a:cubicBezTo>
                  <a:pt x="230" y="69"/>
                  <a:pt x="229" y="69"/>
                  <a:pt x="228" y="69"/>
                </a:cubicBezTo>
                <a:cubicBezTo>
                  <a:pt x="228" y="68"/>
                  <a:pt x="229" y="69"/>
                  <a:pt x="230" y="69"/>
                </a:cubicBezTo>
                <a:close/>
                <a:moveTo>
                  <a:pt x="227" y="9"/>
                </a:moveTo>
                <a:cubicBezTo>
                  <a:pt x="227" y="9"/>
                  <a:pt x="229" y="9"/>
                  <a:pt x="230" y="9"/>
                </a:cubicBezTo>
                <a:cubicBezTo>
                  <a:pt x="229" y="10"/>
                  <a:pt x="228" y="9"/>
                  <a:pt x="227" y="9"/>
                </a:cubicBezTo>
                <a:close/>
                <a:moveTo>
                  <a:pt x="218" y="7"/>
                </a:moveTo>
                <a:cubicBezTo>
                  <a:pt x="221" y="5"/>
                  <a:pt x="226" y="7"/>
                  <a:pt x="228" y="6"/>
                </a:cubicBezTo>
                <a:cubicBezTo>
                  <a:pt x="227" y="5"/>
                  <a:pt x="226" y="6"/>
                  <a:pt x="224" y="5"/>
                </a:cubicBezTo>
                <a:cubicBezTo>
                  <a:pt x="228" y="4"/>
                  <a:pt x="231" y="5"/>
                  <a:pt x="235" y="5"/>
                </a:cubicBezTo>
                <a:cubicBezTo>
                  <a:pt x="236" y="6"/>
                  <a:pt x="233" y="6"/>
                  <a:pt x="233" y="5"/>
                </a:cubicBezTo>
                <a:cubicBezTo>
                  <a:pt x="232" y="6"/>
                  <a:pt x="231" y="6"/>
                  <a:pt x="229" y="6"/>
                </a:cubicBezTo>
                <a:cubicBezTo>
                  <a:pt x="229" y="8"/>
                  <a:pt x="231" y="6"/>
                  <a:pt x="232" y="7"/>
                </a:cubicBezTo>
                <a:cubicBezTo>
                  <a:pt x="227" y="7"/>
                  <a:pt x="222" y="7"/>
                  <a:pt x="218" y="7"/>
                </a:cubicBezTo>
                <a:close/>
                <a:moveTo>
                  <a:pt x="232" y="60"/>
                </a:moveTo>
                <a:cubicBezTo>
                  <a:pt x="232" y="59"/>
                  <a:pt x="234" y="59"/>
                  <a:pt x="235" y="60"/>
                </a:cubicBezTo>
                <a:cubicBezTo>
                  <a:pt x="234" y="61"/>
                  <a:pt x="234" y="60"/>
                  <a:pt x="232" y="60"/>
                </a:cubicBezTo>
                <a:close/>
                <a:moveTo>
                  <a:pt x="234" y="9"/>
                </a:moveTo>
                <a:cubicBezTo>
                  <a:pt x="234" y="8"/>
                  <a:pt x="236" y="8"/>
                  <a:pt x="236" y="9"/>
                </a:cubicBezTo>
                <a:cubicBezTo>
                  <a:pt x="236" y="9"/>
                  <a:pt x="235" y="9"/>
                  <a:pt x="234" y="9"/>
                </a:cubicBezTo>
                <a:close/>
                <a:moveTo>
                  <a:pt x="237" y="14"/>
                </a:moveTo>
                <a:cubicBezTo>
                  <a:pt x="237" y="14"/>
                  <a:pt x="238" y="14"/>
                  <a:pt x="238" y="14"/>
                </a:cubicBezTo>
                <a:cubicBezTo>
                  <a:pt x="238" y="14"/>
                  <a:pt x="238" y="14"/>
                  <a:pt x="237" y="14"/>
                </a:cubicBezTo>
                <a:close/>
                <a:moveTo>
                  <a:pt x="239" y="14"/>
                </a:moveTo>
                <a:cubicBezTo>
                  <a:pt x="241" y="13"/>
                  <a:pt x="242" y="13"/>
                  <a:pt x="243" y="14"/>
                </a:cubicBezTo>
                <a:cubicBezTo>
                  <a:pt x="243" y="15"/>
                  <a:pt x="240" y="14"/>
                  <a:pt x="239" y="14"/>
                </a:cubicBezTo>
                <a:close/>
                <a:moveTo>
                  <a:pt x="243" y="14"/>
                </a:moveTo>
                <a:cubicBezTo>
                  <a:pt x="243" y="13"/>
                  <a:pt x="245" y="13"/>
                  <a:pt x="246" y="14"/>
                </a:cubicBezTo>
                <a:cubicBezTo>
                  <a:pt x="246" y="14"/>
                  <a:pt x="244" y="14"/>
                  <a:pt x="243" y="14"/>
                </a:cubicBezTo>
                <a:close/>
                <a:moveTo>
                  <a:pt x="245" y="19"/>
                </a:moveTo>
                <a:cubicBezTo>
                  <a:pt x="251" y="17"/>
                  <a:pt x="260" y="19"/>
                  <a:pt x="266" y="17"/>
                </a:cubicBezTo>
                <a:cubicBezTo>
                  <a:pt x="273" y="18"/>
                  <a:pt x="282" y="17"/>
                  <a:pt x="289" y="16"/>
                </a:cubicBezTo>
                <a:cubicBezTo>
                  <a:pt x="289" y="16"/>
                  <a:pt x="288" y="16"/>
                  <a:pt x="288" y="16"/>
                </a:cubicBezTo>
                <a:cubicBezTo>
                  <a:pt x="295" y="15"/>
                  <a:pt x="301" y="16"/>
                  <a:pt x="308" y="16"/>
                </a:cubicBezTo>
                <a:cubicBezTo>
                  <a:pt x="308" y="18"/>
                  <a:pt x="302" y="16"/>
                  <a:pt x="301" y="18"/>
                </a:cubicBezTo>
                <a:cubicBezTo>
                  <a:pt x="302" y="18"/>
                  <a:pt x="303" y="18"/>
                  <a:pt x="305" y="18"/>
                </a:cubicBezTo>
                <a:cubicBezTo>
                  <a:pt x="296" y="20"/>
                  <a:pt x="284" y="17"/>
                  <a:pt x="274" y="19"/>
                </a:cubicBezTo>
                <a:cubicBezTo>
                  <a:pt x="273" y="19"/>
                  <a:pt x="272" y="20"/>
                  <a:pt x="271" y="19"/>
                </a:cubicBezTo>
                <a:cubicBezTo>
                  <a:pt x="270" y="19"/>
                  <a:pt x="270" y="19"/>
                  <a:pt x="269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7" y="20"/>
                  <a:pt x="264" y="18"/>
                  <a:pt x="262" y="19"/>
                </a:cubicBezTo>
                <a:cubicBezTo>
                  <a:pt x="261" y="19"/>
                  <a:pt x="259" y="20"/>
                  <a:pt x="258" y="19"/>
                </a:cubicBezTo>
                <a:cubicBezTo>
                  <a:pt x="255" y="19"/>
                  <a:pt x="249" y="19"/>
                  <a:pt x="245" y="19"/>
                </a:cubicBezTo>
                <a:close/>
                <a:moveTo>
                  <a:pt x="251" y="22"/>
                </a:moveTo>
                <a:cubicBezTo>
                  <a:pt x="260" y="20"/>
                  <a:pt x="270" y="21"/>
                  <a:pt x="279" y="21"/>
                </a:cubicBezTo>
                <a:cubicBezTo>
                  <a:pt x="280" y="21"/>
                  <a:pt x="278" y="21"/>
                  <a:pt x="279" y="20"/>
                </a:cubicBezTo>
                <a:cubicBezTo>
                  <a:pt x="281" y="20"/>
                  <a:pt x="281" y="20"/>
                  <a:pt x="281" y="20"/>
                </a:cubicBezTo>
                <a:cubicBezTo>
                  <a:pt x="280" y="21"/>
                  <a:pt x="279" y="20"/>
                  <a:pt x="279" y="21"/>
                </a:cubicBezTo>
                <a:cubicBezTo>
                  <a:pt x="281" y="22"/>
                  <a:pt x="285" y="20"/>
                  <a:pt x="286" y="22"/>
                </a:cubicBezTo>
                <a:cubicBezTo>
                  <a:pt x="273" y="22"/>
                  <a:pt x="263" y="23"/>
                  <a:pt x="251" y="22"/>
                </a:cubicBezTo>
                <a:close/>
                <a:moveTo>
                  <a:pt x="260" y="25"/>
                </a:moveTo>
                <a:cubicBezTo>
                  <a:pt x="265" y="24"/>
                  <a:pt x="272" y="24"/>
                  <a:pt x="276" y="25"/>
                </a:cubicBezTo>
                <a:cubicBezTo>
                  <a:pt x="271" y="25"/>
                  <a:pt x="265" y="25"/>
                  <a:pt x="260" y="25"/>
                </a:cubicBezTo>
                <a:close/>
                <a:moveTo>
                  <a:pt x="273" y="30"/>
                </a:moveTo>
                <a:cubicBezTo>
                  <a:pt x="273" y="29"/>
                  <a:pt x="274" y="29"/>
                  <a:pt x="274" y="29"/>
                </a:cubicBezTo>
                <a:cubicBezTo>
                  <a:pt x="274" y="30"/>
                  <a:pt x="273" y="30"/>
                  <a:pt x="273" y="30"/>
                </a:cubicBezTo>
                <a:close/>
                <a:moveTo>
                  <a:pt x="280" y="47"/>
                </a:moveTo>
                <a:cubicBezTo>
                  <a:pt x="281" y="46"/>
                  <a:pt x="284" y="46"/>
                  <a:pt x="285" y="47"/>
                </a:cubicBezTo>
                <a:cubicBezTo>
                  <a:pt x="283" y="47"/>
                  <a:pt x="282" y="47"/>
                  <a:pt x="280" y="47"/>
                </a:cubicBezTo>
                <a:close/>
                <a:moveTo>
                  <a:pt x="319" y="45"/>
                </a:moveTo>
                <a:cubicBezTo>
                  <a:pt x="319" y="44"/>
                  <a:pt x="320" y="44"/>
                  <a:pt x="320" y="45"/>
                </a:cubicBezTo>
                <a:cubicBezTo>
                  <a:pt x="320" y="46"/>
                  <a:pt x="320" y="45"/>
                  <a:pt x="319" y="45"/>
                </a:cubicBezTo>
                <a:close/>
                <a:moveTo>
                  <a:pt x="323" y="45"/>
                </a:moveTo>
                <a:cubicBezTo>
                  <a:pt x="324" y="45"/>
                  <a:pt x="325" y="45"/>
                  <a:pt x="325" y="45"/>
                </a:cubicBezTo>
                <a:cubicBezTo>
                  <a:pt x="325" y="45"/>
                  <a:pt x="324" y="45"/>
                  <a:pt x="323" y="45"/>
                </a:cubicBezTo>
                <a:close/>
                <a:moveTo>
                  <a:pt x="199" y="83"/>
                </a:moveTo>
                <a:cubicBezTo>
                  <a:pt x="201" y="82"/>
                  <a:pt x="205" y="84"/>
                  <a:pt x="207" y="83"/>
                </a:cubicBezTo>
                <a:cubicBezTo>
                  <a:pt x="206" y="82"/>
                  <a:pt x="204" y="82"/>
                  <a:pt x="203" y="82"/>
                </a:cubicBezTo>
                <a:cubicBezTo>
                  <a:pt x="203" y="82"/>
                  <a:pt x="204" y="81"/>
                  <a:pt x="203" y="81"/>
                </a:cubicBezTo>
                <a:cubicBezTo>
                  <a:pt x="200" y="81"/>
                  <a:pt x="195" y="82"/>
                  <a:pt x="192" y="81"/>
                </a:cubicBezTo>
                <a:cubicBezTo>
                  <a:pt x="192" y="80"/>
                  <a:pt x="193" y="81"/>
                  <a:pt x="193" y="80"/>
                </a:cubicBezTo>
                <a:cubicBezTo>
                  <a:pt x="192" y="80"/>
                  <a:pt x="190" y="80"/>
                  <a:pt x="189" y="81"/>
                </a:cubicBezTo>
                <a:cubicBezTo>
                  <a:pt x="190" y="81"/>
                  <a:pt x="191" y="81"/>
                  <a:pt x="191" y="82"/>
                </a:cubicBezTo>
                <a:cubicBezTo>
                  <a:pt x="178" y="82"/>
                  <a:pt x="164" y="83"/>
                  <a:pt x="153" y="85"/>
                </a:cubicBezTo>
                <a:cubicBezTo>
                  <a:pt x="157" y="85"/>
                  <a:pt x="161" y="84"/>
                  <a:pt x="164" y="84"/>
                </a:cubicBezTo>
                <a:cubicBezTo>
                  <a:pt x="159" y="86"/>
                  <a:pt x="153" y="85"/>
                  <a:pt x="149" y="87"/>
                </a:cubicBezTo>
                <a:cubicBezTo>
                  <a:pt x="150" y="87"/>
                  <a:pt x="151" y="86"/>
                  <a:pt x="151" y="87"/>
                </a:cubicBezTo>
                <a:cubicBezTo>
                  <a:pt x="151" y="88"/>
                  <a:pt x="149" y="87"/>
                  <a:pt x="149" y="88"/>
                </a:cubicBezTo>
                <a:cubicBezTo>
                  <a:pt x="154" y="88"/>
                  <a:pt x="159" y="88"/>
                  <a:pt x="163" y="88"/>
                </a:cubicBezTo>
                <a:cubicBezTo>
                  <a:pt x="165" y="87"/>
                  <a:pt x="166" y="88"/>
                  <a:pt x="167" y="88"/>
                </a:cubicBezTo>
                <a:cubicBezTo>
                  <a:pt x="171" y="88"/>
                  <a:pt x="174" y="87"/>
                  <a:pt x="178" y="87"/>
                </a:cubicBezTo>
                <a:cubicBezTo>
                  <a:pt x="186" y="86"/>
                  <a:pt x="198" y="86"/>
                  <a:pt x="206" y="85"/>
                </a:cubicBezTo>
                <a:cubicBezTo>
                  <a:pt x="205" y="85"/>
                  <a:pt x="204" y="85"/>
                  <a:pt x="204" y="85"/>
                </a:cubicBezTo>
                <a:cubicBezTo>
                  <a:pt x="205" y="85"/>
                  <a:pt x="206" y="84"/>
                  <a:pt x="207" y="84"/>
                </a:cubicBezTo>
                <a:cubicBezTo>
                  <a:pt x="208" y="84"/>
                  <a:pt x="210" y="85"/>
                  <a:pt x="211" y="84"/>
                </a:cubicBezTo>
                <a:cubicBezTo>
                  <a:pt x="207" y="84"/>
                  <a:pt x="201" y="84"/>
                  <a:pt x="199" y="83"/>
                </a:cubicBezTo>
                <a:close/>
                <a:moveTo>
                  <a:pt x="190" y="82"/>
                </a:moveTo>
                <a:cubicBezTo>
                  <a:pt x="193" y="82"/>
                  <a:pt x="195" y="82"/>
                  <a:pt x="197" y="82"/>
                </a:cubicBezTo>
                <a:cubicBezTo>
                  <a:pt x="197" y="83"/>
                  <a:pt x="196" y="83"/>
                  <a:pt x="197" y="83"/>
                </a:cubicBezTo>
                <a:cubicBezTo>
                  <a:pt x="195" y="84"/>
                  <a:pt x="193" y="83"/>
                  <a:pt x="190" y="83"/>
                </a:cubicBezTo>
                <a:lnTo>
                  <a:pt x="190" y="82"/>
                </a:lnTo>
                <a:close/>
                <a:moveTo>
                  <a:pt x="187" y="83"/>
                </a:moveTo>
                <a:cubicBezTo>
                  <a:pt x="184" y="84"/>
                  <a:pt x="178" y="84"/>
                  <a:pt x="176" y="84"/>
                </a:cubicBezTo>
                <a:cubicBezTo>
                  <a:pt x="179" y="82"/>
                  <a:pt x="183" y="83"/>
                  <a:pt x="187" y="83"/>
                </a:cubicBezTo>
                <a:close/>
                <a:moveTo>
                  <a:pt x="175" y="84"/>
                </a:moveTo>
                <a:cubicBezTo>
                  <a:pt x="175" y="84"/>
                  <a:pt x="174" y="84"/>
                  <a:pt x="174" y="84"/>
                </a:cubicBezTo>
                <a:cubicBezTo>
                  <a:pt x="174" y="83"/>
                  <a:pt x="175" y="83"/>
                  <a:pt x="175" y="84"/>
                </a:cubicBezTo>
                <a:close/>
                <a:moveTo>
                  <a:pt x="170" y="86"/>
                </a:moveTo>
                <a:cubicBezTo>
                  <a:pt x="170" y="85"/>
                  <a:pt x="171" y="85"/>
                  <a:pt x="171" y="86"/>
                </a:cubicBezTo>
                <a:cubicBezTo>
                  <a:pt x="171" y="86"/>
                  <a:pt x="170" y="86"/>
                  <a:pt x="170" y="86"/>
                </a:cubicBezTo>
                <a:close/>
                <a:moveTo>
                  <a:pt x="172" y="86"/>
                </a:moveTo>
                <a:cubicBezTo>
                  <a:pt x="172" y="85"/>
                  <a:pt x="172" y="85"/>
                  <a:pt x="172" y="85"/>
                </a:cubicBezTo>
                <a:cubicBezTo>
                  <a:pt x="174" y="85"/>
                  <a:pt x="178" y="83"/>
                  <a:pt x="180" y="86"/>
                </a:cubicBezTo>
                <a:cubicBezTo>
                  <a:pt x="177" y="86"/>
                  <a:pt x="175" y="86"/>
                  <a:pt x="172" y="86"/>
                </a:cubicBezTo>
                <a:close/>
                <a:moveTo>
                  <a:pt x="189" y="85"/>
                </a:moveTo>
                <a:cubicBezTo>
                  <a:pt x="187" y="85"/>
                  <a:pt x="184" y="85"/>
                  <a:pt x="183" y="85"/>
                </a:cubicBezTo>
                <a:cubicBezTo>
                  <a:pt x="182" y="85"/>
                  <a:pt x="182" y="85"/>
                  <a:pt x="182" y="85"/>
                </a:cubicBezTo>
                <a:cubicBezTo>
                  <a:pt x="183" y="84"/>
                  <a:pt x="186" y="84"/>
                  <a:pt x="188" y="85"/>
                </a:cubicBezTo>
                <a:cubicBezTo>
                  <a:pt x="188" y="84"/>
                  <a:pt x="187" y="83"/>
                  <a:pt x="188" y="83"/>
                </a:cubicBezTo>
                <a:cubicBezTo>
                  <a:pt x="189" y="83"/>
                  <a:pt x="188" y="84"/>
                  <a:pt x="188" y="84"/>
                </a:cubicBezTo>
                <a:cubicBezTo>
                  <a:pt x="191" y="84"/>
                  <a:pt x="192" y="83"/>
                  <a:pt x="195" y="84"/>
                </a:cubicBezTo>
                <a:cubicBezTo>
                  <a:pt x="195" y="86"/>
                  <a:pt x="191" y="83"/>
                  <a:pt x="189" y="85"/>
                </a:cubicBezTo>
                <a:close/>
                <a:moveTo>
                  <a:pt x="196" y="84"/>
                </a:moveTo>
                <a:cubicBezTo>
                  <a:pt x="196" y="84"/>
                  <a:pt x="196" y="84"/>
                  <a:pt x="196" y="84"/>
                </a:cubicBezTo>
                <a:cubicBezTo>
                  <a:pt x="196" y="83"/>
                  <a:pt x="197" y="84"/>
                  <a:pt x="198" y="84"/>
                </a:cubicBezTo>
                <a:cubicBezTo>
                  <a:pt x="197" y="84"/>
                  <a:pt x="197" y="84"/>
                  <a:pt x="196" y="84"/>
                </a:cubicBezTo>
                <a:close/>
                <a:moveTo>
                  <a:pt x="222" y="83"/>
                </a:moveTo>
                <a:cubicBezTo>
                  <a:pt x="224" y="83"/>
                  <a:pt x="227" y="83"/>
                  <a:pt x="228" y="83"/>
                </a:cubicBezTo>
                <a:cubicBezTo>
                  <a:pt x="226" y="83"/>
                  <a:pt x="224" y="82"/>
                  <a:pt x="222" y="83"/>
                </a:cubicBezTo>
                <a:close/>
                <a:moveTo>
                  <a:pt x="282" y="62"/>
                </a:moveTo>
                <a:cubicBezTo>
                  <a:pt x="284" y="63"/>
                  <a:pt x="288" y="62"/>
                  <a:pt x="290" y="62"/>
                </a:cubicBezTo>
                <a:cubicBezTo>
                  <a:pt x="290" y="61"/>
                  <a:pt x="292" y="63"/>
                  <a:pt x="293" y="62"/>
                </a:cubicBezTo>
                <a:cubicBezTo>
                  <a:pt x="288" y="62"/>
                  <a:pt x="286" y="61"/>
                  <a:pt x="282" y="62"/>
                </a:cubicBezTo>
                <a:close/>
                <a:moveTo>
                  <a:pt x="318" y="9"/>
                </a:moveTo>
                <a:cubicBezTo>
                  <a:pt x="318" y="8"/>
                  <a:pt x="318" y="9"/>
                  <a:pt x="317" y="9"/>
                </a:cubicBezTo>
                <a:cubicBezTo>
                  <a:pt x="314" y="8"/>
                  <a:pt x="308" y="10"/>
                  <a:pt x="305" y="9"/>
                </a:cubicBezTo>
                <a:cubicBezTo>
                  <a:pt x="305" y="10"/>
                  <a:pt x="303" y="8"/>
                  <a:pt x="303" y="9"/>
                </a:cubicBezTo>
                <a:cubicBezTo>
                  <a:pt x="308" y="10"/>
                  <a:pt x="314" y="10"/>
                  <a:pt x="319" y="10"/>
                </a:cubicBezTo>
                <a:cubicBezTo>
                  <a:pt x="319" y="9"/>
                  <a:pt x="317" y="10"/>
                  <a:pt x="318" y="9"/>
                </a:cubicBezTo>
                <a:close/>
                <a:moveTo>
                  <a:pt x="313" y="81"/>
                </a:moveTo>
                <a:cubicBezTo>
                  <a:pt x="313" y="82"/>
                  <a:pt x="313" y="82"/>
                  <a:pt x="312" y="82"/>
                </a:cubicBezTo>
                <a:cubicBezTo>
                  <a:pt x="313" y="82"/>
                  <a:pt x="312" y="81"/>
                  <a:pt x="312" y="82"/>
                </a:cubicBezTo>
                <a:cubicBezTo>
                  <a:pt x="313" y="82"/>
                  <a:pt x="312" y="83"/>
                  <a:pt x="312" y="83"/>
                </a:cubicBezTo>
                <a:cubicBezTo>
                  <a:pt x="315" y="83"/>
                  <a:pt x="315" y="83"/>
                  <a:pt x="315" y="83"/>
                </a:cubicBezTo>
                <a:cubicBezTo>
                  <a:pt x="314" y="83"/>
                  <a:pt x="315" y="82"/>
                  <a:pt x="314" y="81"/>
                </a:cubicBezTo>
                <a:cubicBezTo>
                  <a:pt x="314" y="82"/>
                  <a:pt x="313" y="81"/>
                  <a:pt x="313" y="81"/>
                </a:cubicBezTo>
                <a:close/>
                <a:moveTo>
                  <a:pt x="369" y="42"/>
                </a:moveTo>
                <a:cubicBezTo>
                  <a:pt x="369" y="42"/>
                  <a:pt x="369" y="42"/>
                  <a:pt x="369" y="42"/>
                </a:cubicBezTo>
                <a:cubicBezTo>
                  <a:pt x="369" y="42"/>
                  <a:pt x="369" y="41"/>
                  <a:pt x="369" y="42"/>
                </a:cubicBezTo>
                <a:cubicBezTo>
                  <a:pt x="369" y="42"/>
                  <a:pt x="369" y="42"/>
                  <a:pt x="369" y="42"/>
                </a:cubicBezTo>
                <a:cubicBezTo>
                  <a:pt x="369" y="42"/>
                  <a:pt x="368" y="42"/>
                  <a:pt x="368" y="41"/>
                </a:cubicBezTo>
                <a:cubicBezTo>
                  <a:pt x="367" y="41"/>
                  <a:pt x="364" y="41"/>
                  <a:pt x="362" y="41"/>
                </a:cubicBezTo>
                <a:cubicBezTo>
                  <a:pt x="365" y="42"/>
                  <a:pt x="367" y="42"/>
                  <a:pt x="369" y="42"/>
                </a:cubicBezTo>
                <a:close/>
                <a:moveTo>
                  <a:pt x="373" y="53"/>
                </a:moveTo>
                <a:cubicBezTo>
                  <a:pt x="374" y="53"/>
                  <a:pt x="376" y="54"/>
                  <a:pt x="377" y="53"/>
                </a:cubicBezTo>
                <a:cubicBezTo>
                  <a:pt x="375" y="53"/>
                  <a:pt x="374" y="52"/>
                  <a:pt x="373" y="53"/>
                </a:cubicBezTo>
                <a:close/>
                <a:moveTo>
                  <a:pt x="332" y="56"/>
                </a:moveTo>
                <a:cubicBezTo>
                  <a:pt x="329" y="56"/>
                  <a:pt x="326" y="56"/>
                  <a:pt x="324" y="57"/>
                </a:cubicBezTo>
                <a:cubicBezTo>
                  <a:pt x="327" y="56"/>
                  <a:pt x="330" y="57"/>
                  <a:pt x="332" y="56"/>
                </a:cubicBezTo>
                <a:close/>
                <a:moveTo>
                  <a:pt x="427" y="17"/>
                </a:moveTo>
                <a:cubicBezTo>
                  <a:pt x="426" y="16"/>
                  <a:pt x="425" y="16"/>
                  <a:pt x="424" y="16"/>
                </a:cubicBezTo>
                <a:cubicBezTo>
                  <a:pt x="418" y="16"/>
                  <a:pt x="410" y="16"/>
                  <a:pt x="404" y="15"/>
                </a:cubicBezTo>
                <a:cubicBezTo>
                  <a:pt x="404" y="14"/>
                  <a:pt x="404" y="13"/>
                  <a:pt x="404" y="12"/>
                </a:cubicBezTo>
                <a:cubicBezTo>
                  <a:pt x="403" y="12"/>
                  <a:pt x="402" y="12"/>
                  <a:pt x="401" y="12"/>
                </a:cubicBezTo>
                <a:cubicBezTo>
                  <a:pt x="397" y="13"/>
                  <a:pt x="391" y="12"/>
                  <a:pt x="387" y="12"/>
                </a:cubicBezTo>
                <a:cubicBezTo>
                  <a:pt x="386" y="12"/>
                  <a:pt x="384" y="11"/>
                  <a:pt x="384" y="12"/>
                </a:cubicBezTo>
                <a:cubicBezTo>
                  <a:pt x="385" y="13"/>
                  <a:pt x="389" y="12"/>
                  <a:pt x="391" y="12"/>
                </a:cubicBezTo>
                <a:cubicBezTo>
                  <a:pt x="393" y="12"/>
                  <a:pt x="395" y="12"/>
                  <a:pt x="396" y="14"/>
                </a:cubicBezTo>
                <a:cubicBezTo>
                  <a:pt x="392" y="14"/>
                  <a:pt x="387" y="13"/>
                  <a:pt x="383" y="13"/>
                </a:cubicBezTo>
                <a:cubicBezTo>
                  <a:pt x="378" y="13"/>
                  <a:pt x="373" y="13"/>
                  <a:pt x="369" y="12"/>
                </a:cubicBezTo>
                <a:cubicBezTo>
                  <a:pt x="369" y="12"/>
                  <a:pt x="369" y="12"/>
                  <a:pt x="369" y="12"/>
                </a:cubicBezTo>
                <a:cubicBezTo>
                  <a:pt x="372" y="14"/>
                  <a:pt x="376" y="13"/>
                  <a:pt x="379" y="15"/>
                </a:cubicBezTo>
                <a:cubicBezTo>
                  <a:pt x="378" y="15"/>
                  <a:pt x="375" y="14"/>
                  <a:pt x="374" y="15"/>
                </a:cubicBezTo>
                <a:cubicBezTo>
                  <a:pt x="376" y="16"/>
                  <a:pt x="378" y="15"/>
                  <a:pt x="379" y="17"/>
                </a:cubicBezTo>
                <a:cubicBezTo>
                  <a:pt x="377" y="18"/>
                  <a:pt x="375" y="16"/>
                  <a:pt x="373" y="16"/>
                </a:cubicBezTo>
                <a:cubicBezTo>
                  <a:pt x="373" y="16"/>
                  <a:pt x="373" y="17"/>
                  <a:pt x="373" y="17"/>
                </a:cubicBezTo>
                <a:cubicBezTo>
                  <a:pt x="376" y="17"/>
                  <a:pt x="380" y="18"/>
                  <a:pt x="383" y="19"/>
                </a:cubicBezTo>
                <a:cubicBezTo>
                  <a:pt x="383" y="19"/>
                  <a:pt x="383" y="20"/>
                  <a:pt x="384" y="20"/>
                </a:cubicBezTo>
                <a:cubicBezTo>
                  <a:pt x="385" y="19"/>
                  <a:pt x="383" y="19"/>
                  <a:pt x="383" y="19"/>
                </a:cubicBezTo>
                <a:cubicBezTo>
                  <a:pt x="386" y="17"/>
                  <a:pt x="388" y="16"/>
                  <a:pt x="391" y="16"/>
                </a:cubicBezTo>
                <a:cubicBezTo>
                  <a:pt x="397" y="15"/>
                  <a:pt x="403" y="16"/>
                  <a:pt x="408" y="16"/>
                </a:cubicBezTo>
                <a:cubicBezTo>
                  <a:pt x="414" y="17"/>
                  <a:pt x="420" y="17"/>
                  <a:pt x="427" y="17"/>
                </a:cubicBezTo>
                <a:close/>
                <a:moveTo>
                  <a:pt x="381" y="15"/>
                </a:moveTo>
                <a:cubicBezTo>
                  <a:pt x="382" y="14"/>
                  <a:pt x="384" y="15"/>
                  <a:pt x="386" y="15"/>
                </a:cubicBezTo>
                <a:cubicBezTo>
                  <a:pt x="385" y="17"/>
                  <a:pt x="382" y="16"/>
                  <a:pt x="381" y="15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18330" y="2292878"/>
            <a:ext cx="3508653" cy="155522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dirty="0">
                <a:solidFill>
                  <a:srgbClr val="EAE6E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77453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655196" y="1498390"/>
            <a:ext cx="1811189" cy="653152"/>
            <a:chOff x="3275856" y="411510"/>
            <a:chExt cx="1811189" cy="653152"/>
          </a:xfrm>
        </p:grpSpPr>
        <p:pic>
          <p:nvPicPr>
            <p:cNvPr id="3" name="Picture 2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 bwMode="auto">
            <a:xfrm>
              <a:off x="3275856" y="411510"/>
              <a:ext cx="1811189" cy="653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8"/>
            <p:cNvSpPr txBox="1"/>
            <p:nvPr/>
          </p:nvSpPr>
          <p:spPr>
            <a:xfrm>
              <a:off x="3563888" y="48724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latin typeface="华文隶书" pitchFamily="2" charset="-122"/>
                  <a:ea typeface="华文隶书" pitchFamily="2" charset="-122"/>
                </a:rPr>
                <a:t>添加标题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710980" y="2424094"/>
            <a:ext cx="1512168" cy="677295"/>
            <a:chOff x="1331640" y="1337214"/>
            <a:chExt cx="1512168" cy="677295"/>
          </a:xfrm>
        </p:grpSpPr>
        <p:pic>
          <p:nvPicPr>
            <p:cNvPr id="6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 bwMode="auto">
            <a:xfrm>
              <a:off x="1331640" y="133721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11"/>
            <p:cNvSpPr txBox="1"/>
            <p:nvPr/>
          </p:nvSpPr>
          <p:spPr>
            <a:xfrm>
              <a:off x="1512343" y="14858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804706" y="2424093"/>
            <a:ext cx="1512168" cy="677295"/>
            <a:chOff x="3425366" y="1337213"/>
            <a:chExt cx="1512168" cy="677295"/>
          </a:xfrm>
        </p:grpSpPr>
        <p:pic>
          <p:nvPicPr>
            <p:cNvPr id="9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 bwMode="auto">
            <a:xfrm>
              <a:off x="3425366" y="1337213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14"/>
            <p:cNvSpPr txBox="1"/>
            <p:nvPr/>
          </p:nvSpPr>
          <p:spPr>
            <a:xfrm>
              <a:off x="3628521" y="14754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959452" y="2424094"/>
            <a:ext cx="1512168" cy="677295"/>
            <a:chOff x="5580112" y="1337214"/>
            <a:chExt cx="1512168" cy="677295"/>
          </a:xfrm>
        </p:grpSpPr>
        <p:pic>
          <p:nvPicPr>
            <p:cNvPr id="12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 bwMode="auto">
            <a:xfrm>
              <a:off x="5580112" y="133721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7"/>
            <p:cNvSpPr txBox="1"/>
            <p:nvPr/>
          </p:nvSpPr>
          <p:spPr>
            <a:xfrm>
              <a:off x="5782198" y="147547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959452" y="3298590"/>
            <a:ext cx="1512168" cy="677295"/>
            <a:chOff x="5580112" y="2211710"/>
            <a:chExt cx="1512168" cy="677295"/>
          </a:xfrm>
        </p:grpSpPr>
        <p:pic>
          <p:nvPicPr>
            <p:cNvPr id="15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 bwMode="auto">
            <a:xfrm>
              <a:off x="5580112" y="2211710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20"/>
            <p:cNvSpPr txBox="1"/>
            <p:nvPr/>
          </p:nvSpPr>
          <p:spPr>
            <a:xfrm>
              <a:off x="5782198" y="236569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959452" y="4177255"/>
            <a:ext cx="1512168" cy="677295"/>
            <a:chOff x="5580112" y="3090375"/>
            <a:chExt cx="1512168" cy="677295"/>
          </a:xfrm>
        </p:grpSpPr>
        <p:pic>
          <p:nvPicPr>
            <p:cNvPr id="18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 bwMode="auto">
            <a:xfrm>
              <a:off x="5580112" y="3090375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23"/>
            <p:cNvSpPr txBox="1"/>
            <p:nvPr/>
          </p:nvSpPr>
          <p:spPr>
            <a:xfrm>
              <a:off x="5782198" y="324435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804706" y="3298589"/>
            <a:ext cx="1512168" cy="677295"/>
            <a:chOff x="3425366" y="2211709"/>
            <a:chExt cx="1512168" cy="677295"/>
          </a:xfrm>
        </p:grpSpPr>
        <p:pic>
          <p:nvPicPr>
            <p:cNvPr id="21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 bwMode="auto">
            <a:xfrm>
              <a:off x="3425366" y="2211709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6"/>
            <p:cNvSpPr txBox="1"/>
            <p:nvPr/>
          </p:nvSpPr>
          <p:spPr>
            <a:xfrm>
              <a:off x="3627452" y="235769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804706" y="4177254"/>
            <a:ext cx="1512168" cy="677295"/>
            <a:chOff x="3425366" y="3090374"/>
            <a:chExt cx="1512168" cy="677295"/>
          </a:xfrm>
        </p:grpSpPr>
        <p:pic>
          <p:nvPicPr>
            <p:cNvPr id="24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 bwMode="auto">
            <a:xfrm>
              <a:off x="3425366" y="309037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Box 29"/>
            <p:cNvSpPr txBox="1"/>
            <p:nvPr/>
          </p:nvSpPr>
          <p:spPr>
            <a:xfrm>
              <a:off x="3627452" y="3230527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710980" y="3298590"/>
            <a:ext cx="1512168" cy="677295"/>
            <a:chOff x="1979712" y="2311934"/>
            <a:chExt cx="1512168" cy="677295"/>
          </a:xfrm>
        </p:grpSpPr>
        <p:pic>
          <p:nvPicPr>
            <p:cNvPr id="27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 bwMode="auto">
            <a:xfrm>
              <a:off x="1979712" y="231193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Box 32"/>
            <p:cNvSpPr txBox="1"/>
            <p:nvPr/>
          </p:nvSpPr>
          <p:spPr>
            <a:xfrm>
              <a:off x="2160415" y="245791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710980" y="4177255"/>
            <a:ext cx="1512168" cy="677295"/>
            <a:chOff x="1331640" y="3090375"/>
            <a:chExt cx="1512168" cy="677295"/>
          </a:xfrm>
        </p:grpSpPr>
        <p:pic>
          <p:nvPicPr>
            <p:cNvPr id="30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 bwMode="auto">
            <a:xfrm>
              <a:off x="1331640" y="3090375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TextBox 35"/>
            <p:cNvSpPr txBox="1"/>
            <p:nvPr/>
          </p:nvSpPr>
          <p:spPr>
            <a:xfrm>
              <a:off x="1512343" y="3216699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867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608340" y="1542430"/>
            <a:ext cx="3301900" cy="2817524"/>
            <a:chOff x="3131840" y="1491630"/>
            <a:chExt cx="3301900" cy="2817524"/>
          </a:xfrm>
        </p:grpSpPr>
        <p:pic>
          <p:nvPicPr>
            <p:cNvPr id="3" name="Picture 3" descr="C:\Users\zjd\Desktop\Nipic_9501016_2012041916170751919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3131840" y="1491630"/>
              <a:ext cx="3301900" cy="2817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8"/>
            <p:cNvSpPr txBox="1"/>
            <p:nvPr/>
          </p:nvSpPr>
          <p:spPr>
            <a:xfrm>
              <a:off x="3707904" y="2571750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latin typeface="华文隶书" pitchFamily="2" charset="-122"/>
                  <a:ea typeface="华文隶书" pitchFamily="2" charset="-122"/>
                </a:rPr>
                <a:t>添加标题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3448100" y="305542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6" name="矩形 5"/>
          <p:cNvSpPr/>
          <p:nvPr/>
        </p:nvSpPr>
        <p:spPr>
          <a:xfrm>
            <a:off x="3448100" y="336941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3448100" y="37294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8" name="矩形 7"/>
          <p:cNvSpPr/>
          <p:nvPr/>
        </p:nvSpPr>
        <p:spPr>
          <a:xfrm>
            <a:off x="8845534" y="315504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9" name="矩形 8"/>
          <p:cNvSpPr/>
          <p:nvPr/>
        </p:nvSpPr>
        <p:spPr>
          <a:xfrm>
            <a:off x="8845534" y="346903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8845534" y="382907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120072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58408" y="2058690"/>
            <a:ext cx="1689892" cy="1743223"/>
            <a:chOff x="971600" y="1915953"/>
            <a:chExt cx="3141228" cy="324036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4" name="TextBox 38"/>
            <p:cNvSpPr txBox="1"/>
            <p:nvPr/>
          </p:nvSpPr>
          <p:spPr>
            <a:xfrm>
              <a:off x="1435810" y="3024152"/>
              <a:ext cx="1911786" cy="631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28420" y="2058689"/>
            <a:ext cx="1689892" cy="1743223"/>
            <a:chOff x="971600" y="1915953"/>
            <a:chExt cx="3141228" cy="324036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7" name="TextBox 41"/>
            <p:cNvSpPr txBox="1"/>
            <p:nvPr/>
          </p:nvSpPr>
          <p:spPr>
            <a:xfrm>
              <a:off x="1435810" y="3024152"/>
              <a:ext cx="1911786" cy="631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992716" y="2041960"/>
            <a:ext cx="1689892" cy="1743223"/>
            <a:chOff x="971600" y="1915953"/>
            <a:chExt cx="3141228" cy="324036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0" name="TextBox 44"/>
            <p:cNvSpPr txBox="1"/>
            <p:nvPr/>
          </p:nvSpPr>
          <p:spPr>
            <a:xfrm>
              <a:off x="1435810" y="3024152"/>
              <a:ext cx="1911786" cy="631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pic>
        <p:nvPicPr>
          <p:cNvPr id="11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961041" y="2654870"/>
            <a:ext cx="1282469" cy="41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710247" y="2638140"/>
            <a:ext cx="1282469" cy="41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3306720" y="39786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4" name="矩形 13"/>
          <p:cNvSpPr/>
          <p:nvPr/>
        </p:nvSpPr>
        <p:spPr>
          <a:xfrm>
            <a:off x="3306720" y="43536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3306720" y="47136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6157703" y="396884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7" name="矩形 16"/>
          <p:cNvSpPr/>
          <p:nvPr/>
        </p:nvSpPr>
        <p:spPr>
          <a:xfrm>
            <a:off x="6157703" y="43138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6157703" y="467389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8821999" y="396884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0" name="矩形 19"/>
          <p:cNvSpPr/>
          <p:nvPr/>
        </p:nvSpPr>
        <p:spPr>
          <a:xfrm>
            <a:off x="8821999" y="43138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8821999" y="467389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289098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4021" y="3261780"/>
            <a:ext cx="4082119" cy="36879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6900" y="176200"/>
            <a:ext cx="6420361" cy="66818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742365" y="-609020"/>
            <a:ext cx="4082119" cy="3687970"/>
            <a:chOff x="1742365" y="-609020"/>
            <a:chExt cx="4082119" cy="368797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2365" y="-609020"/>
              <a:ext cx="4082119" cy="368797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1468" y="164184"/>
              <a:ext cx="2558448" cy="2639191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325826" y="620329"/>
              <a:ext cx="1661993" cy="108380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9600" dirty="0">
                  <a:solidFill>
                    <a:srgbClr val="EAE6E1"/>
                  </a:solidFill>
                </a:rPr>
                <a:t>贰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641751" y="2138396"/>
            <a:ext cx="923330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03625" y="1483780"/>
            <a:ext cx="2123658" cy="379694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dirty="0"/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3116004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7"/>
          <p:cNvSpPr>
            <a:spLocks noEditPoints="1"/>
          </p:cNvSpPr>
          <p:nvPr/>
        </p:nvSpPr>
        <p:spPr bwMode="auto">
          <a:xfrm>
            <a:off x="3127625" y="2753780"/>
            <a:ext cx="7613150" cy="536013"/>
          </a:xfrm>
          <a:custGeom>
            <a:avLst/>
            <a:gdLst>
              <a:gd name="T0" fmla="*/ 181 w 820"/>
              <a:gd name="T1" fmla="*/ 18 h 67"/>
              <a:gd name="T2" fmla="*/ 97 w 820"/>
              <a:gd name="T3" fmla="*/ 32 h 67"/>
              <a:gd name="T4" fmla="*/ 44 w 820"/>
              <a:gd name="T5" fmla="*/ 41 h 67"/>
              <a:gd name="T6" fmla="*/ 119 w 820"/>
              <a:gd name="T7" fmla="*/ 30 h 67"/>
              <a:gd name="T8" fmla="*/ 654 w 820"/>
              <a:gd name="T9" fmla="*/ 5 h 67"/>
              <a:gd name="T10" fmla="*/ 41 w 820"/>
              <a:gd name="T11" fmla="*/ 32 h 67"/>
              <a:gd name="T12" fmla="*/ 349 w 820"/>
              <a:gd name="T13" fmla="*/ 9 h 67"/>
              <a:gd name="T14" fmla="*/ 776 w 820"/>
              <a:gd name="T15" fmla="*/ 50 h 67"/>
              <a:gd name="T16" fmla="*/ 699 w 820"/>
              <a:gd name="T17" fmla="*/ 45 h 67"/>
              <a:gd name="T18" fmla="*/ 674 w 820"/>
              <a:gd name="T19" fmla="*/ 34 h 67"/>
              <a:gd name="T20" fmla="*/ 376 w 820"/>
              <a:gd name="T21" fmla="*/ 46 h 67"/>
              <a:gd name="T22" fmla="*/ 730 w 820"/>
              <a:gd name="T23" fmla="*/ 47 h 67"/>
              <a:gd name="T24" fmla="*/ 650 w 820"/>
              <a:gd name="T25" fmla="*/ 53 h 67"/>
              <a:gd name="T26" fmla="*/ 638 w 820"/>
              <a:gd name="T27" fmla="*/ 44 h 67"/>
              <a:gd name="T28" fmla="*/ 601 w 820"/>
              <a:gd name="T29" fmla="*/ 33 h 67"/>
              <a:gd name="T30" fmla="*/ 696 w 820"/>
              <a:gd name="T31" fmla="*/ 29 h 67"/>
              <a:gd name="T32" fmla="*/ 753 w 820"/>
              <a:gd name="T33" fmla="*/ 20 h 67"/>
              <a:gd name="T34" fmla="*/ 734 w 820"/>
              <a:gd name="T35" fmla="*/ 11 h 67"/>
              <a:gd name="T36" fmla="*/ 701 w 820"/>
              <a:gd name="T37" fmla="*/ 8 h 67"/>
              <a:gd name="T38" fmla="*/ 556 w 820"/>
              <a:gd name="T39" fmla="*/ 5 h 67"/>
              <a:gd name="T40" fmla="*/ 491 w 820"/>
              <a:gd name="T41" fmla="*/ 7 h 67"/>
              <a:gd name="T42" fmla="*/ 433 w 820"/>
              <a:gd name="T43" fmla="*/ 8 h 67"/>
              <a:gd name="T44" fmla="*/ 248 w 820"/>
              <a:gd name="T45" fmla="*/ 21 h 67"/>
              <a:gd name="T46" fmla="*/ 88 w 820"/>
              <a:gd name="T47" fmla="*/ 37 h 67"/>
              <a:gd name="T48" fmla="*/ 14 w 820"/>
              <a:gd name="T49" fmla="*/ 66 h 67"/>
              <a:gd name="T50" fmla="*/ 655 w 820"/>
              <a:gd name="T51" fmla="*/ 59 h 67"/>
              <a:gd name="T52" fmla="*/ 636 w 820"/>
              <a:gd name="T53" fmla="*/ 49 h 67"/>
              <a:gd name="T54" fmla="*/ 662 w 820"/>
              <a:gd name="T55" fmla="*/ 24 h 67"/>
              <a:gd name="T56" fmla="*/ 691 w 820"/>
              <a:gd name="T57" fmla="*/ 20 h 67"/>
              <a:gd name="T58" fmla="*/ 643 w 820"/>
              <a:gd name="T59" fmla="*/ 29 h 67"/>
              <a:gd name="T60" fmla="*/ 254 w 820"/>
              <a:gd name="T61" fmla="*/ 20 h 67"/>
              <a:gd name="T62" fmla="*/ 585 w 820"/>
              <a:gd name="T63" fmla="*/ 32 h 67"/>
              <a:gd name="T64" fmla="*/ 532 w 820"/>
              <a:gd name="T65" fmla="*/ 35 h 67"/>
              <a:gd name="T66" fmla="*/ 516 w 820"/>
              <a:gd name="T67" fmla="*/ 32 h 67"/>
              <a:gd name="T68" fmla="*/ 482 w 820"/>
              <a:gd name="T69" fmla="*/ 36 h 67"/>
              <a:gd name="T70" fmla="*/ 435 w 820"/>
              <a:gd name="T71" fmla="*/ 34 h 67"/>
              <a:gd name="T72" fmla="*/ 419 w 820"/>
              <a:gd name="T73" fmla="*/ 32 h 67"/>
              <a:gd name="T74" fmla="*/ 365 w 820"/>
              <a:gd name="T75" fmla="*/ 37 h 67"/>
              <a:gd name="T76" fmla="*/ 337 w 820"/>
              <a:gd name="T77" fmla="*/ 37 h 67"/>
              <a:gd name="T78" fmla="*/ 253 w 820"/>
              <a:gd name="T79" fmla="*/ 36 h 67"/>
              <a:gd name="T80" fmla="*/ 215 w 820"/>
              <a:gd name="T81" fmla="*/ 50 h 67"/>
              <a:gd name="T82" fmla="*/ 193 w 820"/>
              <a:gd name="T83" fmla="*/ 60 h 67"/>
              <a:gd name="T84" fmla="*/ 260 w 820"/>
              <a:gd name="T85" fmla="*/ 56 h 67"/>
              <a:gd name="T86" fmla="*/ 333 w 820"/>
              <a:gd name="T87" fmla="*/ 47 h 67"/>
              <a:gd name="T88" fmla="*/ 399 w 820"/>
              <a:gd name="T89" fmla="*/ 46 h 67"/>
              <a:gd name="T90" fmla="*/ 418 w 820"/>
              <a:gd name="T91" fmla="*/ 46 h 67"/>
              <a:gd name="T92" fmla="*/ 327 w 820"/>
              <a:gd name="T93" fmla="*/ 53 h 67"/>
              <a:gd name="T94" fmla="*/ 340 w 820"/>
              <a:gd name="T95" fmla="*/ 54 h 67"/>
              <a:gd name="T96" fmla="*/ 394 w 820"/>
              <a:gd name="T97" fmla="*/ 57 h 67"/>
              <a:gd name="T98" fmla="*/ 461 w 820"/>
              <a:gd name="T99" fmla="*/ 46 h 67"/>
              <a:gd name="T100" fmla="*/ 459 w 820"/>
              <a:gd name="T101" fmla="*/ 37 h 67"/>
              <a:gd name="T102" fmla="*/ 477 w 820"/>
              <a:gd name="T103" fmla="*/ 61 h 67"/>
              <a:gd name="T104" fmla="*/ 504 w 820"/>
              <a:gd name="T105" fmla="*/ 44 h 67"/>
              <a:gd name="T106" fmla="*/ 524 w 820"/>
              <a:gd name="T107" fmla="*/ 44 h 67"/>
              <a:gd name="T108" fmla="*/ 547 w 820"/>
              <a:gd name="T109" fmla="*/ 62 h 67"/>
              <a:gd name="T110" fmla="*/ 624 w 820"/>
              <a:gd name="T111" fmla="*/ 53 h 67"/>
              <a:gd name="T112" fmla="*/ 706 w 820"/>
              <a:gd name="T113" fmla="*/ 47 h 67"/>
              <a:gd name="T114" fmla="*/ 27 w 820"/>
              <a:gd name="T115" fmla="*/ 41 h 67"/>
              <a:gd name="T116" fmla="*/ 738 w 820"/>
              <a:gd name="T117" fmla="*/ 56 h 67"/>
              <a:gd name="T118" fmla="*/ 722 w 820"/>
              <a:gd name="T119" fmla="*/ 36 h 67"/>
              <a:gd name="T120" fmla="*/ 628 w 820"/>
              <a:gd name="T121" fmla="*/ 35 h 67"/>
              <a:gd name="T122" fmla="*/ 364 w 820"/>
              <a:gd name="T123" fmla="*/ 4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0" h="67">
                <a:moveTo>
                  <a:pt x="150" y="23"/>
                </a:moveTo>
                <a:cubicBezTo>
                  <a:pt x="145" y="23"/>
                  <a:pt x="139" y="23"/>
                  <a:pt x="134" y="24"/>
                </a:cubicBezTo>
                <a:cubicBezTo>
                  <a:pt x="139" y="25"/>
                  <a:pt x="146" y="23"/>
                  <a:pt x="150" y="23"/>
                </a:cubicBezTo>
                <a:close/>
                <a:moveTo>
                  <a:pt x="124" y="30"/>
                </a:moveTo>
                <a:cubicBezTo>
                  <a:pt x="126" y="30"/>
                  <a:pt x="128" y="30"/>
                  <a:pt x="130" y="29"/>
                </a:cubicBezTo>
                <a:cubicBezTo>
                  <a:pt x="128" y="29"/>
                  <a:pt x="125" y="29"/>
                  <a:pt x="124" y="30"/>
                </a:cubicBezTo>
                <a:close/>
                <a:moveTo>
                  <a:pt x="209" y="14"/>
                </a:moveTo>
                <a:cubicBezTo>
                  <a:pt x="207" y="15"/>
                  <a:pt x="204" y="14"/>
                  <a:pt x="203" y="15"/>
                </a:cubicBezTo>
                <a:cubicBezTo>
                  <a:pt x="204" y="15"/>
                  <a:pt x="207" y="16"/>
                  <a:pt x="209" y="14"/>
                </a:cubicBezTo>
                <a:close/>
                <a:moveTo>
                  <a:pt x="189" y="16"/>
                </a:moveTo>
                <a:cubicBezTo>
                  <a:pt x="192" y="16"/>
                  <a:pt x="196" y="15"/>
                  <a:pt x="199" y="15"/>
                </a:cubicBezTo>
                <a:cubicBezTo>
                  <a:pt x="197" y="15"/>
                  <a:pt x="190" y="15"/>
                  <a:pt x="189" y="16"/>
                </a:cubicBezTo>
                <a:close/>
                <a:moveTo>
                  <a:pt x="262" y="14"/>
                </a:moveTo>
                <a:cubicBezTo>
                  <a:pt x="263" y="14"/>
                  <a:pt x="266" y="14"/>
                  <a:pt x="264" y="13"/>
                </a:cubicBezTo>
                <a:cubicBezTo>
                  <a:pt x="262" y="13"/>
                  <a:pt x="258" y="14"/>
                  <a:pt x="257" y="14"/>
                </a:cubicBezTo>
                <a:cubicBezTo>
                  <a:pt x="259" y="14"/>
                  <a:pt x="260" y="14"/>
                  <a:pt x="262" y="14"/>
                </a:cubicBezTo>
                <a:close/>
                <a:moveTo>
                  <a:pt x="231" y="15"/>
                </a:moveTo>
                <a:cubicBezTo>
                  <a:pt x="229" y="15"/>
                  <a:pt x="227" y="15"/>
                  <a:pt x="226" y="15"/>
                </a:cubicBezTo>
                <a:cubicBezTo>
                  <a:pt x="227" y="15"/>
                  <a:pt x="230" y="16"/>
                  <a:pt x="231" y="15"/>
                </a:cubicBezTo>
                <a:close/>
                <a:moveTo>
                  <a:pt x="185" y="18"/>
                </a:moveTo>
                <a:cubicBezTo>
                  <a:pt x="183" y="18"/>
                  <a:pt x="181" y="17"/>
                  <a:pt x="181" y="18"/>
                </a:cubicBezTo>
                <a:cubicBezTo>
                  <a:pt x="181" y="18"/>
                  <a:pt x="184" y="19"/>
                  <a:pt x="185" y="18"/>
                </a:cubicBezTo>
                <a:close/>
                <a:moveTo>
                  <a:pt x="150" y="19"/>
                </a:moveTo>
                <a:cubicBezTo>
                  <a:pt x="149" y="18"/>
                  <a:pt x="148" y="19"/>
                  <a:pt x="148" y="19"/>
                </a:cubicBezTo>
                <a:cubicBezTo>
                  <a:pt x="147" y="19"/>
                  <a:pt x="144" y="19"/>
                  <a:pt x="144" y="20"/>
                </a:cubicBezTo>
                <a:cubicBezTo>
                  <a:pt x="146" y="20"/>
                  <a:pt x="149" y="20"/>
                  <a:pt x="150" y="19"/>
                </a:cubicBezTo>
                <a:close/>
                <a:moveTo>
                  <a:pt x="59" y="33"/>
                </a:moveTo>
                <a:cubicBezTo>
                  <a:pt x="55" y="34"/>
                  <a:pt x="47" y="34"/>
                  <a:pt x="43" y="35"/>
                </a:cubicBezTo>
                <a:cubicBezTo>
                  <a:pt x="44" y="36"/>
                  <a:pt x="44" y="36"/>
                  <a:pt x="44" y="36"/>
                </a:cubicBezTo>
                <a:cubicBezTo>
                  <a:pt x="41" y="37"/>
                  <a:pt x="35" y="37"/>
                  <a:pt x="33" y="38"/>
                </a:cubicBezTo>
                <a:cubicBezTo>
                  <a:pt x="36" y="39"/>
                  <a:pt x="39" y="37"/>
                  <a:pt x="43" y="38"/>
                </a:cubicBezTo>
                <a:cubicBezTo>
                  <a:pt x="42" y="38"/>
                  <a:pt x="41" y="38"/>
                  <a:pt x="41" y="39"/>
                </a:cubicBezTo>
                <a:cubicBezTo>
                  <a:pt x="43" y="39"/>
                  <a:pt x="45" y="40"/>
                  <a:pt x="47" y="38"/>
                </a:cubicBezTo>
                <a:cubicBezTo>
                  <a:pt x="46" y="37"/>
                  <a:pt x="43" y="39"/>
                  <a:pt x="43" y="38"/>
                </a:cubicBezTo>
                <a:cubicBezTo>
                  <a:pt x="49" y="38"/>
                  <a:pt x="52" y="36"/>
                  <a:pt x="59" y="36"/>
                </a:cubicBezTo>
                <a:cubicBezTo>
                  <a:pt x="59" y="37"/>
                  <a:pt x="58" y="37"/>
                  <a:pt x="57" y="37"/>
                </a:cubicBezTo>
                <a:cubicBezTo>
                  <a:pt x="58" y="39"/>
                  <a:pt x="63" y="38"/>
                  <a:pt x="64" y="37"/>
                </a:cubicBezTo>
                <a:cubicBezTo>
                  <a:pt x="64" y="36"/>
                  <a:pt x="62" y="37"/>
                  <a:pt x="61" y="36"/>
                </a:cubicBezTo>
                <a:cubicBezTo>
                  <a:pt x="64" y="36"/>
                  <a:pt x="71" y="34"/>
                  <a:pt x="72" y="36"/>
                </a:cubicBezTo>
                <a:cubicBezTo>
                  <a:pt x="73" y="36"/>
                  <a:pt x="75" y="36"/>
                  <a:pt x="76" y="35"/>
                </a:cubicBezTo>
                <a:cubicBezTo>
                  <a:pt x="75" y="35"/>
                  <a:pt x="75" y="35"/>
                  <a:pt x="74" y="34"/>
                </a:cubicBezTo>
                <a:cubicBezTo>
                  <a:pt x="83" y="34"/>
                  <a:pt x="89" y="33"/>
                  <a:pt x="97" y="32"/>
                </a:cubicBezTo>
                <a:cubicBezTo>
                  <a:pt x="95" y="32"/>
                  <a:pt x="93" y="31"/>
                  <a:pt x="91" y="32"/>
                </a:cubicBezTo>
                <a:cubicBezTo>
                  <a:pt x="91" y="32"/>
                  <a:pt x="91" y="31"/>
                  <a:pt x="91" y="31"/>
                </a:cubicBezTo>
                <a:cubicBezTo>
                  <a:pt x="90" y="31"/>
                  <a:pt x="88" y="30"/>
                  <a:pt x="88" y="31"/>
                </a:cubicBezTo>
                <a:cubicBezTo>
                  <a:pt x="89" y="32"/>
                  <a:pt x="91" y="31"/>
                  <a:pt x="90" y="32"/>
                </a:cubicBezTo>
                <a:cubicBezTo>
                  <a:pt x="84" y="32"/>
                  <a:pt x="77" y="33"/>
                  <a:pt x="71" y="34"/>
                </a:cubicBezTo>
                <a:cubicBezTo>
                  <a:pt x="71" y="33"/>
                  <a:pt x="72" y="33"/>
                  <a:pt x="72" y="32"/>
                </a:cubicBezTo>
                <a:cubicBezTo>
                  <a:pt x="68" y="32"/>
                  <a:pt x="64" y="33"/>
                  <a:pt x="61" y="33"/>
                </a:cubicBezTo>
                <a:cubicBezTo>
                  <a:pt x="62" y="32"/>
                  <a:pt x="64" y="33"/>
                  <a:pt x="64" y="32"/>
                </a:cubicBezTo>
                <a:cubicBezTo>
                  <a:pt x="63" y="32"/>
                  <a:pt x="62" y="31"/>
                  <a:pt x="61" y="31"/>
                </a:cubicBezTo>
                <a:cubicBezTo>
                  <a:pt x="63" y="30"/>
                  <a:pt x="67" y="31"/>
                  <a:pt x="67" y="29"/>
                </a:cubicBezTo>
                <a:cubicBezTo>
                  <a:pt x="64" y="30"/>
                  <a:pt x="61" y="29"/>
                  <a:pt x="58" y="30"/>
                </a:cubicBezTo>
                <a:cubicBezTo>
                  <a:pt x="59" y="30"/>
                  <a:pt x="59" y="31"/>
                  <a:pt x="59" y="31"/>
                </a:cubicBezTo>
                <a:cubicBezTo>
                  <a:pt x="58" y="32"/>
                  <a:pt x="57" y="33"/>
                  <a:pt x="55" y="32"/>
                </a:cubicBezTo>
                <a:cubicBezTo>
                  <a:pt x="56" y="34"/>
                  <a:pt x="58" y="32"/>
                  <a:pt x="59" y="33"/>
                </a:cubicBezTo>
                <a:close/>
                <a:moveTo>
                  <a:pt x="54" y="35"/>
                </a:moveTo>
                <a:cubicBezTo>
                  <a:pt x="54" y="35"/>
                  <a:pt x="56" y="34"/>
                  <a:pt x="57" y="34"/>
                </a:cubicBezTo>
                <a:cubicBezTo>
                  <a:pt x="57" y="36"/>
                  <a:pt x="55" y="35"/>
                  <a:pt x="54" y="35"/>
                </a:cubicBezTo>
                <a:close/>
                <a:moveTo>
                  <a:pt x="66" y="34"/>
                </a:moveTo>
                <a:cubicBezTo>
                  <a:pt x="67" y="35"/>
                  <a:pt x="59" y="35"/>
                  <a:pt x="58" y="35"/>
                </a:cubicBezTo>
                <a:cubicBezTo>
                  <a:pt x="61" y="34"/>
                  <a:pt x="64" y="34"/>
                  <a:pt x="66" y="34"/>
                </a:cubicBezTo>
                <a:close/>
                <a:moveTo>
                  <a:pt x="44" y="41"/>
                </a:moveTo>
                <a:cubicBezTo>
                  <a:pt x="51" y="43"/>
                  <a:pt x="58" y="40"/>
                  <a:pt x="65" y="40"/>
                </a:cubicBezTo>
                <a:cubicBezTo>
                  <a:pt x="71" y="39"/>
                  <a:pt x="75" y="41"/>
                  <a:pt x="80" y="38"/>
                </a:cubicBezTo>
                <a:cubicBezTo>
                  <a:pt x="68" y="38"/>
                  <a:pt x="57" y="40"/>
                  <a:pt x="44" y="41"/>
                </a:cubicBezTo>
                <a:cubicBezTo>
                  <a:pt x="43" y="41"/>
                  <a:pt x="44" y="42"/>
                  <a:pt x="44" y="41"/>
                </a:cubicBezTo>
                <a:close/>
                <a:moveTo>
                  <a:pt x="45" y="30"/>
                </a:moveTo>
                <a:cubicBezTo>
                  <a:pt x="42" y="30"/>
                  <a:pt x="41" y="29"/>
                  <a:pt x="37" y="29"/>
                </a:cubicBezTo>
                <a:cubicBezTo>
                  <a:pt x="38" y="30"/>
                  <a:pt x="38" y="30"/>
                  <a:pt x="37" y="31"/>
                </a:cubicBezTo>
                <a:cubicBezTo>
                  <a:pt x="39" y="31"/>
                  <a:pt x="43" y="31"/>
                  <a:pt x="45" y="30"/>
                </a:cubicBezTo>
                <a:close/>
                <a:moveTo>
                  <a:pt x="54" y="33"/>
                </a:moveTo>
                <a:cubicBezTo>
                  <a:pt x="52" y="32"/>
                  <a:pt x="50" y="33"/>
                  <a:pt x="50" y="32"/>
                </a:cubicBezTo>
                <a:cubicBezTo>
                  <a:pt x="50" y="31"/>
                  <a:pt x="52" y="32"/>
                  <a:pt x="53" y="32"/>
                </a:cubicBezTo>
                <a:cubicBezTo>
                  <a:pt x="54" y="31"/>
                  <a:pt x="53" y="31"/>
                  <a:pt x="52" y="30"/>
                </a:cubicBezTo>
                <a:cubicBezTo>
                  <a:pt x="52" y="31"/>
                  <a:pt x="52" y="31"/>
                  <a:pt x="52" y="31"/>
                </a:cubicBezTo>
                <a:cubicBezTo>
                  <a:pt x="51" y="31"/>
                  <a:pt x="50" y="31"/>
                  <a:pt x="49" y="31"/>
                </a:cubicBezTo>
                <a:cubicBezTo>
                  <a:pt x="49" y="32"/>
                  <a:pt x="49" y="32"/>
                  <a:pt x="49" y="33"/>
                </a:cubicBezTo>
                <a:cubicBezTo>
                  <a:pt x="48" y="33"/>
                  <a:pt x="48" y="31"/>
                  <a:pt x="47" y="33"/>
                </a:cubicBezTo>
                <a:cubicBezTo>
                  <a:pt x="49" y="33"/>
                  <a:pt x="53" y="34"/>
                  <a:pt x="54" y="33"/>
                </a:cubicBezTo>
                <a:close/>
                <a:moveTo>
                  <a:pt x="113" y="30"/>
                </a:moveTo>
                <a:cubicBezTo>
                  <a:pt x="111" y="30"/>
                  <a:pt x="109" y="30"/>
                  <a:pt x="108" y="30"/>
                </a:cubicBezTo>
                <a:cubicBezTo>
                  <a:pt x="107" y="31"/>
                  <a:pt x="113" y="31"/>
                  <a:pt x="113" y="30"/>
                </a:cubicBezTo>
                <a:close/>
                <a:moveTo>
                  <a:pt x="119" y="30"/>
                </a:moveTo>
                <a:cubicBezTo>
                  <a:pt x="117" y="30"/>
                  <a:pt x="115" y="30"/>
                  <a:pt x="114" y="30"/>
                </a:cubicBezTo>
                <a:cubicBezTo>
                  <a:pt x="115" y="30"/>
                  <a:pt x="119" y="30"/>
                  <a:pt x="119" y="30"/>
                </a:cubicBezTo>
                <a:close/>
                <a:moveTo>
                  <a:pt x="112" y="13"/>
                </a:moveTo>
                <a:cubicBezTo>
                  <a:pt x="110" y="14"/>
                  <a:pt x="107" y="12"/>
                  <a:pt x="106" y="14"/>
                </a:cubicBezTo>
                <a:cubicBezTo>
                  <a:pt x="109" y="14"/>
                  <a:pt x="111" y="14"/>
                  <a:pt x="112" y="13"/>
                </a:cubicBezTo>
                <a:close/>
                <a:moveTo>
                  <a:pt x="76" y="33"/>
                </a:moveTo>
                <a:cubicBezTo>
                  <a:pt x="78" y="32"/>
                  <a:pt x="81" y="32"/>
                  <a:pt x="83" y="31"/>
                </a:cubicBezTo>
                <a:cubicBezTo>
                  <a:pt x="80" y="32"/>
                  <a:pt x="77" y="31"/>
                  <a:pt x="76" y="33"/>
                </a:cubicBezTo>
                <a:close/>
                <a:moveTo>
                  <a:pt x="99" y="26"/>
                </a:moveTo>
                <a:cubicBezTo>
                  <a:pt x="100" y="26"/>
                  <a:pt x="102" y="26"/>
                  <a:pt x="103" y="26"/>
                </a:cubicBezTo>
                <a:cubicBezTo>
                  <a:pt x="101" y="26"/>
                  <a:pt x="97" y="26"/>
                  <a:pt x="99" y="26"/>
                </a:cubicBezTo>
                <a:close/>
                <a:moveTo>
                  <a:pt x="105" y="31"/>
                </a:moveTo>
                <a:cubicBezTo>
                  <a:pt x="103" y="31"/>
                  <a:pt x="100" y="30"/>
                  <a:pt x="100" y="32"/>
                </a:cubicBezTo>
                <a:cubicBezTo>
                  <a:pt x="101" y="31"/>
                  <a:pt x="103" y="31"/>
                  <a:pt x="105" y="31"/>
                </a:cubicBezTo>
                <a:close/>
                <a:moveTo>
                  <a:pt x="688" y="5"/>
                </a:moveTo>
                <a:cubicBezTo>
                  <a:pt x="690" y="5"/>
                  <a:pt x="694" y="5"/>
                  <a:pt x="695" y="4"/>
                </a:cubicBezTo>
                <a:cubicBezTo>
                  <a:pt x="693" y="5"/>
                  <a:pt x="690" y="4"/>
                  <a:pt x="688" y="5"/>
                </a:cubicBezTo>
                <a:close/>
                <a:moveTo>
                  <a:pt x="711" y="4"/>
                </a:moveTo>
                <a:cubicBezTo>
                  <a:pt x="709" y="3"/>
                  <a:pt x="705" y="4"/>
                  <a:pt x="703" y="5"/>
                </a:cubicBezTo>
                <a:cubicBezTo>
                  <a:pt x="706" y="6"/>
                  <a:pt x="709" y="3"/>
                  <a:pt x="711" y="4"/>
                </a:cubicBezTo>
                <a:close/>
                <a:moveTo>
                  <a:pt x="654" y="5"/>
                </a:moveTo>
                <a:cubicBezTo>
                  <a:pt x="651" y="5"/>
                  <a:pt x="646" y="5"/>
                  <a:pt x="644" y="5"/>
                </a:cubicBezTo>
                <a:cubicBezTo>
                  <a:pt x="645" y="6"/>
                  <a:pt x="652" y="6"/>
                  <a:pt x="654" y="5"/>
                </a:cubicBezTo>
                <a:close/>
                <a:moveTo>
                  <a:pt x="675" y="5"/>
                </a:moveTo>
                <a:cubicBezTo>
                  <a:pt x="672" y="5"/>
                  <a:pt x="668" y="4"/>
                  <a:pt x="665" y="5"/>
                </a:cubicBezTo>
                <a:cubicBezTo>
                  <a:pt x="668" y="5"/>
                  <a:pt x="673" y="6"/>
                  <a:pt x="675" y="5"/>
                </a:cubicBezTo>
                <a:close/>
                <a:moveTo>
                  <a:pt x="791" y="9"/>
                </a:moveTo>
                <a:cubicBezTo>
                  <a:pt x="788" y="9"/>
                  <a:pt x="782" y="8"/>
                  <a:pt x="779" y="9"/>
                </a:cubicBezTo>
                <a:cubicBezTo>
                  <a:pt x="784" y="9"/>
                  <a:pt x="788" y="10"/>
                  <a:pt x="791" y="9"/>
                </a:cubicBezTo>
                <a:close/>
                <a:moveTo>
                  <a:pt x="289" y="5"/>
                </a:moveTo>
                <a:cubicBezTo>
                  <a:pt x="288" y="6"/>
                  <a:pt x="286" y="5"/>
                  <a:pt x="285" y="6"/>
                </a:cubicBezTo>
                <a:cubicBezTo>
                  <a:pt x="286" y="6"/>
                  <a:pt x="289" y="6"/>
                  <a:pt x="289" y="5"/>
                </a:cubicBezTo>
                <a:close/>
                <a:moveTo>
                  <a:pt x="546" y="2"/>
                </a:moveTo>
                <a:cubicBezTo>
                  <a:pt x="546" y="2"/>
                  <a:pt x="542" y="1"/>
                  <a:pt x="542" y="2"/>
                </a:cubicBezTo>
                <a:cubicBezTo>
                  <a:pt x="543" y="2"/>
                  <a:pt x="545" y="3"/>
                  <a:pt x="546" y="2"/>
                </a:cubicBezTo>
                <a:close/>
                <a:moveTo>
                  <a:pt x="774" y="6"/>
                </a:moveTo>
                <a:cubicBezTo>
                  <a:pt x="768" y="6"/>
                  <a:pt x="762" y="6"/>
                  <a:pt x="755" y="6"/>
                </a:cubicBezTo>
                <a:cubicBezTo>
                  <a:pt x="762" y="7"/>
                  <a:pt x="772" y="7"/>
                  <a:pt x="774" y="6"/>
                </a:cubicBezTo>
                <a:close/>
                <a:moveTo>
                  <a:pt x="35" y="32"/>
                </a:moveTo>
                <a:cubicBezTo>
                  <a:pt x="35" y="31"/>
                  <a:pt x="36" y="32"/>
                  <a:pt x="36" y="31"/>
                </a:cubicBezTo>
                <a:cubicBezTo>
                  <a:pt x="33" y="32"/>
                  <a:pt x="29" y="31"/>
                  <a:pt x="27" y="33"/>
                </a:cubicBezTo>
                <a:cubicBezTo>
                  <a:pt x="31" y="33"/>
                  <a:pt x="37" y="33"/>
                  <a:pt x="41" y="32"/>
                </a:cubicBezTo>
                <a:cubicBezTo>
                  <a:pt x="39" y="31"/>
                  <a:pt x="37" y="33"/>
                  <a:pt x="35" y="32"/>
                </a:cubicBezTo>
                <a:close/>
                <a:moveTo>
                  <a:pt x="793" y="18"/>
                </a:moveTo>
                <a:cubicBezTo>
                  <a:pt x="787" y="18"/>
                  <a:pt x="783" y="17"/>
                  <a:pt x="778" y="18"/>
                </a:cubicBezTo>
                <a:cubicBezTo>
                  <a:pt x="783" y="19"/>
                  <a:pt x="788" y="19"/>
                  <a:pt x="793" y="18"/>
                </a:cubicBezTo>
                <a:close/>
                <a:moveTo>
                  <a:pt x="427" y="4"/>
                </a:moveTo>
                <a:cubicBezTo>
                  <a:pt x="426" y="4"/>
                  <a:pt x="426" y="4"/>
                  <a:pt x="425" y="4"/>
                </a:cubicBezTo>
                <a:cubicBezTo>
                  <a:pt x="420" y="4"/>
                  <a:pt x="425" y="5"/>
                  <a:pt x="427" y="4"/>
                </a:cubicBezTo>
                <a:close/>
                <a:moveTo>
                  <a:pt x="379" y="12"/>
                </a:moveTo>
                <a:cubicBezTo>
                  <a:pt x="398" y="11"/>
                  <a:pt x="419" y="12"/>
                  <a:pt x="436" y="11"/>
                </a:cubicBezTo>
                <a:cubicBezTo>
                  <a:pt x="417" y="11"/>
                  <a:pt x="400" y="11"/>
                  <a:pt x="382" y="12"/>
                </a:cubicBezTo>
                <a:cubicBezTo>
                  <a:pt x="381" y="12"/>
                  <a:pt x="379" y="11"/>
                  <a:pt x="379" y="12"/>
                </a:cubicBezTo>
                <a:close/>
                <a:moveTo>
                  <a:pt x="424" y="1"/>
                </a:moveTo>
                <a:cubicBezTo>
                  <a:pt x="426" y="1"/>
                  <a:pt x="419" y="0"/>
                  <a:pt x="419" y="1"/>
                </a:cubicBezTo>
                <a:cubicBezTo>
                  <a:pt x="421" y="1"/>
                  <a:pt x="422" y="2"/>
                  <a:pt x="424" y="1"/>
                </a:cubicBezTo>
                <a:close/>
                <a:moveTo>
                  <a:pt x="345" y="9"/>
                </a:moveTo>
                <a:cubicBezTo>
                  <a:pt x="345" y="10"/>
                  <a:pt x="343" y="9"/>
                  <a:pt x="343" y="10"/>
                </a:cubicBezTo>
                <a:cubicBezTo>
                  <a:pt x="357" y="9"/>
                  <a:pt x="373" y="9"/>
                  <a:pt x="386" y="8"/>
                </a:cubicBezTo>
                <a:cubicBezTo>
                  <a:pt x="378" y="8"/>
                  <a:pt x="367" y="9"/>
                  <a:pt x="359" y="9"/>
                </a:cubicBezTo>
                <a:cubicBezTo>
                  <a:pt x="357" y="7"/>
                  <a:pt x="353" y="8"/>
                  <a:pt x="350" y="8"/>
                </a:cubicBezTo>
                <a:cubicBezTo>
                  <a:pt x="350" y="9"/>
                  <a:pt x="352" y="9"/>
                  <a:pt x="351" y="9"/>
                </a:cubicBezTo>
                <a:cubicBezTo>
                  <a:pt x="350" y="8"/>
                  <a:pt x="349" y="8"/>
                  <a:pt x="349" y="9"/>
                </a:cubicBezTo>
                <a:cubicBezTo>
                  <a:pt x="347" y="8"/>
                  <a:pt x="342" y="9"/>
                  <a:pt x="340" y="9"/>
                </a:cubicBezTo>
                <a:cubicBezTo>
                  <a:pt x="338" y="9"/>
                  <a:pt x="345" y="9"/>
                  <a:pt x="345" y="9"/>
                </a:cubicBezTo>
                <a:close/>
                <a:moveTo>
                  <a:pt x="484" y="1"/>
                </a:moveTo>
                <a:cubicBezTo>
                  <a:pt x="482" y="1"/>
                  <a:pt x="479" y="0"/>
                  <a:pt x="478" y="1"/>
                </a:cubicBezTo>
                <a:cubicBezTo>
                  <a:pt x="479" y="1"/>
                  <a:pt x="483" y="2"/>
                  <a:pt x="484" y="1"/>
                </a:cubicBezTo>
                <a:close/>
                <a:moveTo>
                  <a:pt x="506" y="1"/>
                </a:moveTo>
                <a:cubicBezTo>
                  <a:pt x="503" y="1"/>
                  <a:pt x="500" y="0"/>
                  <a:pt x="498" y="1"/>
                </a:cubicBezTo>
                <a:cubicBezTo>
                  <a:pt x="501" y="1"/>
                  <a:pt x="503" y="2"/>
                  <a:pt x="506" y="1"/>
                </a:cubicBezTo>
                <a:close/>
                <a:moveTo>
                  <a:pt x="462" y="5"/>
                </a:moveTo>
                <a:cubicBezTo>
                  <a:pt x="463" y="4"/>
                  <a:pt x="461" y="4"/>
                  <a:pt x="462" y="4"/>
                </a:cubicBezTo>
                <a:cubicBezTo>
                  <a:pt x="452" y="3"/>
                  <a:pt x="443" y="4"/>
                  <a:pt x="436" y="5"/>
                </a:cubicBezTo>
                <a:cubicBezTo>
                  <a:pt x="446" y="4"/>
                  <a:pt x="455" y="5"/>
                  <a:pt x="462" y="5"/>
                </a:cubicBezTo>
                <a:close/>
                <a:moveTo>
                  <a:pt x="435" y="4"/>
                </a:moveTo>
                <a:cubicBezTo>
                  <a:pt x="433" y="4"/>
                  <a:pt x="429" y="4"/>
                  <a:pt x="429" y="5"/>
                </a:cubicBezTo>
                <a:cubicBezTo>
                  <a:pt x="432" y="4"/>
                  <a:pt x="433" y="5"/>
                  <a:pt x="435" y="4"/>
                </a:cubicBezTo>
                <a:close/>
                <a:moveTo>
                  <a:pt x="776" y="50"/>
                </a:moveTo>
                <a:cubicBezTo>
                  <a:pt x="781" y="50"/>
                  <a:pt x="783" y="50"/>
                  <a:pt x="787" y="50"/>
                </a:cubicBezTo>
                <a:cubicBezTo>
                  <a:pt x="786" y="49"/>
                  <a:pt x="789" y="50"/>
                  <a:pt x="789" y="50"/>
                </a:cubicBezTo>
                <a:cubicBezTo>
                  <a:pt x="791" y="50"/>
                  <a:pt x="791" y="50"/>
                  <a:pt x="792" y="49"/>
                </a:cubicBezTo>
                <a:cubicBezTo>
                  <a:pt x="794" y="49"/>
                  <a:pt x="800" y="50"/>
                  <a:pt x="800" y="48"/>
                </a:cubicBezTo>
                <a:cubicBezTo>
                  <a:pt x="792" y="48"/>
                  <a:pt x="781" y="47"/>
                  <a:pt x="776" y="50"/>
                </a:cubicBezTo>
                <a:close/>
                <a:moveTo>
                  <a:pt x="646" y="39"/>
                </a:moveTo>
                <a:cubicBezTo>
                  <a:pt x="649" y="39"/>
                  <a:pt x="652" y="39"/>
                  <a:pt x="655" y="38"/>
                </a:cubicBezTo>
                <a:cubicBezTo>
                  <a:pt x="652" y="38"/>
                  <a:pt x="648" y="37"/>
                  <a:pt x="646" y="39"/>
                </a:cubicBezTo>
                <a:close/>
                <a:moveTo>
                  <a:pt x="655" y="34"/>
                </a:moveTo>
                <a:cubicBezTo>
                  <a:pt x="653" y="34"/>
                  <a:pt x="650" y="33"/>
                  <a:pt x="648" y="34"/>
                </a:cubicBezTo>
                <a:cubicBezTo>
                  <a:pt x="650" y="34"/>
                  <a:pt x="653" y="34"/>
                  <a:pt x="655" y="34"/>
                </a:cubicBezTo>
                <a:close/>
                <a:moveTo>
                  <a:pt x="640" y="37"/>
                </a:moveTo>
                <a:cubicBezTo>
                  <a:pt x="648" y="36"/>
                  <a:pt x="653" y="38"/>
                  <a:pt x="661" y="36"/>
                </a:cubicBezTo>
                <a:cubicBezTo>
                  <a:pt x="653" y="36"/>
                  <a:pt x="648" y="36"/>
                  <a:pt x="640" y="37"/>
                </a:cubicBezTo>
                <a:close/>
                <a:moveTo>
                  <a:pt x="639" y="35"/>
                </a:moveTo>
                <a:cubicBezTo>
                  <a:pt x="644" y="35"/>
                  <a:pt x="649" y="36"/>
                  <a:pt x="654" y="35"/>
                </a:cubicBezTo>
                <a:cubicBezTo>
                  <a:pt x="650" y="35"/>
                  <a:pt x="644" y="35"/>
                  <a:pt x="639" y="35"/>
                </a:cubicBezTo>
                <a:close/>
                <a:moveTo>
                  <a:pt x="705" y="35"/>
                </a:moveTo>
                <a:cubicBezTo>
                  <a:pt x="693" y="35"/>
                  <a:pt x="684" y="34"/>
                  <a:pt x="673" y="36"/>
                </a:cubicBezTo>
                <a:cubicBezTo>
                  <a:pt x="679" y="36"/>
                  <a:pt x="684" y="37"/>
                  <a:pt x="690" y="36"/>
                </a:cubicBezTo>
                <a:cubicBezTo>
                  <a:pt x="694" y="36"/>
                  <a:pt x="697" y="37"/>
                  <a:pt x="700" y="36"/>
                </a:cubicBezTo>
                <a:cubicBezTo>
                  <a:pt x="702" y="36"/>
                  <a:pt x="705" y="36"/>
                  <a:pt x="705" y="35"/>
                </a:cubicBezTo>
                <a:close/>
                <a:moveTo>
                  <a:pt x="699" y="45"/>
                </a:moveTo>
                <a:cubicBezTo>
                  <a:pt x="704" y="44"/>
                  <a:pt x="697" y="44"/>
                  <a:pt x="696" y="45"/>
                </a:cubicBezTo>
                <a:cubicBezTo>
                  <a:pt x="697" y="45"/>
                  <a:pt x="697" y="45"/>
                  <a:pt x="697" y="45"/>
                </a:cubicBezTo>
                <a:cubicBezTo>
                  <a:pt x="698" y="45"/>
                  <a:pt x="698" y="45"/>
                  <a:pt x="699" y="45"/>
                </a:cubicBezTo>
                <a:close/>
                <a:moveTo>
                  <a:pt x="682" y="42"/>
                </a:moveTo>
                <a:cubicBezTo>
                  <a:pt x="687" y="42"/>
                  <a:pt x="695" y="43"/>
                  <a:pt x="699" y="41"/>
                </a:cubicBezTo>
                <a:cubicBezTo>
                  <a:pt x="693" y="41"/>
                  <a:pt x="687" y="41"/>
                  <a:pt x="682" y="42"/>
                </a:cubicBezTo>
                <a:close/>
                <a:moveTo>
                  <a:pt x="683" y="45"/>
                </a:moveTo>
                <a:cubicBezTo>
                  <a:pt x="682" y="45"/>
                  <a:pt x="682" y="45"/>
                  <a:pt x="683" y="45"/>
                </a:cubicBezTo>
                <a:cubicBezTo>
                  <a:pt x="687" y="45"/>
                  <a:pt x="691" y="46"/>
                  <a:pt x="694" y="45"/>
                </a:cubicBezTo>
                <a:cubicBezTo>
                  <a:pt x="694" y="45"/>
                  <a:pt x="694" y="45"/>
                  <a:pt x="693" y="45"/>
                </a:cubicBezTo>
                <a:cubicBezTo>
                  <a:pt x="690" y="45"/>
                  <a:pt x="686" y="45"/>
                  <a:pt x="683" y="45"/>
                </a:cubicBezTo>
                <a:close/>
                <a:moveTo>
                  <a:pt x="692" y="30"/>
                </a:moveTo>
                <a:cubicBezTo>
                  <a:pt x="695" y="31"/>
                  <a:pt x="698" y="29"/>
                  <a:pt x="701" y="29"/>
                </a:cubicBezTo>
                <a:cubicBezTo>
                  <a:pt x="700" y="29"/>
                  <a:pt x="701" y="29"/>
                  <a:pt x="701" y="28"/>
                </a:cubicBezTo>
                <a:cubicBezTo>
                  <a:pt x="699" y="28"/>
                  <a:pt x="698" y="27"/>
                  <a:pt x="697" y="28"/>
                </a:cubicBezTo>
                <a:cubicBezTo>
                  <a:pt x="697" y="29"/>
                  <a:pt x="699" y="28"/>
                  <a:pt x="700" y="29"/>
                </a:cubicBezTo>
                <a:cubicBezTo>
                  <a:pt x="697" y="29"/>
                  <a:pt x="691" y="29"/>
                  <a:pt x="692" y="30"/>
                </a:cubicBezTo>
                <a:close/>
                <a:moveTo>
                  <a:pt x="686" y="28"/>
                </a:moveTo>
                <a:cubicBezTo>
                  <a:pt x="686" y="28"/>
                  <a:pt x="686" y="28"/>
                  <a:pt x="685" y="28"/>
                </a:cubicBezTo>
                <a:cubicBezTo>
                  <a:pt x="680" y="28"/>
                  <a:pt x="686" y="29"/>
                  <a:pt x="687" y="28"/>
                </a:cubicBezTo>
                <a:cubicBezTo>
                  <a:pt x="687" y="29"/>
                  <a:pt x="686" y="28"/>
                  <a:pt x="686" y="28"/>
                </a:cubicBezTo>
                <a:close/>
                <a:moveTo>
                  <a:pt x="674" y="34"/>
                </a:moveTo>
                <a:cubicBezTo>
                  <a:pt x="673" y="35"/>
                  <a:pt x="670" y="34"/>
                  <a:pt x="670" y="35"/>
                </a:cubicBezTo>
                <a:cubicBezTo>
                  <a:pt x="671" y="36"/>
                  <a:pt x="674" y="35"/>
                  <a:pt x="674" y="34"/>
                </a:cubicBezTo>
                <a:close/>
                <a:moveTo>
                  <a:pt x="693" y="32"/>
                </a:moveTo>
                <a:cubicBezTo>
                  <a:pt x="700" y="32"/>
                  <a:pt x="708" y="32"/>
                  <a:pt x="714" y="32"/>
                </a:cubicBezTo>
                <a:cubicBezTo>
                  <a:pt x="708" y="31"/>
                  <a:pt x="699" y="31"/>
                  <a:pt x="693" y="32"/>
                </a:cubicBezTo>
                <a:close/>
                <a:moveTo>
                  <a:pt x="669" y="32"/>
                </a:moveTo>
                <a:cubicBezTo>
                  <a:pt x="669" y="32"/>
                  <a:pt x="666" y="32"/>
                  <a:pt x="664" y="33"/>
                </a:cubicBezTo>
                <a:cubicBezTo>
                  <a:pt x="666" y="32"/>
                  <a:pt x="667" y="33"/>
                  <a:pt x="669" y="33"/>
                </a:cubicBezTo>
                <a:cubicBezTo>
                  <a:pt x="667" y="33"/>
                  <a:pt x="672" y="32"/>
                  <a:pt x="669" y="32"/>
                </a:cubicBezTo>
                <a:close/>
                <a:moveTo>
                  <a:pt x="680" y="29"/>
                </a:moveTo>
                <a:cubicBezTo>
                  <a:pt x="678" y="27"/>
                  <a:pt x="671" y="29"/>
                  <a:pt x="664" y="29"/>
                </a:cubicBezTo>
                <a:cubicBezTo>
                  <a:pt x="669" y="30"/>
                  <a:pt x="675" y="29"/>
                  <a:pt x="680" y="29"/>
                </a:cubicBezTo>
                <a:close/>
                <a:moveTo>
                  <a:pt x="663" y="34"/>
                </a:moveTo>
                <a:cubicBezTo>
                  <a:pt x="673" y="34"/>
                  <a:pt x="673" y="34"/>
                  <a:pt x="673" y="34"/>
                </a:cubicBezTo>
                <a:cubicBezTo>
                  <a:pt x="675" y="34"/>
                  <a:pt x="674" y="33"/>
                  <a:pt x="672" y="33"/>
                </a:cubicBezTo>
                <a:cubicBezTo>
                  <a:pt x="669" y="33"/>
                  <a:pt x="662" y="34"/>
                  <a:pt x="661" y="34"/>
                </a:cubicBezTo>
                <a:cubicBezTo>
                  <a:pt x="661" y="34"/>
                  <a:pt x="662" y="34"/>
                  <a:pt x="663" y="34"/>
                </a:cubicBezTo>
                <a:close/>
                <a:moveTo>
                  <a:pt x="248" y="59"/>
                </a:moveTo>
                <a:cubicBezTo>
                  <a:pt x="249" y="59"/>
                  <a:pt x="251" y="58"/>
                  <a:pt x="251" y="59"/>
                </a:cubicBezTo>
                <a:cubicBezTo>
                  <a:pt x="254" y="57"/>
                  <a:pt x="259" y="60"/>
                  <a:pt x="262" y="57"/>
                </a:cubicBezTo>
                <a:cubicBezTo>
                  <a:pt x="258" y="58"/>
                  <a:pt x="250" y="56"/>
                  <a:pt x="248" y="59"/>
                </a:cubicBezTo>
                <a:close/>
                <a:moveTo>
                  <a:pt x="372" y="47"/>
                </a:moveTo>
                <a:cubicBezTo>
                  <a:pt x="374" y="47"/>
                  <a:pt x="379" y="47"/>
                  <a:pt x="376" y="46"/>
                </a:cubicBezTo>
                <a:cubicBezTo>
                  <a:pt x="377" y="46"/>
                  <a:pt x="378" y="46"/>
                  <a:pt x="379" y="45"/>
                </a:cubicBezTo>
                <a:cubicBezTo>
                  <a:pt x="374" y="45"/>
                  <a:pt x="368" y="44"/>
                  <a:pt x="365" y="47"/>
                </a:cubicBezTo>
                <a:cubicBezTo>
                  <a:pt x="366" y="48"/>
                  <a:pt x="369" y="47"/>
                  <a:pt x="372" y="47"/>
                </a:cubicBezTo>
                <a:close/>
                <a:moveTo>
                  <a:pt x="734" y="17"/>
                </a:moveTo>
                <a:cubicBezTo>
                  <a:pt x="732" y="17"/>
                  <a:pt x="738" y="17"/>
                  <a:pt x="738" y="16"/>
                </a:cubicBezTo>
                <a:cubicBezTo>
                  <a:pt x="736" y="17"/>
                  <a:pt x="736" y="16"/>
                  <a:pt x="734" y="17"/>
                </a:cubicBezTo>
                <a:close/>
                <a:moveTo>
                  <a:pt x="414" y="40"/>
                </a:moveTo>
                <a:cubicBezTo>
                  <a:pt x="418" y="40"/>
                  <a:pt x="425" y="40"/>
                  <a:pt x="429" y="40"/>
                </a:cubicBezTo>
                <a:cubicBezTo>
                  <a:pt x="426" y="39"/>
                  <a:pt x="418" y="40"/>
                  <a:pt x="414" y="40"/>
                </a:cubicBezTo>
                <a:close/>
                <a:moveTo>
                  <a:pt x="732" y="53"/>
                </a:moveTo>
                <a:cubicBezTo>
                  <a:pt x="732" y="53"/>
                  <a:pt x="733" y="53"/>
                  <a:pt x="733" y="53"/>
                </a:cubicBezTo>
                <a:cubicBezTo>
                  <a:pt x="729" y="52"/>
                  <a:pt x="726" y="53"/>
                  <a:pt x="723" y="52"/>
                </a:cubicBezTo>
                <a:cubicBezTo>
                  <a:pt x="726" y="52"/>
                  <a:pt x="729" y="52"/>
                  <a:pt x="731" y="51"/>
                </a:cubicBezTo>
                <a:cubicBezTo>
                  <a:pt x="728" y="51"/>
                  <a:pt x="725" y="52"/>
                  <a:pt x="722" y="51"/>
                </a:cubicBezTo>
                <a:cubicBezTo>
                  <a:pt x="727" y="51"/>
                  <a:pt x="735" y="51"/>
                  <a:pt x="740" y="50"/>
                </a:cubicBezTo>
                <a:cubicBezTo>
                  <a:pt x="739" y="50"/>
                  <a:pt x="739" y="50"/>
                  <a:pt x="739" y="49"/>
                </a:cubicBezTo>
                <a:cubicBezTo>
                  <a:pt x="741" y="49"/>
                  <a:pt x="742" y="49"/>
                  <a:pt x="744" y="49"/>
                </a:cubicBezTo>
                <a:cubicBezTo>
                  <a:pt x="747" y="50"/>
                  <a:pt x="746" y="48"/>
                  <a:pt x="748" y="48"/>
                </a:cubicBezTo>
                <a:cubicBezTo>
                  <a:pt x="747" y="48"/>
                  <a:pt x="747" y="48"/>
                  <a:pt x="746" y="48"/>
                </a:cubicBezTo>
                <a:cubicBezTo>
                  <a:pt x="733" y="48"/>
                  <a:pt x="717" y="49"/>
                  <a:pt x="708" y="48"/>
                </a:cubicBezTo>
                <a:cubicBezTo>
                  <a:pt x="714" y="47"/>
                  <a:pt x="724" y="49"/>
                  <a:pt x="730" y="47"/>
                </a:cubicBezTo>
                <a:cubicBezTo>
                  <a:pt x="727" y="47"/>
                  <a:pt x="724" y="47"/>
                  <a:pt x="723" y="46"/>
                </a:cubicBezTo>
                <a:cubicBezTo>
                  <a:pt x="723" y="45"/>
                  <a:pt x="727" y="47"/>
                  <a:pt x="728" y="45"/>
                </a:cubicBezTo>
                <a:cubicBezTo>
                  <a:pt x="720" y="46"/>
                  <a:pt x="710" y="44"/>
                  <a:pt x="704" y="47"/>
                </a:cubicBezTo>
                <a:cubicBezTo>
                  <a:pt x="704" y="47"/>
                  <a:pt x="705" y="46"/>
                  <a:pt x="705" y="47"/>
                </a:cubicBezTo>
                <a:cubicBezTo>
                  <a:pt x="699" y="48"/>
                  <a:pt x="695" y="47"/>
                  <a:pt x="690" y="48"/>
                </a:cubicBezTo>
                <a:cubicBezTo>
                  <a:pt x="690" y="48"/>
                  <a:pt x="691" y="48"/>
                  <a:pt x="690" y="48"/>
                </a:cubicBezTo>
                <a:cubicBezTo>
                  <a:pt x="690" y="49"/>
                  <a:pt x="687" y="48"/>
                  <a:pt x="686" y="48"/>
                </a:cubicBezTo>
                <a:cubicBezTo>
                  <a:pt x="686" y="48"/>
                  <a:pt x="686" y="48"/>
                  <a:pt x="686" y="48"/>
                </a:cubicBezTo>
                <a:cubicBezTo>
                  <a:pt x="683" y="49"/>
                  <a:pt x="675" y="48"/>
                  <a:pt x="672" y="49"/>
                </a:cubicBezTo>
                <a:cubicBezTo>
                  <a:pt x="673" y="51"/>
                  <a:pt x="675" y="48"/>
                  <a:pt x="677" y="50"/>
                </a:cubicBezTo>
                <a:cubicBezTo>
                  <a:pt x="678" y="49"/>
                  <a:pt x="679" y="49"/>
                  <a:pt x="680" y="49"/>
                </a:cubicBezTo>
                <a:cubicBezTo>
                  <a:pt x="688" y="50"/>
                  <a:pt x="695" y="48"/>
                  <a:pt x="701" y="49"/>
                </a:cubicBezTo>
                <a:cubicBezTo>
                  <a:pt x="697" y="50"/>
                  <a:pt x="692" y="49"/>
                  <a:pt x="688" y="50"/>
                </a:cubicBezTo>
                <a:cubicBezTo>
                  <a:pt x="691" y="51"/>
                  <a:pt x="693" y="52"/>
                  <a:pt x="697" y="51"/>
                </a:cubicBezTo>
                <a:cubicBezTo>
                  <a:pt x="697" y="51"/>
                  <a:pt x="697" y="51"/>
                  <a:pt x="697" y="51"/>
                </a:cubicBezTo>
                <a:cubicBezTo>
                  <a:pt x="700" y="51"/>
                  <a:pt x="703" y="50"/>
                  <a:pt x="705" y="52"/>
                </a:cubicBezTo>
                <a:cubicBezTo>
                  <a:pt x="690" y="52"/>
                  <a:pt x="678" y="54"/>
                  <a:pt x="665" y="53"/>
                </a:cubicBezTo>
                <a:cubicBezTo>
                  <a:pt x="664" y="53"/>
                  <a:pt x="665" y="54"/>
                  <a:pt x="664" y="54"/>
                </a:cubicBezTo>
                <a:cubicBezTo>
                  <a:pt x="661" y="53"/>
                  <a:pt x="656" y="53"/>
                  <a:pt x="653" y="53"/>
                </a:cubicBezTo>
                <a:cubicBezTo>
                  <a:pt x="647" y="53"/>
                  <a:pt x="639" y="55"/>
                  <a:pt x="635" y="53"/>
                </a:cubicBezTo>
                <a:cubicBezTo>
                  <a:pt x="640" y="53"/>
                  <a:pt x="645" y="53"/>
                  <a:pt x="650" y="53"/>
                </a:cubicBezTo>
                <a:cubicBezTo>
                  <a:pt x="651" y="53"/>
                  <a:pt x="650" y="52"/>
                  <a:pt x="651" y="52"/>
                </a:cubicBezTo>
                <a:cubicBezTo>
                  <a:pt x="659" y="51"/>
                  <a:pt x="666" y="52"/>
                  <a:pt x="672" y="51"/>
                </a:cubicBezTo>
                <a:cubicBezTo>
                  <a:pt x="670" y="51"/>
                  <a:pt x="671" y="50"/>
                  <a:pt x="672" y="49"/>
                </a:cubicBezTo>
                <a:cubicBezTo>
                  <a:pt x="662" y="49"/>
                  <a:pt x="655" y="50"/>
                  <a:pt x="645" y="49"/>
                </a:cubicBezTo>
                <a:cubicBezTo>
                  <a:pt x="658" y="48"/>
                  <a:pt x="675" y="48"/>
                  <a:pt x="688" y="47"/>
                </a:cubicBezTo>
                <a:cubicBezTo>
                  <a:pt x="689" y="47"/>
                  <a:pt x="694" y="46"/>
                  <a:pt x="691" y="46"/>
                </a:cubicBezTo>
                <a:cubicBezTo>
                  <a:pt x="673" y="46"/>
                  <a:pt x="653" y="47"/>
                  <a:pt x="636" y="47"/>
                </a:cubicBezTo>
                <a:cubicBezTo>
                  <a:pt x="649" y="46"/>
                  <a:pt x="661" y="46"/>
                  <a:pt x="674" y="46"/>
                </a:cubicBezTo>
                <a:cubicBezTo>
                  <a:pt x="675" y="46"/>
                  <a:pt x="676" y="46"/>
                  <a:pt x="675" y="45"/>
                </a:cubicBezTo>
                <a:cubicBezTo>
                  <a:pt x="669" y="45"/>
                  <a:pt x="669" y="45"/>
                  <a:pt x="669" y="45"/>
                </a:cubicBezTo>
                <a:cubicBezTo>
                  <a:pt x="667" y="44"/>
                  <a:pt x="664" y="45"/>
                  <a:pt x="662" y="45"/>
                </a:cubicBezTo>
                <a:cubicBezTo>
                  <a:pt x="662" y="45"/>
                  <a:pt x="661" y="44"/>
                  <a:pt x="660" y="45"/>
                </a:cubicBezTo>
                <a:cubicBezTo>
                  <a:pt x="661" y="45"/>
                  <a:pt x="661" y="45"/>
                  <a:pt x="660" y="45"/>
                </a:cubicBezTo>
                <a:cubicBezTo>
                  <a:pt x="660" y="45"/>
                  <a:pt x="660" y="44"/>
                  <a:pt x="660" y="44"/>
                </a:cubicBezTo>
                <a:cubicBezTo>
                  <a:pt x="658" y="44"/>
                  <a:pt x="654" y="44"/>
                  <a:pt x="652" y="43"/>
                </a:cubicBezTo>
                <a:cubicBezTo>
                  <a:pt x="653" y="43"/>
                  <a:pt x="655" y="43"/>
                  <a:pt x="655" y="42"/>
                </a:cubicBezTo>
                <a:cubicBezTo>
                  <a:pt x="654" y="43"/>
                  <a:pt x="654" y="42"/>
                  <a:pt x="653" y="41"/>
                </a:cubicBezTo>
                <a:cubicBezTo>
                  <a:pt x="648" y="42"/>
                  <a:pt x="643" y="41"/>
                  <a:pt x="640" y="43"/>
                </a:cubicBezTo>
                <a:cubicBezTo>
                  <a:pt x="642" y="44"/>
                  <a:pt x="645" y="44"/>
                  <a:pt x="647" y="45"/>
                </a:cubicBezTo>
                <a:cubicBezTo>
                  <a:pt x="637" y="46"/>
                  <a:pt x="625" y="46"/>
                  <a:pt x="616" y="46"/>
                </a:cubicBezTo>
                <a:cubicBezTo>
                  <a:pt x="623" y="44"/>
                  <a:pt x="632" y="45"/>
                  <a:pt x="638" y="44"/>
                </a:cubicBezTo>
                <a:cubicBezTo>
                  <a:pt x="623" y="44"/>
                  <a:pt x="605" y="44"/>
                  <a:pt x="592" y="43"/>
                </a:cubicBezTo>
                <a:cubicBezTo>
                  <a:pt x="593" y="43"/>
                  <a:pt x="593" y="44"/>
                  <a:pt x="592" y="44"/>
                </a:cubicBezTo>
                <a:cubicBezTo>
                  <a:pt x="591" y="44"/>
                  <a:pt x="593" y="42"/>
                  <a:pt x="591" y="42"/>
                </a:cubicBezTo>
                <a:cubicBezTo>
                  <a:pt x="590" y="44"/>
                  <a:pt x="586" y="44"/>
                  <a:pt x="585" y="43"/>
                </a:cubicBezTo>
                <a:cubicBezTo>
                  <a:pt x="587" y="43"/>
                  <a:pt x="589" y="43"/>
                  <a:pt x="589" y="42"/>
                </a:cubicBezTo>
                <a:cubicBezTo>
                  <a:pt x="608" y="42"/>
                  <a:pt x="633" y="41"/>
                  <a:pt x="650" y="41"/>
                </a:cubicBezTo>
                <a:cubicBezTo>
                  <a:pt x="649" y="39"/>
                  <a:pt x="644" y="40"/>
                  <a:pt x="642" y="40"/>
                </a:cubicBezTo>
                <a:cubicBezTo>
                  <a:pt x="642" y="39"/>
                  <a:pt x="644" y="40"/>
                  <a:pt x="643" y="39"/>
                </a:cubicBezTo>
                <a:cubicBezTo>
                  <a:pt x="627" y="40"/>
                  <a:pt x="611" y="40"/>
                  <a:pt x="592" y="40"/>
                </a:cubicBezTo>
                <a:cubicBezTo>
                  <a:pt x="592" y="39"/>
                  <a:pt x="594" y="39"/>
                  <a:pt x="592" y="39"/>
                </a:cubicBezTo>
                <a:cubicBezTo>
                  <a:pt x="583" y="39"/>
                  <a:pt x="575" y="40"/>
                  <a:pt x="565" y="39"/>
                </a:cubicBezTo>
                <a:cubicBezTo>
                  <a:pt x="576" y="38"/>
                  <a:pt x="588" y="38"/>
                  <a:pt x="599" y="38"/>
                </a:cubicBezTo>
                <a:cubicBezTo>
                  <a:pt x="602" y="38"/>
                  <a:pt x="605" y="39"/>
                  <a:pt x="607" y="37"/>
                </a:cubicBezTo>
                <a:cubicBezTo>
                  <a:pt x="604" y="36"/>
                  <a:pt x="603" y="37"/>
                  <a:pt x="602" y="36"/>
                </a:cubicBezTo>
                <a:cubicBezTo>
                  <a:pt x="602" y="36"/>
                  <a:pt x="603" y="37"/>
                  <a:pt x="603" y="35"/>
                </a:cubicBezTo>
                <a:cubicBezTo>
                  <a:pt x="595" y="35"/>
                  <a:pt x="586" y="36"/>
                  <a:pt x="579" y="35"/>
                </a:cubicBezTo>
                <a:cubicBezTo>
                  <a:pt x="582" y="34"/>
                  <a:pt x="591" y="36"/>
                  <a:pt x="593" y="34"/>
                </a:cubicBezTo>
                <a:cubicBezTo>
                  <a:pt x="594" y="33"/>
                  <a:pt x="596" y="35"/>
                  <a:pt x="597" y="34"/>
                </a:cubicBezTo>
                <a:cubicBezTo>
                  <a:pt x="595" y="34"/>
                  <a:pt x="599" y="34"/>
                  <a:pt x="598" y="33"/>
                </a:cubicBezTo>
                <a:cubicBezTo>
                  <a:pt x="596" y="33"/>
                  <a:pt x="595" y="34"/>
                  <a:pt x="594" y="33"/>
                </a:cubicBezTo>
                <a:cubicBezTo>
                  <a:pt x="596" y="33"/>
                  <a:pt x="598" y="32"/>
                  <a:pt x="601" y="33"/>
                </a:cubicBezTo>
                <a:cubicBezTo>
                  <a:pt x="601" y="33"/>
                  <a:pt x="600" y="33"/>
                  <a:pt x="599" y="34"/>
                </a:cubicBezTo>
                <a:cubicBezTo>
                  <a:pt x="600" y="34"/>
                  <a:pt x="601" y="33"/>
                  <a:pt x="601" y="34"/>
                </a:cubicBezTo>
                <a:cubicBezTo>
                  <a:pt x="600" y="34"/>
                  <a:pt x="597" y="34"/>
                  <a:pt x="598" y="34"/>
                </a:cubicBezTo>
                <a:cubicBezTo>
                  <a:pt x="604" y="34"/>
                  <a:pt x="607" y="34"/>
                  <a:pt x="611" y="34"/>
                </a:cubicBezTo>
                <a:cubicBezTo>
                  <a:pt x="627" y="34"/>
                  <a:pt x="642" y="32"/>
                  <a:pt x="657" y="32"/>
                </a:cubicBezTo>
                <a:cubicBezTo>
                  <a:pt x="656" y="31"/>
                  <a:pt x="651" y="32"/>
                  <a:pt x="650" y="31"/>
                </a:cubicBezTo>
                <a:cubicBezTo>
                  <a:pt x="650" y="31"/>
                  <a:pt x="652" y="30"/>
                  <a:pt x="650" y="30"/>
                </a:cubicBezTo>
                <a:cubicBezTo>
                  <a:pt x="649" y="30"/>
                  <a:pt x="649" y="30"/>
                  <a:pt x="649" y="30"/>
                </a:cubicBezTo>
                <a:cubicBezTo>
                  <a:pt x="648" y="31"/>
                  <a:pt x="651" y="31"/>
                  <a:pt x="650" y="31"/>
                </a:cubicBezTo>
                <a:cubicBezTo>
                  <a:pt x="647" y="30"/>
                  <a:pt x="645" y="31"/>
                  <a:pt x="643" y="29"/>
                </a:cubicBezTo>
                <a:cubicBezTo>
                  <a:pt x="645" y="28"/>
                  <a:pt x="648" y="29"/>
                  <a:pt x="650" y="29"/>
                </a:cubicBezTo>
                <a:cubicBezTo>
                  <a:pt x="649" y="29"/>
                  <a:pt x="648" y="29"/>
                  <a:pt x="648" y="30"/>
                </a:cubicBezTo>
                <a:cubicBezTo>
                  <a:pt x="649" y="29"/>
                  <a:pt x="653" y="30"/>
                  <a:pt x="652" y="29"/>
                </a:cubicBezTo>
                <a:cubicBezTo>
                  <a:pt x="654" y="30"/>
                  <a:pt x="655" y="28"/>
                  <a:pt x="658" y="29"/>
                </a:cubicBezTo>
                <a:cubicBezTo>
                  <a:pt x="658" y="30"/>
                  <a:pt x="657" y="28"/>
                  <a:pt x="657" y="29"/>
                </a:cubicBezTo>
                <a:cubicBezTo>
                  <a:pt x="664" y="27"/>
                  <a:pt x="673" y="28"/>
                  <a:pt x="682" y="28"/>
                </a:cubicBezTo>
                <a:cubicBezTo>
                  <a:pt x="682" y="29"/>
                  <a:pt x="682" y="29"/>
                  <a:pt x="682" y="29"/>
                </a:cubicBezTo>
                <a:cubicBezTo>
                  <a:pt x="683" y="28"/>
                  <a:pt x="682" y="29"/>
                  <a:pt x="682" y="28"/>
                </a:cubicBezTo>
                <a:cubicBezTo>
                  <a:pt x="686" y="28"/>
                  <a:pt x="691" y="27"/>
                  <a:pt x="693" y="28"/>
                </a:cubicBezTo>
                <a:cubicBezTo>
                  <a:pt x="692" y="28"/>
                  <a:pt x="690" y="28"/>
                  <a:pt x="690" y="29"/>
                </a:cubicBezTo>
                <a:cubicBezTo>
                  <a:pt x="693" y="29"/>
                  <a:pt x="693" y="29"/>
                  <a:pt x="696" y="29"/>
                </a:cubicBezTo>
                <a:cubicBezTo>
                  <a:pt x="696" y="27"/>
                  <a:pt x="693" y="29"/>
                  <a:pt x="693" y="27"/>
                </a:cubicBezTo>
                <a:cubicBezTo>
                  <a:pt x="699" y="27"/>
                  <a:pt x="708" y="26"/>
                  <a:pt x="716" y="26"/>
                </a:cubicBezTo>
                <a:cubicBezTo>
                  <a:pt x="709" y="24"/>
                  <a:pt x="695" y="27"/>
                  <a:pt x="686" y="25"/>
                </a:cubicBezTo>
                <a:cubicBezTo>
                  <a:pt x="694" y="25"/>
                  <a:pt x="707" y="24"/>
                  <a:pt x="716" y="24"/>
                </a:cubicBezTo>
                <a:cubicBezTo>
                  <a:pt x="719" y="24"/>
                  <a:pt x="721" y="24"/>
                  <a:pt x="720" y="23"/>
                </a:cubicBezTo>
                <a:cubicBezTo>
                  <a:pt x="716" y="23"/>
                  <a:pt x="708" y="24"/>
                  <a:pt x="706" y="23"/>
                </a:cubicBezTo>
                <a:cubicBezTo>
                  <a:pt x="701" y="22"/>
                  <a:pt x="696" y="22"/>
                  <a:pt x="692" y="24"/>
                </a:cubicBezTo>
                <a:cubicBezTo>
                  <a:pt x="691" y="22"/>
                  <a:pt x="688" y="23"/>
                  <a:pt x="687" y="24"/>
                </a:cubicBezTo>
                <a:cubicBezTo>
                  <a:pt x="683" y="23"/>
                  <a:pt x="674" y="23"/>
                  <a:pt x="668" y="24"/>
                </a:cubicBezTo>
                <a:cubicBezTo>
                  <a:pt x="673" y="24"/>
                  <a:pt x="677" y="23"/>
                  <a:pt x="682" y="24"/>
                </a:cubicBezTo>
                <a:cubicBezTo>
                  <a:pt x="681" y="24"/>
                  <a:pt x="681" y="24"/>
                  <a:pt x="682" y="25"/>
                </a:cubicBezTo>
                <a:cubicBezTo>
                  <a:pt x="676" y="25"/>
                  <a:pt x="667" y="26"/>
                  <a:pt x="664" y="25"/>
                </a:cubicBezTo>
                <a:cubicBezTo>
                  <a:pt x="664" y="24"/>
                  <a:pt x="665" y="24"/>
                  <a:pt x="665" y="24"/>
                </a:cubicBezTo>
                <a:cubicBezTo>
                  <a:pt x="656" y="23"/>
                  <a:pt x="648" y="24"/>
                  <a:pt x="639" y="23"/>
                </a:cubicBezTo>
                <a:cubicBezTo>
                  <a:pt x="671" y="22"/>
                  <a:pt x="716" y="22"/>
                  <a:pt x="747" y="20"/>
                </a:cubicBezTo>
                <a:cubicBezTo>
                  <a:pt x="746" y="20"/>
                  <a:pt x="746" y="20"/>
                  <a:pt x="746" y="19"/>
                </a:cubicBezTo>
                <a:cubicBezTo>
                  <a:pt x="747" y="18"/>
                  <a:pt x="748" y="21"/>
                  <a:pt x="749" y="20"/>
                </a:cubicBezTo>
                <a:cubicBezTo>
                  <a:pt x="749" y="20"/>
                  <a:pt x="748" y="19"/>
                  <a:pt x="749" y="19"/>
                </a:cubicBezTo>
                <a:cubicBezTo>
                  <a:pt x="750" y="20"/>
                  <a:pt x="750" y="19"/>
                  <a:pt x="751" y="20"/>
                </a:cubicBezTo>
                <a:cubicBezTo>
                  <a:pt x="752" y="20"/>
                  <a:pt x="751" y="19"/>
                  <a:pt x="752" y="19"/>
                </a:cubicBezTo>
                <a:cubicBezTo>
                  <a:pt x="753" y="19"/>
                  <a:pt x="751" y="20"/>
                  <a:pt x="753" y="20"/>
                </a:cubicBezTo>
                <a:cubicBezTo>
                  <a:pt x="757" y="20"/>
                  <a:pt x="761" y="21"/>
                  <a:pt x="762" y="19"/>
                </a:cubicBezTo>
                <a:cubicBezTo>
                  <a:pt x="756" y="18"/>
                  <a:pt x="746" y="19"/>
                  <a:pt x="738" y="19"/>
                </a:cubicBezTo>
                <a:cubicBezTo>
                  <a:pt x="737" y="19"/>
                  <a:pt x="738" y="18"/>
                  <a:pt x="737" y="18"/>
                </a:cubicBezTo>
                <a:cubicBezTo>
                  <a:pt x="736" y="18"/>
                  <a:pt x="737" y="19"/>
                  <a:pt x="736" y="19"/>
                </a:cubicBezTo>
                <a:cubicBezTo>
                  <a:pt x="734" y="17"/>
                  <a:pt x="731" y="19"/>
                  <a:pt x="729" y="19"/>
                </a:cubicBezTo>
                <a:cubicBezTo>
                  <a:pt x="729" y="19"/>
                  <a:pt x="729" y="19"/>
                  <a:pt x="729" y="19"/>
                </a:cubicBezTo>
                <a:cubicBezTo>
                  <a:pt x="721" y="20"/>
                  <a:pt x="711" y="19"/>
                  <a:pt x="700" y="20"/>
                </a:cubicBezTo>
                <a:cubicBezTo>
                  <a:pt x="700" y="19"/>
                  <a:pt x="699" y="18"/>
                  <a:pt x="699" y="19"/>
                </a:cubicBezTo>
                <a:cubicBezTo>
                  <a:pt x="701" y="20"/>
                  <a:pt x="696" y="20"/>
                  <a:pt x="696" y="19"/>
                </a:cubicBezTo>
                <a:cubicBezTo>
                  <a:pt x="697" y="19"/>
                  <a:pt x="698" y="20"/>
                  <a:pt x="698" y="19"/>
                </a:cubicBezTo>
                <a:cubicBezTo>
                  <a:pt x="697" y="19"/>
                  <a:pt x="697" y="18"/>
                  <a:pt x="697" y="18"/>
                </a:cubicBezTo>
                <a:cubicBezTo>
                  <a:pt x="708" y="18"/>
                  <a:pt x="716" y="17"/>
                  <a:pt x="726" y="17"/>
                </a:cubicBezTo>
                <a:cubicBezTo>
                  <a:pt x="727" y="17"/>
                  <a:pt x="729" y="18"/>
                  <a:pt x="729" y="17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725" y="16"/>
                  <a:pt x="724" y="17"/>
                  <a:pt x="723" y="17"/>
                </a:cubicBezTo>
                <a:cubicBezTo>
                  <a:pt x="723" y="16"/>
                  <a:pt x="724" y="16"/>
                  <a:pt x="724" y="16"/>
                </a:cubicBezTo>
                <a:cubicBezTo>
                  <a:pt x="718" y="15"/>
                  <a:pt x="711" y="16"/>
                  <a:pt x="704" y="16"/>
                </a:cubicBezTo>
                <a:cubicBezTo>
                  <a:pt x="702" y="16"/>
                  <a:pt x="698" y="16"/>
                  <a:pt x="698" y="15"/>
                </a:cubicBezTo>
                <a:cubicBezTo>
                  <a:pt x="708" y="14"/>
                  <a:pt x="722" y="14"/>
                  <a:pt x="733" y="12"/>
                </a:cubicBezTo>
                <a:cubicBezTo>
                  <a:pt x="732" y="11"/>
                  <a:pt x="730" y="13"/>
                  <a:pt x="729" y="12"/>
                </a:cubicBezTo>
                <a:cubicBezTo>
                  <a:pt x="731" y="11"/>
                  <a:pt x="732" y="11"/>
                  <a:pt x="734" y="11"/>
                </a:cubicBezTo>
                <a:cubicBezTo>
                  <a:pt x="747" y="11"/>
                  <a:pt x="760" y="10"/>
                  <a:pt x="772" y="9"/>
                </a:cubicBezTo>
                <a:cubicBezTo>
                  <a:pt x="771" y="9"/>
                  <a:pt x="769" y="9"/>
                  <a:pt x="771" y="9"/>
                </a:cubicBezTo>
                <a:cubicBezTo>
                  <a:pt x="770" y="8"/>
                  <a:pt x="769" y="9"/>
                  <a:pt x="769" y="9"/>
                </a:cubicBezTo>
                <a:cubicBezTo>
                  <a:pt x="767" y="10"/>
                  <a:pt x="764" y="8"/>
                  <a:pt x="762" y="9"/>
                </a:cubicBezTo>
                <a:cubicBezTo>
                  <a:pt x="759" y="9"/>
                  <a:pt x="756" y="10"/>
                  <a:pt x="754" y="9"/>
                </a:cubicBezTo>
                <a:cubicBezTo>
                  <a:pt x="754" y="9"/>
                  <a:pt x="754" y="9"/>
                  <a:pt x="754" y="10"/>
                </a:cubicBezTo>
                <a:cubicBezTo>
                  <a:pt x="750" y="9"/>
                  <a:pt x="742" y="10"/>
                  <a:pt x="737" y="10"/>
                </a:cubicBezTo>
                <a:cubicBezTo>
                  <a:pt x="737" y="9"/>
                  <a:pt x="739" y="8"/>
                  <a:pt x="737" y="8"/>
                </a:cubicBezTo>
                <a:cubicBezTo>
                  <a:pt x="737" y="9"/>
                  <a:pt x="737" y="9"/>
                  <a:pt x="737" y="9"/>
                </a:cubicBezTo>
                <a:cubicBezTo>
                  <a:pt x="735" y="9"/>
                  <a:pt x="737" y="9"/>
                  <a:pt x="737" y="10"/>
                </a:cubicBezTo>
                <a:cubicBezTo>
                  <a:pt x="733" y="9"/>
                  <a:pt x="727" y="10"/>
                  <a:pt x="723" y="10"/>
                </a:cubicBezTo>
                <a:cubicBezTo>
                  <a:pt x="723" y="9"/>
                  <a:pt x="725" y="9"/>
                  <a:pt x="723" y="9"/>
                </a:cubicBezTo>
                <a:cubicBezTo>
                  <a:pt x="721" y="9"/>
                  <a:pt x="723" y="9"/>
                  <a:pt x="723" y="10"/>
                </a:cubicBezTo>
                <a:cubicBezTo>
                  <a:pt x="718" y="10"/>
                  <a:pt x="715" y="9"/>
                  <a:pt x="711" y="10"/>
                </a:cubicBezTo>
                <a:cubicBezTo>
                  <a:pt x="711" y="9"/>
                  <a:pt x="710" y="9"/>
                  <a:pt x="709" y="10"/>
                </a:cubicBezTo>
                <a:cubicBezTo>
                  <a:pt x="710" y="10"/>
                  <a:pt x="711" y="10"/>
                  <a:pt x="710" y="11"/>
                </a:cubicBezTo>
                <a:cubicBezTo>
                  <a:pt x="710" y="11"/>
                  <a:pt x="709" y="10"/>
                  <a:pt x="709" y="9"/>
                </a:cubicBezTo>
                <a:cubicBezTo>
                  <a:pt x="698" y="9"/>
                  <a:pt x="684" y="10"/>
                  <a:pt x="672" y="9"/>
                </a:cubicBezTo>
                <a:cubicBezTo>
                  <a:pt x="678" y="8"/>
                  <a:pt x="685" y="8"/>
                  <a:pt x="692" y="8"/>
                </a:cubicBezTo>
                <a:cubicBezTo>
                  <a:pt x="692" y="8"/>
                  <a:pt x="692" y="7"/>
                  <a:pt x="693" y="7"/>
                </a:cubicBezTo>
                <a:cubicBezTo>
                  <a:pt x="697" y="7"/>
                  <a:pt x="698" y="7"/>
                  <a:pt x="701" y="8"/>
                </a:cubicBezTo>
                <a:cubicBezTo>
                  <a:pt x="700" y="7"/>
                  <a:pt x="703" y="7"/>
                  <a:pt x="702" y="6"/>
                </a:cubicBezTo>
                <a:cubicBezTo>
                  <a:pt x="700" y="7"/>
                  <a:pt x="692" y="5"/>
                  <a:pt x="690" y="7"/>
                </a:cubicBezTo>
                <a:cubicBezTo>
                  <a:pt x="675" y="7"/>
                  <a:pt x="662" y="8"/>
                  <a:pt x="649" y="7"/>
                </a:cubicBezTo>
                <a:cubicBezTo>
                  <a:pt x="649" y="7"/>
                  <a:pt x="650" y="7"/>
                  <a:pt x="650" y="7"/>
                </a:cubicBezTo>
                <a:cubicBezTo>
                  <a:pt x="648" y="7"/>
                  <a:pt x="645" y="6"/>
                  <a:pt x="645" y="7"/>
                </a:cubicBezTo>
                <a:cubicBezTo>
                  <a:pt x="646" y="8"/>
                  <a:pt x="647" y="7"/>
                  <a:pt x="648" y="8"/>
                </a:cubicBezTo>
                <a:cubicBezTo>
                  <a:pt x="645" y="8"/>
                  <a:pt x="641" y="8"/>
                  <a:pt x="639" y="8"/>
                </a:cubicBezTo>
                <a:cubicBezTo>
                  <a:pt x="640" y="8"/>
                  <a:pt x="643" y="7"/>
                  <a:pt x="644" y="8"/>
                </a:cubicBezTo>
                <a:cubicBezTo>
                  <a:pt x="644" y="6"/>
                  <a:pt x="640" y="8"/>
                  <a:pt x="639" y="6"/>
                </a:cubicBezTo>
                <a:cubicBezTo>
                  <a:pt x="641" y="6"/>
                  <a:pt x="642" y="5"/>
                  <a:pt x="639" y="6"/>
                </a:cubicBezTo>
                <a:cubicBezTo>
                  <a:pt x="627" y="5"/>
                  <a:pt x="612" y="5"/>
                  <a:pt x="601" y="6"/>
                </a:cubicBezTo>
                <a:cubicBezTo>
                  <a:pt x="612" y="6"/>
                  <a:pt x="625" y="6"/>
                  <a:pt x="633" y="5"/>
                </a:cubicBezTo>
                <a:cubicBezTo>
                  <a:pt x="634" y="7"/>
                  <a:pt x="635" y="6"/>
                  <a:pt x="635" y="7"/>
                </a:cubicBezTo>
                <a:cubicBezTo>
                  <a:pt x="630" y="7"/>
                  <a:pt x="624" y="6"/>
                  <a:pt x="621" y="7"/>
                </a:cubicBezTo>
                <a:cubicBezTo>
                  <a:pt x="621" y="8"/>
                  <a:pt x="624" y="7"/>
                  <a:pt x="624" y="8"/>
                </a:cubicBezTo>
                <a:cubicBezTo>
                  <a:pt x="622" y="8"/>
                  <a:pt x="619" y="8"/>
                  <a:pt x="617" y="8"/>
                </a:cubicBezTo>
                <a:cubicBezTo>
                  <a:pt x="619" y="8"/>
                  <a:pt x="619" y="8"/>
                  <a:pt x="620" y="7"/>
                </a:cubicBezTo>
                <a:cubicBezTo>
                  <a:pt x="610" y="7"/>
                  <a:pt x="597" y="8"/>
                  <a:pt x="590" y="6"/>
                </a:cubicBezTo>
                <a:cubicBezTo>
                  <a:pt x="590" y="8"/>
                  <a:pt x="589" y="7"/>
                  <a:pt x="589" y="6"/>
                </a:cubicBezTo>
                <a:cubicBezTo>
                  <a:pt x="591" y="5"/>
                  <a:pt x="596" y="6"/>
                  <a:pt x="599" y="5"/>
                </a:cubicBezTo>
                <a:cubicBezTo>
                  <a:pt x="588" y="5"/>
                  <a:pt x="570" y="5"/>
                  <a:pt x="556" y="5"/>
                </a:cubicBezTo>
                <a:cubicBezTo>
                  <a:pt x="556" y="5"/>
                  <a:pt x="557" y="4"/>
                  <a:pt x="556" y="5"/>
                </a:cubicBezTo>
                <a:cubicBezTo>
                  <a:pt x="554" y="6"/>
                  <a:pt x="552" y="4"/>
                  <a:pt x="550" y="5"/>
                </a:cubicBezTo>
                <a:cubicBezTo>
                  <a:pt x="551" y="6"/>
                  <a:pt x="552" y="5"/>
                  <a:pt x="553" y="6"/>
                </a:cubicBezTo>
                <a:cubicBezTo>
                  <a:pt x="549" y="6"/>
                  <a:pt x="547" y="7"/>
                  <a:pt x="543" y="7"/>
                </a:cubicBezTo>
                <a:cubicBezTo>
                  <a:pt x="543" y="7"/>
                  <a:pt x="542" y="7"/>
                  <a:pt x="541" y="6"/>
                </a:cubicBezTo>
                <a:cubicBezTo>
                  <a:pt x="542" y="6"/>
                  <a:pt x="542" y="6"/>
                  <a:pt x="542" y="5"/>
                </a:cubicBezTo>
                <a:cubicBezTo>
                  <a:pt x="540" y="5"/>
                  <a:pt x="537" y="4"/>
                  <a:pt x="537" y="7"/>
                </a:cubicBezTo>
                <a:cubicBezTo>
                  <a:pt x="534" y="6"/>
                  <a:pt x="533" y="7"/>
                  <a:pt x="531" y="5"/>
                </a:cubicBezTo>
                <a:cubicBezTo>
                  <a:pt x="533" y="5"/>
                  <a:pt x="532" y="4"/>
                  <a:pt x="534" y="4"/>
                </a:cubicBezTo>
                <a:cubicBezTo>
                  <a:pt x="532" y="4"/>
                  <a:pt x="531" y="3"/>
                  <a:pt x="529" y="4"/>
                </a:cubicBezTo>
                <a:cubicBezTo>
                  <a:pt x="529" y="4"/>
                  <a:pt x="530" y="5"/>
                  <a:pt x="529" y="5"/>
                </a:cubicBezTo>
                <a:cubicBezTo>
                  <a:pt x="528" y="5"/>
                  <a:pt x="529" y="3"/>
                  <a:pt x="528" y="4"/>
                </a:cubicBezTo>
                <a:cubicBezTo>
                  <a:pt x="516" y="4"/>
                  <a:pt x="508" y="3"/>
                  <a:pt x="496" y="3"/>
                </a:cubicBezTo>
                <a:cubicBezTo>
                  <a:pt x="495" y="4"/>
                  <a:pt x="499" y="4"/>
                  <a:pt x="500" y="4"/>
                </a:cubicBezTo>
                <a:cubicBezTo>
                  <a:pt x="500" y="4"/>
                  <a:pt x="501" y="6"/>
                  <a:pt x="502" y="5"/>
                </a:cubicBezTo>
                <a:cubicBezTo>
                  <a:pt x="501" y="5"/>
                  <a:pt x="501" y="5"/>
                  <a:pt x="501" y="5"/>
                </a:cubicBezTo>
                <a:cubicBezTo>
                  <a:pt x="504" y="4"/>
                  <a:pt x="506" y="4"/>
                  <a:pt x="508" y="5"/>
                </a:cubicBezTo>
                <a:cubicBezTo>
                  <a:pt x="509" y="5"/>
                  <a:pt x="513" y="5"/>
                  <a:pt x="514" y="6"/>
                </a:cubicBezTo>
                <a:cubicBezTo>
                  <a:pt x="512" y="7"/>
                  <a:pt x="507" y="6"/>
                  <a:pt x="504" y="6"/>
                </a:cubicBezTo>
                <a:cubicBezTo>
                  <a:pt x="499" y="6"/>
                  <a:pt x="494" y="7"/>
                  <a:pt x="491" y="6"/>
                </a:cubicBezTo>
                <a:cubicBezTo>
                  <a:pt x="490" y="7"/>
                  <a:pt x="492" y="7"/>
                  <a:pt x="491" y="7"/>
                </a:cubicBezTo>
                <a:cubicBezTo>
                  <a:pt x="485" y="7"/>
                  <a:pt x="480" y="7"/>
                  <a:pt x="475" y="7"/>
                </a:cubicBezTo>
                <a:cubicBezTo>
                  <a:pt x="476" y="6"/>
                  <a:pt x="475" y="6"/>
                  <a:pt x="474" y="6"/>
                </a:cubicBezTo>
                <a:cubicBezTo>
                  <a:pt x="474" y="7"/>
                  <a:pt x="475" y="6"/>
                  <a:pt x="475" y="7"/>
                </a:cubicBezTo>
                <a:cubicBezTo>
                  <a:pt x="473" y="6"/>
                  <a:pt x="472" y="8"/>
                  <a:pt x="470" y="7"/>
                </a:cubicBezTo>
                <a:cubicBezTo>
                  <a:pt x="471" y="6"/>
                  <a:pt x="473" y="7"/>
                  <a:pt x="473" y="6"/>
                </a:cubicBezTo>
                <a:cubicBezTo>
                  <a:pt x="471" y="6"/>
                  <a:pt x="468" y="5"/>
                  <a:pt x="466" y="5"/>
                </a:cubicBezTo>
                <a:cubicBezTo>
                  <a:pt x="465" y="6"/>
                  <a:pt x="468" y="6"/>
                  <a:pt x="466" y="7"/>
                </a:cubicBezTo>
                <a:cubicBezTo>
                  <a:pt x="464" y="6"/>
                  <a:pt x="462" y="7"/>
                  <a:pt x="460" y="7"/>
                </a:cubicBezTo>
                <a:cubicBezTo>
                  <a:pt x="457" y="7"/>
                  <a:pt x="454" y="6"/>
                  <a:pt x="452" y="6"/>
                </a:cubicBezTo>
                <a:cubicBezTo>
                  <a:pt x="440" y="5"/>
                  <a:pt x="430" y="6"/>
                  <a:pt x="417" y="6"/>
                </a:cubicBezTo>
                <a:cubicBezTo>
                  <a:pt x="416" y="6"/>
                  <a:pt x="417" y="8"/>
                  <a:pt x="416" y="7"/>
                </a:cubicBezTo>
                <a:cubicBezTo>
                  <a:pt x="414" y="7"/>
                  <a:pt x="416" y="6"/>
                  <a:pt x="415" y="6"/>
                </a:cubicBezTo>
                <a:cubicBezTo>
                  <a:pt x="410" y="5"/>
                  <a:pt x="404" y="8"/>
                  <a:pt x="399" y="7"/>
                </a:cubicBezTo>
                <a:cubicBezTo>
                  <a:pt x="400" y="6"/>
                  <a:pt x="401" y="7"/>
                  <a:pt x="401" y="6"/>
                </a:cubicBezTo>
                <a:cubicBezTo>
                  <a:pt x="400" y="6"/>
                  <a:pt x="396" y="5"/>
                  <a:pt x="396" y="7"/>
                </a:cubicBezTo>
                <a:cubicBezTo>
                  <a:pt x="397" y="7"/>
                  <a:pt x="398" y="6"/>
                  <a:pt x="399" y="7"/>
                </a:cubicBezTo>
                <a:cubicBezTo>
                  <a:pt x="396" y="7"/>
                  <a:pt x="395" y="8"/>
                  <a:pt x="394" y="6"/>
                </a:cubicBezTo>
                <a:cubicBezTo>
                  <a:pt x="392" y="8"/>
                  <a:pt x="389" y="7"/>
                  <a:pt x="387" y="8"/>
                </a:cubicBezTo>
                <a:cubicBezTo>
                  <a:pt x="393" y="8"/>
                  <a:pt x="399" y="9"/>
                  <a:pt x="406" y="9"/>
                </a:cubicBezTo>
                <a:cubicBezTo>
                  <a:pt x="405" y="9"/>
                  <a:pt x="404" y="8"/>
                  <a:pt x="405" y="8"/>
                </a:cubicBezTo>
                <a:cubicBezTo>
                  <a:pt x="413" y="8"/>
                  <a:pt x="424" y="8"/>
                  <a:pt x="433" y="8"/>
                </a:cubicBezTo>
                <a:cubicBezTo>
                  <a:pt x="432" y="9"/>
                  <a:pt x="433" y="10"/>
                  <a:pt x="434" y="9"/>
                </a:cubicBezTo>
                <a:cubicBezTo>
                  <a:pt x="433" y="9"/>
                  <a:pt x="433" y="9"/>
                  <a:pt x="433" y="8"/>
                </a:cubicBezTo>
                <a:cubicBezTo>
                  <a:pt x="434" y="9"/>
                  <a:pt x="435" y="9"/>
                  <a:pt x="437" y="9"/>
                </a:cubicBezTo>
                <a:cubicBezTo>
                  <a:pt x="437" y="9"/>
                  <a:pt x="438" y="8"/>
                  <a:pt x="438" y="8"/>
                </a:cubicBezTo>
                <a:cubicBezTo>
                  <a:pt x="445" y="8"/>
                  <a:pt x="448" y="7"/>
                  <a:pt x="453" y="9"/>
                </a:cubicBezTo>
                <a:cubicBezTo>
                  <a:pt x="452" y="9"/>
                  <a:pt x="451" y="9"/>
                  <a:pt x="451" y="9"/>
                </a:cubicBezTo>
                <a:cubicBezTo>
                  <a:pt x="466" y="11"/>
                  <a:pt x="480" y="8"/>
                  <a:pt x="492" y="11"/>
                </a:cubicBezTo>
                <a:cubicBezTo>
                  <a:pt x="477" y="11"/>
                  <a:pt x="461" y="11"/>
                  <a:pt x="445" y="11"/>
                </a:cubicBezTo>
                <a:cubicBezTo>
                  <a:pt x="447" y="11"/>
                  <a:pt x="448" y="11"/>
                  <a:pt x="449" y="12"/>
                </a:cubicBezTo>
                <a:cubicBezTo>
                  <a:pt x="420" y="12"/>
                  <a:pt x="391" y="13"/>
                  <a:pt x="361" y="14"/>
                </a:cubicBezTo>
                <a:cubicBezTo>
                  <a:pt x="302" y="17"/>
                  <a:pt x="249" y="19"/>
                  <a:pt x="191" y="22"/>
                </a:cubicBezTo>
                <a:cubicBezTo>
                  <a:pt x="187" y="22"/>
                  <a:pt x="179" y="22"/>
                  <a:pt x="179" y="25"/>
                </a:cubicBezTo>
                <a:cubicBezTo>
                  <a:pt x="190" y="25"/>
                  <a:pt x="200" y="22"/>
                  <a:pt x="215" y="22"/>
                </a:cubicBezTo>
                <a:cubicBezTo>
                  <a:pt x="215" y="22"/>
                  <a:pt x="214" y="24"/>
                  <a:pt x="216" y="23"/>
                </a:cubicBezTo>
                <a:cubicBezTo>
                  <a:pt x="218" y="23"/>
                  <a:pt x="219" y="23"/>
                  <a:pt x="221" y="23"/>
                </a:cubicBezTo>
                <a:cubicBezTo>
                  <a:pt x="222" y="23"/>
                  <a:pt x="221" y="22"/>
                  <a:pt x="222" y="22"/>
                </a:cubicBezTo>
                <a:cubicBezTo>
                  <a:pt x="223" y="22"/>
                  <a:pt x="226" y="21"/>
                  <a:pt x="227" y="22"/>
                </a:cubicBezTo>
                <a:cubicBezTo>
                  <a:pt x="228" y="22"/>
                  <a:pt x="227" y="23"/>
                  <a:pt x="228" y="22"/>
                </a:cubicBezTo>
                <a:cubicBezTo>
                  <a:pt x="232" y="21"/>
                  <a:pt x="239" y="21"/>
                  <a:pt x="244" y="21"/>
                </a:cubicBezTo>
                <a:cubicBezTo>
                  <a:pt x="243" y="22"/>
                  <a:pt x="240" y="21"/>
                  <a:pt x="239" y="22"/>
                </a:cubicBezTo>
                <a:cubicBezTo>
                  <a:pt x="241" y="22"/>
                  <a:pt x="247" y="23"/>
                  <a:pt x="248" y="21"/>
                </a:cubicBezTo>
                <a:cubicBezTo>
                  <a:pt x="249" y="23"/>
                  <a:pt x="252" y="19"/>
                  <a:pt x="253" y="21"/>
                </a:cubicBezTo>
                <a:cubicBezTo>
                  <a:pt x="253" y="22"/>
                  <a:pt x="251" y="21"/>
                  <a:pt x="251" y="22"/>
                </a:cubicBezTo>
                <a:cubicBezTo>
                  <a:pt x="255" y="23"/>
                  <a:pt x="262" y="21"/>
                  <a:pt x="266" y="22"/>
                </a:cubicBezTo>
                <a:cubicBezTo>
                  <a:pt x="242" y="24"/>
                  <a:pt x="217" y="24"/>
                  <a:pt x="195" y="26"/>
                </a:cubicBezTo>
                <a:cubicBezTo>
                  <a:pt x="190" y="28"/>
                  <a:pt x="180" y="27"/>
                  <a:pt x="174" y="27"/>
                </a:cubicBezTo>
                <a:cubicBezTo>
                  <a:pt x="173" y="28"/>
                  <a:pt x="172" y="28"/>
                  <a:pt x="171" y="29"/>
                </a:cubicBezTo>
                <a:cubicBezTo>
                  <a:pt x="165" y="30"/>
                  <a:pt x="159" y="27"/>
                  <a:pt x="153" y="29"/>
                </a:cubicBezTo>
                <a:cubicBezTo>
                  <a:pt x="151" y="30"/>
                  <a:pt x="149" y="31"/>
                  <a:pt x="147" y="30"/>
                </a:cubicBezTo>
                <a:cubicBezTo>
                  <a:pt x="147" y="30"/>
                  <a:pt x="148" y="29"/>
                  <a:pt x="148" y="28"/>
                </a:cubicBezTo>
                <a:cubicBezTo>
                  <a:pt x="146" y="28"/>
                  <a:pt x="144" y="29"/>
                  <a:pt x="144" y="28"/>
                </a:cubicBezTo>
                <a:cubicBezTo>
                  <a:pt x="146" y="28"/>
                  <a:pt x="145" y="27"/>
                  <a:pt x="146" y="27"/>
                </a:cubicBezTo>
                <a:cubicBezTo>
                  <a:pt x="155" y="26"/>
                  <a:pt x="161" y="26"/>
                  <a:pt x="169" y="24"/>
                </a:cubicBezTo>
                <a:cubicBezTo>
                  <a:pt x="156" y="24"/>
                  <a:pt x="140" y="25"/>
                  <a:pt x="126" y="26"/>
                </a:cubicBezTo>
                <a:cubicBezTo>
                  <a:pt x="130" y="27"/>
                  <a:pt x="133" y="26"/>
                  <a:pt x="136" y="27"/>
                </a:cubicBezTo>
                <a:cubicBezTo>
                  <a:pt x="138" y="26"/>
                  <a:pt x="140" y="25"/>
                  <a:pt x="142" y="26"/>
                </a:cubicBezTo>
                <a:cubicBezTo>
                  <a:pt x="140" y="27"/>
                  <a:pt x="139" y="26"/>
                  <a:pt x="138" y="27"/>
                </a:cubicBezTo>
                <a:cubicBezTo>
                  <a:pt x="139" y="28"/>
                  <a:pt x="138" y="29"/>
                  <a:pt x="138" y="29"/>
                </a:cubicBezTo>
                <a:cubicBezTo>
                  <a:pt x="139" y="30"/>
                  <a:pt x="144" y="29"/>
                  <a:pt x="146" y="30"/>
                </a:cubicBezTo>
                <a:cubicBezTo>
                  <a:pt x="140" y="31"/>
                  <a:pt x="132" y="32"/>
                  <a:pt x="127" y="33"/>
                </a:cubicBezTo>
                <a:cubicBezTo>
                  <a:pt x="118" y="34"/>
                  <a:pt x="105" y="33"/>
                  <a:pt x="98" y="36"/>
                </a:cubicBezTo>
                <a:cubicBezTo>
                  <a:pt x="95" y="36"/>
                  <a:pt x="90" y="35"/>
                  <a:pt x="88" y="37"/>
                </a:cubicBezTo>
                <a:cubicBezTo>
                  <a:pt x="91" y="37"/>
                  <a:pt x="94" y="36"/>
                  <a:pt x="95" y="38"/>
                </a:cubicBezTo>
                <a:cubicBezTo>
                  <a:pt x="82" y="41"/>
                  <a:pt x="67" y="44"/>
                  <a:pt x="53" y="44"/>
                </a:cubicBezTo>
                <a:cubicBezTo>
                  <a:pt x="53" y="45"/>
                  <a:pt x="51" y="45"/>
                  <a:pt x="51" y="46"/>
                </a:cubicBezTo>
                <a:cubicBezTo>
                  <a:pt x="48" y="45"/>
                  <a:pt x="43" y="45"/>
                  <a:pt x="42" y="46"/>
                </a:cubicBezTo>
                <a:cubicBezTo>
                  <a:pt x="43" y="48"/>
                  <a:pt x="46" y="46"/>
                  <a:pt x="49" y="46"/>
                </a:cubicBezTo>
                <a:cubicBezTo>
                  <a:pt x="52" y="46"/>
                  <a:pt x="55" y="46"/>
                  <a:pt x="56" y="47"/>
                </a:cubicBezTo>
                <a:cubicBezTo>
                  <a:pt x="51" y="48"/>
                  <a:pt x="42" y="50"/>
                  <a:pt x="37" y="49"/>
                </a:cubicBezTo>
                <a:cubicBezTo>
                  <a:pt x="36" y="49"/>
                  <a:pt x="37" y="51"/>
                  <a:pt x="36" y="50"/>
                </a:cubicBezTo>
                <a:cubicBezTo>
                  <a:pt x="31" y="50"/>
                  <a:pt x="27" y="50"/>
                  <a:pt x="24" y="52"/>
                </a:cubicBezTo>
                <a:cubicBezTo>
                  <a:pt x="26" y="54"/>
                  <a:pt x="29" y="51"/>
                  <a:pt x="32" y="52"/>
                </a:cubicBezTo>
                <a:cubicBezTo>
                  <a:pt x="36" y="51"/>
                  <a:pt x="39" y="50"/>
                  <a:pt x="43" y="51"/>
                </a:cubicBezTo>
                <a:cubicBezTo>
                  <a:pt x="42" y="52"/>
                  <a:pt x="41" y="52"/>
                  <a:pt x="40" y="52"/>
                </a:cubicBezTo>
                <a:cubicBezTo>
                  <a:pt x="39" y="53"/>
                  <a:pt x="40" y="53"/>
                  <a:pt x="39" y="54"/>
                </a:cubicBezTo>
                <a:cubicBezTo>
                  <a:pt x="35" y="54"/>
                  <a:pt x="27" y="54"/>
                  <a:pt x="24" y="57"/>
                </a:cubicBezTo>
                <a:cubicBezTo>
                  <a:pt x="28" y="58"/>
                  <a:pt x="31" y="55"/>
                  <a:pt x="34" y="56"/>
                </a:cubicBezTo>
                <a:cubicBezTo>
                  <a:pt x="30" y="59"/>
                  <a:pt x="25" y="59"/>
                  <a:pt x="20" y="60"/>
                </a:cubicBezTo>
                <a:cubicBezTo>
                  <a:pt x="24" y="61"/>
                  <a:pt x="28" y="58"/>
                  <a:pt x="31" y="60"/>
                </a:cubicBezTo>
                <a:cubicBezTo>
                  <a:pt x="29" y="61"/>
                  <a:pt x="27" y="60"/>
                  <a:pt x="25" y="61"/>
                </a:cubicBezTo>
                <a:cubicBezTo>
                  <a:pt x="27" y="62"/>
                  <a:pt x="30" y="61"/>
                  <a:pt x="31" y="62"/>
                </a:cubicBezTo>
                <a:cubicBezTo>
                  <a:pt x="26" y="64"/>
                  <a:pt x="17" y="65"/>
                  <a:pt x="12" y="64"/>
                </a:cubicBezTo>
                <a:cubicBezTo>
                  <a:pt x="13" y="65"/>
                  <a:pt x="14" y="65"/>
                  <a:pt x="14" y="66"/>
                </a:cubicBezTo>
                <a:cubicBezTo>
                  <a:pt x="64" y="66"/>
                  <a:pt x="121" y="65"/>
                  <a:pt x="174" y="65"/>
                </a:cubicBezTo>
                <a:cubicBezTo>
                  <a:pt x="180" y="65"/>
                  <a:pt x="187" y="65"/>
                  <a:pt x="191" y="65"/>
                </a:cubicBezTo>
                <a:cubicBezTo>
                  <a:pt x="218" y="64"/>
                  <a:pt x="247" y="64"/>
                  <a:pt x="276" y="64"/>
                </a:cubicBezTo>
                <a:cubicBezTo>
                  <a:pt x="297" y="64"/>
                  <a:pt x="318" y="63"/>
                  <a:pt x="338" y="63"/>
                </a:cubicBezTo>
                <a:cubicBezTo>
                  <a:pt x="349" y="64"/>
                  <a:pt x="361" y="63"/>
                  <a:pt x="371" y="63"/>
                </a:cubicBezTo>
                <a:cubicBezTo>
                  <a:pt x="371" y="63"/>
                  <a:pt x="371" y="61"/>
                  <a:pt x="372" y="61"/>
                </a:cubicBezTo>
                <a:cubicBezTo>
                  <a:pt x="377" y="59"/>
                  <a:pt x="385" y="60"/>
                  <a:pt x="392" y="59"/>
                </a:cubicBezTo>
                <a:cubicBezTo>
                  <a:pt x="395" y="60"/>
                  <a:pt x="401" y="59"/>
                  <a:pt x="406" y="59"/>
                </a:cubicBezTo>
                <a:cubicBezTo>
                  <a:pt x="411" y="59"/>
                  <a:pt x="414" y="58"/>
                  <a:pt x="417" y="59"/>
                </a:cubicBezTo>
                <a:cubicBezTo>
                  <a:pt x="405" y="60"/>
                  <a:pt x="394" y="61"/>
                  <a:pt x="383" y="61"/>
                </a:cubicBezTo>
                <a:cubicBezTo>
                  <a:pt x="382" y="62"/>
                  <a:pt x="380" y="62"/>
                  <a:pt x="379" y="63"/>
                </a:cubicBezTo>
                <a:cubicBezTo>
                  <a:pt x="411" y="63"/>
                  <a:pt x="449" y="63"/>
                  <a:pt x="480" y="63"/>
                </a:cubicBezTo>
                <a:cubicBezTo>
                  <a:pt x="499" y="63"/>
                  <a:pt x="516" y="62"/>
                  <a:pt x="533" y="64"/>
                </a:cubicBezTo>
                <a:cubicBezTo>
                  <a:pt x="535" y="62"/>
                  <a:pt x="537" y="63"/>
                  <a:pt x="540" y="63"/>
                </a:cubicBezTo>
                <a:cubicBezTo>
                  <a:pt x="555" y="63"/>
                  <a:pt x="572" y="63"/>
                  <a:pt x="588" y="63"/>
                </a:cubicBezTo>
                <a:cubicBezTo>
                  <a:pt x="598" y="62"/>
                  <a:pt x="608" y="64"/>
                  <a:pt x="617" y="62"/>
                </a:cubicBezTo>
                <a:cubicBezTo>
                  <a:pt x="619" y="63"/>
                  <a:pt x="623" y="62"/>
                  <a:pt x="626" y="62"/>
                </a:cubicBezTo>
                <a:cubicBezTo>
                  <a:pt x="630" y="62"/>
                  <a:pt x="634" y="62"/>
                  <a:pt x="638" y="61"/>
                </a:cubicBezTo>
                <a:cubicBezTo>
                  <a:pt x="630" y="61"/>
                  <a:pt x="618" y="62"/>
                  <a:pt x="610" y="61"/>
                </a:cubicBezTo>
                <a:cubicBezTo>
                  <a:pt x="614" y="60"/>
                  <a:pt x="619" y="60"/>
                  <a:pt x="624" y="59"/>
                </a:cubicBezTo>
                <a:cubicBezTo>
                  <a:pt x="632" y="62"/>
                  <a:pt x="646" y="59"/>
                  <a:pt x="655" y="59"/>
                </a:cubicBezTo>
                <a:cubicBezTo>
                  <a:pt x="659" y="59"/>
                  <a:pt x="665" y="60"/>
                  <a:pt x="663" y="58"/>
                </a:cubicBezTo>
                <a:cubicBezTo>
                  <a:pt x="667" y="61"/>
                  <a:pt x="677" y="58"/>
                  <a:pt x="681" y="60"/>
                </a:cubicBezTo>
                <a:cubicBezTo>
                  <a:pt x="681" y="60"/>
                  <a:pt x="680" y="59"/>
                  <a:pt x="680" y="60"/>
                </a:cubicBezTo>
                <a:cubicBezTo>
                  <a:pt x="685" y="62"/>
                  <a:pt x="690" y="60"/>
                  <a:pt x="697" y="61"/>
                </a:cubicBezTo>
                <a:cubicBezTo>
                  <a:pt x="698" y="61"/>
                  <a:pt x="697" y="59"/>
                  <a:pt x="698" y="60"/>
                </a:cubicBezTo>
                <a:cubicBezTo>
                  <a:pt x="698" y="60"/>
                  <a:pt x="698" y="60"/>
                  <a:pt x="698" y="61"/>
                </a:cubicBezTo>
                <a:cubicBezTo>
                  <a:pt x="702" y="60"/>
                  <a:pt x="707" y="60"/>
                  <a:pt x="711" y="60"/>
                </a:cubicBezTo>
                <a:cubicBezTo>
                  <a:pt x="707" y="58"/>
                  <a:pt x="692" y="61"/>
                  <a:pt x="688" y="59"/>
                </a:cubicBezTo>
                <a:cubicBezTo>
                  <a:pt x="693" y="60"/>
                  <a:pt x="699" y="56"/>
                  <a:pt x="705" y="58"/>
                </a:cubicBezTo>
                <a:cubicBezTo>
                  <a:pt x="712" y="55"/>
                  <a:pt x="723" y="57"/>
                  <a:pt x="732" y="55"/>
                </a:cubicBezTo>
                <a:cubicBezTo>
                  <a:pt x="730" y="55"/>
                  <a:pt x="728" y="55"/>
                  <a:pt x="728" y="54"/>
                </a:cubicBezTo>
                <a:cubicBezTo>
                  <a:pt x="730" y="54"/>
                  <a:pt x="732" y="55"/>
                  <a:pt x="735" y="54"/>
                </a:cubicBezTo>
                <a:cubicBezTo>
                  <a:pt x="734" y="53"/>
                  <a:pt x="732" y="54"/>
                  <a:pt x="732" y="53"/>
                </a:cubicBezTo>
                <a:close/>
                <a:moveTo>
                  <a:pt x="670" y="50"/>
                </a:moveTo>
                <a:cubicBezTo>
                  <a:pt x="668" y="51"/>
                  <a:pt x="660" y="51"/>
                  <a:pt x="656" y="50"/>
                </a:cubicBezTo>
                <a:cubicBezTo>
                  <a:pt x="661" y="50"/>
                  <a:pt x="665" y="49"/>
                  <a:pt x="670" y="50"/>
                </a:cubicBezTo>
                <a:close/>
                <a:moveTo>
                  <a:pt x="653" y="51"/>
                </a:moveTo>
                <a:cubicBezTo>
                  <a:pt x="652" y="51"/>
                  <a:pt x="652" y="51"/>
                  <a:pt x="652" y="51"/>
                </a:cubicBezTo>
                <a:cubicBezTo>
                  <a:pt x="655" y="50"/>
                  <a:pt x="656" y="51"/>
                  <a:pt x="653" y="51"/>
                </a:cubicBezTo>
                <a:close/>
                <a:moveTo>
                  <a:pt x="644" y="49"/>
                </a:moveTo>
                <a:cubicBezTo>
                  <a:pt x="643" y="50"/>
                  <a:pt x="639" y="49"/>
                  <a:pt x="636" y="49"/>
                </a:cubicBezTo>
                <a:cubicBezTo>
                  <a:pt x="638" y="49"/>
                  <a:pt x="642" y="48"/>
                  <a:pt x="644" y="49"/>
                </a:cubicBezTo>
                <a:close/>
                <a:moveTo>
                  <a:pt x="592" y="40"/>
                </a:moveTo>
                <a:cubicBezTo>
                  <a:pt x="592" y="41"/>
                  <a:pt x="590" y="40"/>
                  <a:pt x="589" y="40"/>
                </a:cubicBezTo>
                <a:cubicBezTo>
                  <a:pt x="589" y="39"/>
                  <a:pt x="590" y="40"/>
                  <a:pt x="592" y="40"/>
                </a:cubicBezTo>
                <a:close/>
                <a:moveTo>
                  <a:pt x="602" y="36"/>
                </a:moveTo>
                <a:cubicBezTo>
                  <a:pt x="601" y="37"/>
                  <a:pt x="600" y="36"/>
                  <a:pt x="599" y="37"/>
                </a:cubicBezTo>
                <a:cubicBezTo>
                  <a:pt x="599" y="36"/>
                  <a:pt x="601" y="36"/>
                  <a:pt x="602" y="36"/>
                </a:cubicBezTo>
                <a:close/>
                <a:moveTo>
                  <a:pt x="599" y="36"/>
                </a:moveTo>
                <a:cubicBezTo>
                  <a:pt x="597" y="38"/>
                  <a:pt x="594" y="37"/>
                  <a:pt x="591" y="37"/>
                </a:cubicBezTo>
                <a:cubicBezTo>
                  <a:pt x="592" y="36"/>
                  <a:pt x="596" y="37"/>
                  <a:pt x="599" y="36"/>
                </a:cubicBezTo>
                <a:close/>
                <a:moveTo>
                  <a:pt x="663" y="24"/>
                </a:moveTo>
                <a:cubicBezTo>
                  <a:pt x="663" y="24"/>
                  <a:pt x="663" y="24"/>
                  <a:pt x="663" y="24"/>
                </a:cubicBezTo>
                <a:cubicBezTo>
                  <a:pt x="663" y="24"/>
                  <a:pt x="663" y="24"/>
                  <a:pt x="664" y="24"/>
                </a:cubicBezTo>
                <a:cubicBezTo>
                  <a:pt x="664" y="24"/>
                  <a:pt x="663" y="24"/>
                  <a:pt x="663" y="24"/>
                </a:cubicBezTo>
                <a:cubicBezTo>
                  <a:pt x="663" y="25"/>
                  <a:pt x="663" y="25"/>
                  <a:pt x="663" y="26"/>
                </a:cubicBezTo>
                <a:cubicBezTo>
                  <a:pt x="662" y="26"/>
                  <a:pt x="663" y="25"/>
                  <a:pt x="663" y="24"/>
                </a:cubicBezTo>
                <a:close/>
                <a:moveTo>
                  <a:pt x="662" y="24"/>
                </a:moveTo>
                <a:cubicBezTo>
                  <a:pt x="658" y="24"/>
                  <a:pt x="655" y="26"/>
                  <a:pt x="652" y="25"/>
                </a:cubicBezTo>
                <a:cubicBezTo>
                  <a:pt x="652" y="25"/>
                  <a:pt x="652" y="25"/>
                  <a:pt x="652" y="26"/>
                </a:cubicBezTo>
                <a:cubicBezTo>
                  <a:pt x="651" y="25"/>
                  <a:pt x="651" y="25"/>
                  <a:pt x="650" y="25"/>
                </a:cubicBezTo>
                <a:cubicBezTo>
                  <a:pt x="654" y="24"/>
                  <a:pt x="658" y="24"/>
                  <a:pt x="662" y="24"/>
                </a:cubicBezTo>
                <a:close/>
                <a:moveTo>
                  <a:pt x="755" y="19"/>
                </a:moveTo>
                <a:cubicBezTo>
                  <a:pt x="755" y="20"/>
                  <a:pt x="753" y="20"/>
                  <a:pt x="753" y="20"/>
                </a:cubicBezTo>
                <a:cubicBezTo>
                  <a:pt x="753" y="19"/>
                  <a:pt x="754" y="19"/>
                  <a:pt x="755" y="19"/>
                </a:cubicBezTo>
                <a:close/>
                <a:moveTo>
                  <a:pt x="721" y="17"/>
                </a:moveTo>
                <a:cubicBezTo>
                  <a:pt x="721" y="17"/>
                  <a:pt x="719" y="17"/>
                  <a:pt x="718" y="17"/>
                </a:cubicBezTo>
                <a:cubicBezTo>
                  <a:pt x="718" y="16"/>
                  <a:pt x="720" y="17"/>
                  <a:pt x="721" y="17"/>
                </a:cubicBezTo>
                <a:close/>
                <a:moveTo>
                  <a:pt x="702" y="10"/>
                </a:moveTo>
                <a:cubicBezTo>
                  <a:pt x="702" y="11"/>
                  <a:pt x="700" y="11"/>
                  <a:pt x="700" y="10"/>
                </a:cubicBezTo>
                <a:cubicBezTo>
                  <a:pt x="700" y="10"/>
                  <a:pt x="702" y="9"/>
                  <a:pt x="702" y="10"/>
                </a:cubicBezTo>
                <a:close/>
                <a:moveTo>
                  <a:pt x="699" y="10"/>
                </a:moveTo>
                <a:cubicBezTo>
                  <a:pt x="699" y="11"/>
                  <a:pt x="698" y="10"/>
                  <a:pt x="697" y="11"/>
                </a:cubicBezTo>
                <a:cubicBezTo>
                  <a:pt x="697" y="10"/>
                  <a:pt x="699" y="10"/>
                  <a:pt x="699" y="10"/>
                </a:cubicBezTo>
                <a:close/>
                <a:moveTo>
                  <a:pt x="697" y="16"/>
                </a:moveTo>
                <a:cubicBezTo>
                  <a:pt x="696" y="16"/>
                  <a:pt x="693" y="16"/>
                  <a:pt x="692" y="16"/>
                </a:cubicBezTo>
                <a:cubicBezTo>
                  <a:pt x="693" y="14"/>
                  <a:pt x="696" y="15"/>
                  <a:pt x="697" y="16"/>
                </a:cubicBezTo>
                <a:close/>
                <a:moveTo>
                  <a:pt x="691" y="16"/>
                </a:moveTo>
                <a:cubicBezTo>
                  <a:pt x="690" y="16"/>
                  <a:pt x="690" y="16"/>
                  <a:pt x="689" y="16"/>
                </a:cubicBezTo>
                <a:cubicBezTo>
                  <a:pt x="689" y="15"/>
                  <a:pt x="691" y="15"/>
                  <a:pt x="691" y="16"/>
                </a:cubicBezTo>
                <a:close/>
                <a:moveTo>
                  <a:pt x="694" y="19"/>
                </a:moveTo>
                <a:cubicBezTo>
                  <a:pt x="692" y="18"/>
                  <a:pt x="691" y="19"/>
                  <a:pt x="690" y="19"/>
                </a:cubicBezTo>
                <a:cubicBezTo>
                  <a:pt x="689" y="20"/>
                  <a:pt x="691" y="18"/>
                  <a:pt x="691" y="20"/>
                </a:cubicBezTo>
                <a:cubicBezTo>
                  <a:pt x="684" y="20"/>
                  <a:pt x="679" y="21"/>
                  <a:pt x="673" y="20"/>
                </a:cubicBezTo>
                <a:cubicBezTo>
                  <a:pt x="674" y="19"/>
                  <a:pt x="679" y="20"/>
                  <a:pt x="680" y="19"/>
                </a:cubicBezTo>
                <a:cubicBezTo>
                  <a:pt x="680" y="19"/>
                  <a:pt x="679" y="19"/>
                  <a:pt x="679" y="19"/>
                </a:cubicBezTo>
                <a:cubicBezTo>
                  <a:pt x="682" y="18"/>
                  <a:pt x="690" y="18"/>
                  <a:pt x="694" y="19"/>
                </a:cubicBezTo>
                <a:close/>
                <a:moveTo>
                  <a:pt x="688" y="15"/>
                </a:moveTo>
                <a:cubicBezTo>
                  <a:pt x="684" y="17"/>
                  <a:pt x="676" y="16"/>
                  <a:pt x="672" y="16"/>
                </a:cubicBezTo>
                <a:cubicBezTo>
                  <a:pt x="675" y="15"/>
                  <a:pt x="683" y="16"/>
                  <a:pt x="688" y="15"/>
                </a:cubicBezTo>
                <a:close/>
                <a:moveTo>
                  <a:pt x="672" y="20"/>
                </a:moveTo>
                <a:cubicBezTo>
                  <a:pt x="672" y="21"/>
                  <a:pt x="667" y="22"/>
                  <a:pt x="666" y="20"/>
                </a:cubicBezTo>
                <a:cubicBezTo>
                  <a:pt x="669" y="20"/>
                  <a:pt x="671" y="20"/>
                  <a:pt x="672" y="20"/>
                </a:cubicBezTo>
                <a:close/>
                <a:moveTo>
                  <a:pt x="659" y="19"/>
                </a:moveTo>
                <a:cubicBezTo>
                  <a:pt x="661" y="21"/>
                  <a:pt x="664" y="19"/>
                  <a:pt x="666" y="20"/>
                </a:cubicBezTo>
                <a:cubicBezTo>
                  <a:pt x="664" y="21"/>
                  <a:pt x="662" y="20"/>
                  <a:pt x="659" y="21"/>
                </a:cubicBezTo>
                <a:cubicBezTo>
                  <a:pt x="659" y="20"/>
                  <a:pt x="659" y="20"/>
                  <a:pt x="659" y="19"/>
                </a:cubicBezTo>
                <a:close/>
                <a:moveTo>
                  <a:pt x="643" y="25"/>
                </a:moveTo>
                <a:cubicBezTo>
                  <a:pt x="639" y="25"/>
                  <a:pt x="639" y="25"/>
                  <a:pt x="639" y="25"/>
                </a:cubicBezTo>
                <a:cubicBezTo>
                  <a:pt x="639" y="24"/>
                  <a:pt x="643" y="23"/>
                  <a:pt x="643" y="25"/>
                </a:cubicBezTo>
                <a:close/>
                <a:moveTo>
                  <a:pt x="643" y="29"/>
                </a:moveTo>
                <a:cubicBezTo>
                  <a:pt x="642" y="30"/>
                  <a:pt x="642" y="29"/>
                  <a:pt x="642" y="30"/>
                </a:cubicBezTo>
                <a:cubicBezTo>
                  <a:pt x="641" y="30"/>
                  <a:pt x="641" y="29"/>
                  <a:pt x="641" y="29"/>
                </a:cubicBezTo>
                <a:cubicBezTo>
                  <a:pt x="642" y="28"/>
                  <a:pt x="642" y="29"/>
                  <a:pt x="643" y="29"/>
                </a:cubicBezTo>
                <a:close/>
                <a:moveTo>
                  <a:pt x="642" y="20"/>
                </a:moveTo>
                <a:cubicBezTo>
                  <a:pt x="641" y="22"/>
                  <a:pt x="640" y="20"/>
                  <a:pt x="638" y="21"/>
                </a:cubicBezTo>
                <a:cubicBezTo>
                  <a:pt x="638" y="20"/>
                  <a:pt x="641" y="21"/>
                  <a:pt x="642" y="20"/>
                </a:cubicBezTo>
                <a:close/>
                <a:moveTo>
                  <a:pt x="635" y="24"/>
                </a:moveTo>
                <a:cubicBezTo>
                  <a:pt x="635" y="25"/>
                  <a:pt x="636" y="24"/>
                  <a:pt x="636" y="24"/>
                </a:cubicBezTo>
                <a:cubicBezTo>
                  <a:pt x="636" y="25"/>
                  <a:pt x="635" y="25"/>
                  <a:pt x="635" y="25"/>
                </a:cubicBezTo>
                <a:cubicBezTo>
                  <a:pt x="635" y="25"/>
                  <a:pt x="635" y="24"/>
                  <a:pt x="635" y="24"/>
                </a:cubicBezTo>
                <a:close/>
                <a:moveTo>
                  <a:pt x="630" y="8"/>
                </a:moveTo>
                <a:cubicBezTo>
                  <a:pt x="628" y="9"/>
                  <a:pt x="626" y="8"/>
                  <a:pt x="625" y="8"/>
                </a:cubicBezTo>
                <a:cubicBezTo>
                  <a:pt x="627" y="7"/>
                  <a:pt x="628" y="7"/>
                  <a:pt x="630" y="8"/>
                </a:cubicBezTo>
                <a:close/>
                <a:moveTo>
                  <a:pt x="614" y="32"/>
                </a:moveTo>
                <a:cubicBezTo>
                  <a:pt x="614" y="32"/>
                  <a:pt x="611" y="32"/>
                  <a:pt x="610" y="32"/>
                </a:cubicBezTo>
                <a:cubicBezTo>
                  <a:pt x="619" y="30"/>
                  <a:pt x="635" y="30"/>
                  <a:pt x="643" y="31"/>
                </a:cubicBezTo>
                <a:cubicBezTo>
                  <a:pt x="636" y="32"/>
                  <a:pt x="624" y="33"/>
                  <a:pt x="619" y="32"/>
                </a:cubicBezTo>
                <a:cubicBezTo>
                  <a:pt x="613" y="34"/>
                  <a:pt x="607" y="33"/>
                  <a:pt x="601" y="33"/>
                </a:cubicBezTo>
                <a:cubicBezTo>
                  <a:pt x="605" y="32"/>
                  <a:pt x="609" y="32"/>
                  <a:pt x="614" y="32"/>
                </a:cubicBezTo>
                <a:close/>
                <a:moveTo>
                  <a:pt x="404" y="9"/>
                </a:moveTo>
                <a:cubicBezTo>
                  <a:pt x="403" y="8"/>
                  <a:pt x="402" y="9"/>
                  <a:pt x="402" y="8"/>
                </a:cubicBezTo>
                <a:cubicBezTo>
                  <a:pt x="403" y="8"/>
                  <a:pt x="404" y="8"/>
                  <a:pt x="404" y="9"/>
                </a:cubicBezTo>
                <a:close/>
                <a:moveTo>
                  <a:pt x="256" y="21"/>
                </a:moveTo>
                <a:cubicBezTo>
                  <a:pt x="256" y="21"/>
                  <a:pt x="254" y="22"/>
                  <a:pt x="254" y="20"/>
                </a:cubicBezTo>
                <a:cubicBezTo>
                  <a:pt x="254" y="20"/>
                  <a:pt x="255" y="20"/>
                  <a:pt x="256" y="20"/>
                </a:cubicBezTo>
                <a:cubicBezTo>
                  <a:pt x="256" y="21"/>
                  <a:pt x="256" y="21"/>
                  <a:pt x="256" y="21"/>
                </a:cubicBezTo>
                <a:close/>
                <a:moveTo>
                  <a:pt x="139" y="27"/>
                </a:moveTo>
                <a:cubicBezTo>
                  <a:pt x="140" y="27"/>
                  <a:pt x="141" y="27"/>
                  <a:pt x="141" y="28"/>
                </a:cubicBezTo>
                <a:cubicBezTo>
                  <a:pt x="140" y="28"/>
                  <a:pt x="139" y="29"/>
                  <a:pt x="139" y="27"/>
                </a:cubicBezTo>
                <a:close/>
                <a:moveTo>
                  <a:pt x="24" y="65"/>
                </a:moveTo>
                <a:cubicBezTo>
                  <a:pt x="25" y="65"/>
                  <a:pt x="26" y="64"/>
                  <a:pt x="28" y="64"/>
                </a:cubicBezTo>
                <a:cubicBezTo>
                  <a:pt x="27" y="65"/>
                  <a:pt x="25" y="65"/>
                  <a:pt x="24" y="65"/>
                </a:cubicBezTo>
                <a:close/>
                <a:moveTo>
                  <a:pt x="125" y="56"/>
                </a:moveTo>
                <a:cubicBezTo>
                  <a:pt x="126" y="55"/>
                  <a:pt x="128" y="55"/>
                  <a:pt x="130" y="55"/>
                </a:cubicBezTo>
                <a:cubicBezTo>
                  <a:pt x="129" y="56"/>
                  <a:pt x="127" y="56"/>
                  <a:pt x="125" y="56"/>
                </a:cubicBezTo>
                <a:close/>
                <a:moveTo>
                  <a:pt x="385" y="61"/>
                </a:moveTo>
                <a:cubicBezTo>
                  <a:pt x="388" y="62"/>
                  <a:pt x="391" y="60"/>
                  <a:pt x="394" y="61"/>
                </a:cubicBezTo>
                <a:cubicBezTo>
                  <a:pt x="392" y="62"/>
                  <a:pt x="387" y="62"/>
                  <a:pt x="385" y="61"/>
                </a:cubicBezTo>
                <a:close/>
                <a:moveTo>
                  <a:pt x="584" y="6"/>
                </a:moveTo>
                <a:cubicBezTo>
                  <a:pt x="582" y="7"/>
                  <a:pt x="577" y="6"/>
                  <a:pt x="575" y="7"/>
                </a:cubicBezTo>
                <a:cubicBezTo>
                  <a:pt x="575" y="7"/>
                  <a:pt x="575" y="6"/>
                  <a:pt x="574" y="6"/>
                </a:cubicBezTo>
                <a:cubicBezTo>
                  <a:pt x="576" y="5"/>
                  <a:pt x="582" y="6"/>
                  <a:pt x="584" y="6"/>
                </a:cubicBezTo>
                <a:close/>
                <a:moveTo>
                  <a:pt x="585" y="32"/>
                </a:moveTo>
                <a:cubicBezTo>
                  <a:pt x="580" y="32"/>
                  <a:pt x="576" y="33"/>
                  <a:pt x="570" y="32"/>
                </a:cubicBezTo>
                <a:cubicBezTo>
                  <a:pt x="575" y="31"/>
                  <a:pt x="582" y="31"/>
                  <a:pt x="585" y="32"/>
                </a:cubicBezTo>
                <a:close/>
                <a:moveTo>
                  <a:pt x="569" y="6"/>
                </a:moveTo>
                <a:cubicBezTo>
                  <a:pt x="568" y="8"/>
                  <a:pt x="566" y="6"/>
                  <a:pt x="564" y="6"/>
                </a:cubicBezTo>
                <a:cubicBezTo>
                  <a:pt x="565" y="6"/>
                  <a:pt x="568" y="6"/>
                  <a:pt x="569" y="6"/>
                </a:cubicBezTo>
                <a:close/>
                <a:moveTo>
                  <a:pt x="559" y="6"/>
                </a:moveTo>
                <a:cubicBezTo>
                  <a:pt x="559" y="7"/>
                  <a:pt x="556" y="7"/>
                  <a:pt x="556" y="5"/>
                </a:cubicBezTo>
                <a:cubicBezTo>
                  <a:pt x="557" y="6"/>
                  <a:pt x="559" y="5"/>
                  <a:pt x="559" y="6"/>
                </a:cubicBezTo>
                <a:close/>
                <a:moveTo>
                  <a:pt x="564" y="33"/>
                </a:moveTo>
                <a:cubicBezTo>
                  <a:pt x="560" y="32"/>
                  <a:pt x="554" y="33"/>
                  <a:pt x="551" y="32"/>
                </a:cubicBezTo>
                <a:cubicBezTo>
                  <a:pt x="555" y="32"/>
                  <a:pt x="561" y="31"/>
                  <a:pt x="564" y="33"/>
                </a:cubicBezTo>
                <a:close/>
                <a:moveTo>
                  <a:pt x="561" y="39"/>
                </a:moveTo>
                <a:cubicBezTo>
                  <a:pt x="560" y="40"/>
                  <a:pt x="557" y="39"/>
                  <a:pt x="555" y="39"/>
                </a:cubicBezTo>
                <a:cubicBezTo>
                  <a:pt x="556" y="38"/>
                  <a:pt x="558" y="39"/>
                  <a:pt x="561" y="39"/>
                </a:cubicBezTo>
                <a:close/>
                <a:moveTo>
                  <a:pt x="552" y="36"/>
                </a:moveTo>
                <a:cubicBezTo>
                  <a:pt x="554" y="35"/>
                  <a:pt x="557" y="35"/>
                  <a:pt x="559" y="35"/>
                </a:cubicBezTo>
                <a:cubicBezTo>
                  <a:pt x="557" y="36"/>
                  <a:pt x="554" y="36"/>
                  <a:pt x="552" y="36"/>
                </a:cubicBezTo>
                <a:close/>
                <a:moveTo>
                  <a:pt x="552" y="35"/>
                </a:moveTo>
                <a:cubicBezTo>
                  <a:pt x="551" y="36"/>
                  <a:pt x="550" y="36"/>
                  <a:pt x="549" y="36"/>
                </a:cubicBezTo>
                <a:cubicBezTo>
                  <a:pt x="549" y="35"/>
                  <a:pt x="551" y="35"/>
                  <a:pt x="552" y="35"/>
                </a:cubicBezTo>
                <a:close/>
                <a:moveTo>
                  <a:pt x="540" y="35"/>
                </a:moveTo>
                <a:cubicBezTo>
                  <a:pt x="536" y="37"/>
                  <a:pt x="528" y="36"/>
                  <a:pt x="524" y="35"/>
                </a:cubicBezTo>
                <a:cubicBezTo>
                  <a:pt x="526" y="35"/>
                  <a:pt x="529" y="35"/>
                  <a:pt x="532" y="35"/>
                </a:cubicBezTo>
                <a:cubicBezTo>
                  <a:pt x="532" y="34"/>
                  <a:pt x="530" y="36"/>
                  <a:pt x="530" y="34"/>
                </a:cubicBezTo>
                <a:cubicBezTo>
                  <a:pt x="533" y="35"/>
                  <a:pt x="535" y="34"/>
                  <a:pt x="537" y="34"/>
                </a:cubicBezTo>
                <a:cubicBezTo>
                  <a:pt x="537" y="35"/>
                  <a:pt x="536" y="35"/>
                  <a:pt x="536" y="35"/>
                </a:cubicBezTo>
                <a:cubicBezTo>
                  <a:pt x="537" y="36"/>
                  <a:pt x="538" y="35"/>
                  <a:pt x="540" y="35"/>
                </a:cubicBezTo>
                <a:close/>
                <a:moveTo>
                  <a:pt x="536" y="32"/>
                </a:moveTo>
                <a:cubicBezTo>
                  <a:pt x="536" y="32"/>
                  <a:pt x="533" y="33"/>
                  <a:pt x="533" y="32"/>
                </a:cubicBezTo>
                <a:cubicBezTo>
                  <a:pt x="534" y="32"/>
                  <a:pt x="535" y="31"/>
                  <a:pt x="536" y="32"/>
                </a:cubicBezTo>
                <a:close/>
                <a:moveTo>
                  <a:pt x="531" y="30"/>
                </a:moveTo>
                <a:cubicBezTo>
                  <a:pt x="529" y="30"/>
                  <a:pt x="526" y="30"/>
                  <a:pt x="524" y="30"/>
                </a:cubicBezTo>
                <a:cubicBezTo>
                  <a:pt x="525" y="29"/>
                  <a:pt x="529" y="29"/>
                  <a:pt x="531" y="30"/>
                </a:cubicBezTo>
                <a:close/>
                <a:moveTo>
                  <a:pt x="525" y="5"/>
                </a:moveTo>
                <a:cubicBezTo>
                  <a:pt x="524" y="6"/>
                  <a:pt x="523" y="4"/>
                  <a:pt x="522" y="5"/>
                </a:cubicBezTo>
                <a:cubicBezTo>
                  <a:pt x="523" y="5"/>
                  <a:pt x="522" y="5"/>
                  <a:pt x="522" y="5"/>
                </a:cubicBezTo>
                <a:cubicBezTo>
                  <a:pt x="522" y="3"/>
                  <a:pt x="524" y="5"/>
                  <a:pt x="525" y="5"/>
                </a:cubicBezTo>
                <a:close/>
                <a:moveTo>
                  <a:pt x="521" y="29"/>
                </a:moveTo>
                <a:cubicBezTo>
                  <a:pt x="521" y="31"/>
                  <a:pt x="519" y="30"/>
                  <a:pt x="519" y="30"/>
                </a:cubicBezTo>
                <a:cubicBezTo>
                  <a:pt x="519" y="30"/>
                  <a:pt x="520" y="30"/>
                  <a:pt x="521" y="29"/>
                </a:cubicBezTo>
                <a:close/>
                <a:moveTo>
                  <a:pt x="516" y="32"/>
                </a:moveTo>
                <a:cubicBezTo>
                  <a:pt x="521" y="31"/>
                  <a:pt x="527" y="31"/>
                  <a:pt x="533" y="32"/>
                </a:cubicBezTo>
                <a:cubicBezTo>
                  <a:pt x="527" y="31"/>
                  <a:pt x="519" y="33"/>
                  <a:pt x="516" y="32"/>
                </a:cubicBezTo>
                <a:cubicBezTo>
                  <a:pt x="516" y="32"/>
                  <a:pt x="516" y="32"/>
                  <a:pt x="516" y="32"/>
                </a:cubicBezTo>
                <a:close/>
                <a:moveTo>
                  <a:pt x="523" y="35"/>
                </a:moveTo>
                <a:cubicBezTo>
                  <a:pt x="523" y="36"/>
                  <a:pt x="522" y="36"/>
                  <a:pt x="520" y="36"/>
                </a:cubicBezTo>
                <a:cubicBezTo>
                  <a:pt x="520" y="34"/>
                  <a:pt x="522" y="35"/>
                  <a:pt x="523" y="35"/>
                </a:cubicBezTo>
                <a:close/>
                <a:moveTo>
                  <a:pt x="515" y="32"/>
                </a:moveTo>
                <a:cubicBezTo>
                  <a:pt x="515" y="33"/>
                  <a:pt x="514" y="31"/>
                  <a:pt x="512" y="32"/>
                </a:cubicBezTo>
                <a:cubicBezTo>
                  <a:pt x="512" y="31"/>
                  <a:pt x="515" y="32"/>
                  <a:pt x="515" y="32"/>
                </a:cubicBezTo>
                <a:close/>
                <a:moveTo>
                  <a:pt x="511" y="32"/>
                </a:moveTo>
                <a:cubicBezTo>
                  <a:pt x="512" y="32"/>
                  <a:pt x="509" y="32"/>
                  <a:pt x="509" y="32"/>
                </a:cubicBezTo>
                <a:cubicBezTo>
                  <a:pt x="509" y="31"/>
                  <a:pt x="510" y="32"/>
                  <a:pt x="511" y="32"/>
                </a:cubicBezTo>
                <a:close/>
                <a:moveTo>
                  <a:pt x="499" y="10"/>
                </a:moveTo>
                <a:cubicBezTo>
                  <a:pt x="501" y="10"/>
                  <a:pt x="501" y="10"/>
                  <a:pt x="501" y="10"/>
                </a:cubicBezTo>
                <a:cubicBezTo>
                  <a:pt x="502" y="11"/>
                  <a:pt x="497" y="11"/>
                  <a:pt x="497" y="11"/>
                </a:cubicBezTo>
                <a:cubicBezTo>
                  <a:pt x="497" y="10"/>
                  <a:pt x="499" y="10"/>
                  <a:pt x="499" y="10"/>
                </a:cubicBezTo>
                <a:close/>
                <a:moveTo>
                  <a:pt x="497" y="10"/>
                </a:moveTo>
                <a:cubicBezTo>
                  <a:pt x="496" y="11"/>
                  <a:pt x="494" y="11"/>
                  <a:pt x="494" y="10"/>
                </a:cubicBezTo>
                <a:cubicBezTo>
                  <a:pt x="495" y="10"/>
                  <a:pt x="496" y="10"/>
                  <a:pt x="497" y="10"/>
                </a:cubicBezTo>
                <a:close/>
                <a:moveTo>
                  <a:pt x="507" y="32"/>
                </a:moveTo>
                <a:cubicBezTo>
                  <a:pt x="498" y="33"/>
                  <a:pt x="490" y="32"/>
                  <a:pt x="482" y="31"/>
                </a:cubicBezTo>
                <a:cubicBezTo>
                  <a:pt x="490" y="31"/>
                  <a:pt x="498" y="32"/>
                  <a:pt x="507" y="32"/>
                </a:cubicBezTo>
                <a:close/>
                <a:moveTo>
                  <a:pt x="494" y="35"/>
                </a:moveTo>
                <a:cubicBezTo>
                  <a:pt x="488" y="37"/>
                  <a:pt x="487" y="35"/>
                  <a:pt x="482" y="36"/>
                </a:cubicBezTo>
                <a:cubicBezTo>
                  <a:pt x="484" y="34"/>
                  <a:pt x="491" y="35"/>
                  <a:pt x="494" y="35"/>
                </a:cubicBezTo>
                <a:close/>
                <a:moveTo>
                  <a:pt x="495" y="39"/>
                </a:moveTo>
                <a:cubicBezTo>
                  <a:pt x="495" y="40"/>
                  <a:pt x="493" y="39"/>
                  <a:pt x="493" y="40"/>
                </a:cubicBezTo>
                <a:cubicBezTo>
                  <a:pt x="493" y="40"/>
                  <a:pt x="492" y="40"/>
                  <a:pt x="492" y="39"/>
                </a:cubicBezTo>
                <a:lnTo>
                  <a:pt x="495" y="39"/>
                </a:lnTo>
                <a:close/>
                <a:moveTo>
                  <a:pt x="456" y="32"/>
                </a:moveTo>
                <a:cubicBezTo>
                  <a:pt x="461" y="33"/>
                  <a:pt x="469" y="31"/>
                  <a:pt x="473" y="33"/>
                </a:cubicBezTo>
                <a:cubicBezTo>
                  <a:pt x="460" y="34"/>
                  <a:pt x="452" y="33"/>
                  <a:pt x="440" y="34"/>
                </a:cubicBezTo>
                <a:cubicBezTo>
                  <a:pt x="444" y="32"/>
                  <a:pt x="451" y="34"/>
                  <a:pt x="456" y="32"/>
                </a:cubicBezTo>
                <a:close/>
                <a:moveTo>
                  <a:pt x="464" y="37"/>
                </a:moveTo>
                <a:cubicBezTo>
                  <a:pt x="463" y="38"/>
                  <a:pt x="461" y="37"/>
                  <a:pt x="459" y="37"/>
                </a:cubicBezTo>
                <a:cubicBezTo>
                  <a:pt x="459" y="37"/>
                  <a:pt x="460" y="37"/>
                  <a:pt x="460" y="36"/>
                </a:cubicBezTo>
                <a:cubicBezTo>
                  <a:pt x="459" y="36"/>
                  <a:pt x="458" y="36"/>
                  <a:pt x="457" y="36"/>
                </a:cubicBezTo>
                <a:cubicBezTo>
                  <a:pt x="459" y="34"/>
                  <a:pt x="462" y="35"/>
                  <a:pt x="465" y="35"/>
                </a:cubicBezTo>
                <a:cubicBezTo>
                  <a:pt x="465" y="37"/>
                  <a:pt x="461" y="34"/>
                  <a:pt x="461" y="36"/>
                </a:cubicBezTo>
                <a:cubicBezTo>
                  <a:pt x="461" y="38"/>
                  <a:pt x="463" y="36"/>
                  <a:pt x="464" y="37"/>
                </a:cubicBezTo>
                <a:close/>
                <a:moveTo>
                  <a:pt x="435" y="33"/>
                </a:moveTo>
                <a:cubicBezTo>
                  <a:pt x="435" y="32"/>
                  <a:pt x="436" y="32"/>
                  <a:pt x="436" y="32"/>
                </a:cubicBezTo>
                <a:cubicBezTo>
                  <a:pt x="436" y="33"/>
                  <a:pt x="436" y="33"/>
                  <a:pt x="435" y="33"/>
                </a:cubicBezTo>
                <a:close/>
                <a:moveTo>
                  <a:pt x="438" y="34"/>
                </a:moveTo>
                <a:cubicBezTo>
                  <a:pt x="438" y="34"/>
                  <a:pt x="436" y="34"/>
                  <a:pt x="435" y="34"/>
                </a:cubicBezTo>
                <a:cubicBezTo>
                  <a:pt x="436" y="34"/>
                  <a:pt x="437" y="32"/>
                  <a:pt x="438" y="34"/>
                </a:cubicBezTo>
                <a:close/>
                <a:moveTo>
                  <a:pt x="439" y="35"/>
                </a:moveTo>
                <a:cubicBezTo>
                  <a:pt x="439" y="37"/>
                  <a:pt x="435" y="35"/>
                  <a:pt x="434" y="36"/>
                </a:cubicBezTo>
                <a:cubicBezTo>
                  <a:pt x="435" y="35"/>
                  <a:pt x="437" y="35"/>
                  <a:pt x="439" y="35"/>
                </a:cubicBezTo>
                <a:close/>
                <a:moveTo>
                  <a:pt x="442" y="35"/>
                </a:moveTo>
                <a:cubicBezTo>
                  <a:pt x="442" y="36"/>
                  <a:pt x="440" y="36"/>
                  <a:pt x="439" y="36"/>
                </a:cubicBezTo>
                <a:cubicBezTo>
                  <a:pt x="440" y="34"/>
                  <a:pt x="441" y="35"/>
                  <a:pt x="442" y="35"/>
                </a:cubicBezTo>
                <a:close/>
                <a:moveTo>
                  <a:pt x="444" y="31"/>
                </a:moveTo>
                <a:cubicBezTo>
                  <a:pt x="442" y="32"/>
                  <a:pt x="439" y="32"/>
                  <a:pt x="437" y="31"/>
                </a:cubicBezTo>
                <a:cubicBezTo>
                  <a:pt x="439" y="31"/>
                  <a:pt x="441" y="31"/>
                  <a:pt x="444" y="31"/>
                </a:cubicBezTo>
                <a:close/>
                <a:moveTo>
                  <a:pt x="437" y="31"/>
                </a:moveTo>
                <a:cubicBezTo>
                  <a:pt x="436" y="32"/>
                  <a:pt x="434" y="31"/>
                  <a:pt x="433" y="33"/>
                </a:cubicBezTo>
                <a:cubicBezTo>
                  <a:pt x="434" y="31"/>
                  <a:pt x="432" y="32"/>
                  <a:pt x="431" y="32"/>
                </a:cubicBezTo>
                <a:cubicBezTo>
                  <a:pt x="432" y="31"/>
                  <a:pt x="434" y="31"/>
                  <a:pt x="437" y="31"/>
                </a:cubicBezTo>
                <a:close/>
                <a:moveTo>
                  <a:pt x="432" y="33"/>
                </a:moveTo>
                <a:cubicBezTo>
                  <a:pt x="432" y="34"/>
                  <a:pt x="431" y="34"/>
                  <a:pt x="430" y="34"/>
                </a:cubicBezTo>
                <a:cubicBezTo>
                  <a:pt x="430" y="33"/>
                  <a:pt x="431" y="33"/>
                  <a:pt x="432" y="33"/>
                </a:cubicBezTo>
                <a:close/>
                <a:moveTo>
                  <a:pt x="426" y="31"/>
                </a:moveTo>
                <a:cubicBezTo>
                  <a:pt x="429" y="31"/>
                  <a:pt x="431" y="32"/>
                  <a:pt x="426" y="32"/>
                </a:cubicBezTo>
                <a:cubicBezTo>
                  <a:pt x="426" y="31"/>
                  <a:pt x="426" y="32"/>
                  <a:pt x="426" y="31"/>
                </a:cubicBezTo>
                <a:close/>
                <a:moveTo>
                  <a:pt x="419" y="32"/>
                </a:moveTo>
                <a:cubicBezTo>
                  <a:pt x="419" y="33"/>
                  <a:pt x="416" y="33"/>
                  <a:pt x="415" y="33"/>
                </a:cubicBezTo>
                <a:cubicBezTo>
                  <a:pt x="416" y="32"/>
                  <a:pt x="418" y="32"/>
                  <a:pt x="419" y="32"/>
                </a:cubicBezTo>
                <a:close/>
                <a:moveTo>
                  <a:pt x="416" y="35"/>
                </a:moveTo>
                <a:cubicBezTo>
                  <a:pt x="415" y="37"/>
                  <a:pt x="413" y="36"/>
                  <a:pt x="411" y="36"/>
                </a:cubicBezTo>
                <a:cubicBezTo>
                  <a:pt x="409" y="36"/>
                  <a:pt x="405" y="39"/>
                  <a:pt x="404" y="37"/>
                </a:cubicBezTo>
                <a:cubicBezTo>
                  <a:pt x="399" y="37"/>
                  <a:pt x="389" y="37"/>
                  <a:pt x="381" y="37"/>
                </a:cubicBezTo>
                <a:cubicBezTo>
                  <a:pt x="392" y="36"/>
                  <a:pt x="404" y="35"/>
                  <a:pt x="416" y="35"/>
                </a:cubicBezTo>
                <a:close/>
                <a:moveTo>
                  <a:pt x="384" y="32"/>
                </a:moveTo>
                <a:cubicBezTo>
                  <a:pt x="386" y="32"/>
                  <a:pt x="386" y="33"/>
                  <a:pt x="384" y="33"/>
                </a:cubicBezTo>
                <a:cubicBezTo>
                  <a:pt x="383" y="33"/>
                  <a:pt x="381" y="33"/>
                  <a:pt x="380" y="33"/>
                </a:cubicBezTo>
                <a:cubicBezTo>
                  <a:pt x="381" y="32"/>
                  <a:pt x="382" y="33"/>
                  <a:pt x="384" y="32"/>
                </a:cubicBezTo>
                <a:close/>
                <a:moveTo>
                  <a:pt x="383" y="31"/>
                </a:moveTo>
                <a:cubicBezTo>
                  <a:pt x="383" y="32"/>
                  <a:pt x="379" y="31"/>
                  <a:pt x="379" y="31"/>
                </a:cubicBezTo>
                <a:cubicBezTo>
                  <a:pt x="379" y="30"/>
                  <a:pt x="381" y="31"/>
                  <a:pt x="383" y="31"/>
                </a:cubicBezTo>
                <a:close/>
                <a:moveTo>
                  <a:pt x="380" y="33"/>
                </a:moveTo>
                <a:cubicBezTo>
                  <a:pt x="377" y="33"/>
                  <a:pt x="377" y="33"/>
                  <a:pt x="377" y="33"/>
                </a:cubicBezTo>
                <a:cubicBezTo>
                  <a:pt x="377" y="32"/>
                  <a:pt x="380" y="32"/>
                  <a:pt x="380" y="33"/>
                </a:cubicBezTo>
                <a:close/>
                <a:moveTo>
                  <a:pt x="366" y="34"/>
                </a:moveTo>
                <a:cubicBezTo>
                  <a:pt x="358" y="36"/>
                  <a:pt x="349" y="36"/>
                  <a:pt x="340" y="36"/>
                </a:cubicBezTo>
                <a:cubicBezTo>
                  <a:pt x="347" y="34"/>
                  <a:pt x="358" y="35"/>
                  <a:pt x="366" y="34"/>
                </a:cubicBezTo>
                <a:close/>
                <a:moveTo>
                  <a:pt x="365" y="37"/>
                </a:moveTo>
                <a:cubicBezTo>
                  <a:pt x="364" y="38"/>
                  <a:pt x="361" y="38"/>
                  <a:pt x="359" y="38"/>
                </a:cubicBezTo>
                <a:cubicBezTo>
                  <a:pt x="360" y="37"/>
                  <a:pt x="363" y="37"/>
                  <a:pt x="365" y="37"/>
                </a:cubicBezTo>
                <a:close/>
                <a:moveTo>
                  <a:pt x="351" y="16"/>
                </a:moveTo>
                <a:cubicBezTo>
                  <a:pt x="347" y="18"/>
                  <a:pt x="342" y="17"/>
                  <a:pt x="337" y="17"/>
                </a:cubicBezTo>
                <a:cubicBezTo>
                  <a:pt x="340" y="15"/>
                  <a:pt x="346" y="17"/>
                  <a:pt x="351" y="16"/>
                </a:cubicBezTo>
                <a:close/>
                <a:moveTo>
                  <a:pt x="337" y="17"/>
                </a:moveTo>
                <a:cubicBezTo>
                  <a:pt x="336" y="18"/>
                  <a:pt x="334" y="17"/>
                  <a:pt x="333" y="18"/>
                </a:cubicBezTo>
                <a:cubicBezTo>
                  <a:pt x="333" y="16"/>
                  <a:pt x="335" y="17"/>
                  <a:pt x="337" y="17"/>
                </a:cubicBezTo>
                <a:close/>
                <a:moveTo>
                  <a:pt x="329" y="32"/>
                </a:moveTo>
                <a:cubicBezTo>
                  <a:pt x="323" y="34"/>
                  <a:pt x="318" y="33"/>
                  <a:pt x="311" y="34"/>
                </a:cubicBezTo>
                <a:cubicBezTo>
                  <a:pt x="317" y="32"/>
                  <a:pt x="322" y="32"/>
                  <a:pt x="329" y="32"/>
                </a:cubicBezTo>
                <a:close/>
                <a:moveTo>
                  <a:pt x="332" y="36"/>
                </a:moveTo>
                <a:cubicBezTo>
                  <a:pt x="328" y="36"/>
                  <a:pt x="325" y="37"/>
                  <a:pt x="321" y="37"/>
                </a:cubicBezTo>
                <a:cubicBezTo>
                  <a:pt x="325" y="36"/>
                  <a:pt x="329" y="35"/>
                  <a:pt x="332" y="36"/>
                </a:cubicBezTo>
                <a:close/>
                <a:moveTo>
                  <a:pt x="313" y="38"/>
                </a:moveTo>
                <a:cubicBezTo>
                  <a:pt x="313" y="37"/>
                  <a:pt x="312" y="37"/>
                  <a:pt x="312" y="37"/>
                </a:cubicBezTo>
                <a:cubicBezTo>
                  <a:pt x="312" y="37"/>
                  <a:pt x="312" y="37"/>
                  <a:pt x="312" y="37"/>
                </a:cubicBezTo>
                <a:cubicBezTo>
                  <a:pt x="313" y="37"/>
                  <a:pt x="315" y="37"/>
                  <a:pt x="317" y="37"/>
                </a:cubicBezTo>
                <a:cubicBezTo>
                  <a:pt x="320" y="37"/>
                  <a:pt x="317" y="37"/>
                  <a:pt x="315" y="37"/>
                </a:cubicBezTo>
                <a:cubicBezTo>
                  <a:pt x="315" y="37"/>
                  <a:pt x="314" y="37"/>
                  <a:pt x="313" y="37"/>
                </a:cubicBezTo>
                <a:cubicBezTo>
                  <a:pt x="321" y="38"/>
                  <a:pt x="330" y="37"/>
                  <a:pt x="337" y="37"/>
                </a:cubicBezTo>
                <a:cubicBezTo>
                  <a:pt x="334" y="38"/>
                  <a:pt x="331" y="37"/>
                  <a:pt x="328" y="38"/>
                </a:cubicBezTo>
                <a:cubicBezTo>
                  <a:pt x="338" y="39"/>
                  <a:pt x="348" y="38"/>
                  <a:pt x="358" y="38"/>
                </a:cubicBezTo>
                <a:cubicBezTo>
                  <a:pt x="349" y="39"/>
                  <a:pt x="338" y="40"/>
                  <a:pt x="330" y="39"/>
                </a:cubicBezTo>
                <a:cubicBezTo>
                  <a:pt x="326" y="41"/>
                  <a:pt x="321" y="40"/>
                  <a:pt x="317" y="40"/>
                </a:cubicBezTo>
                <a:cubicBezTo>
                  <a:pt x="313" y="40"/>
                  <a:pt x="309" y="41"/>
                  <a:pt x="307" y="39"/>
                </a:cubicBezTo>
                <a:cubicBezTo>
                  <a:pt x="309" y="38"/>
                  <a:pt x="311" y="38"/>
                  <a:pt x="313" y="38"/>
                </a:cubicBezTo>
                <a:close/>
                <a:moveTo>
                  <a:pt x="304" y="19"/>
                </a:moveTo>
                <a:cubicBezTo>
                  <a:pt x="302" y="19"/>
                  <a:pt x="302" y="19"/>
                  <a:pt x="302" y="19"/>
                </a:cubicBezTo>
                <a:cubicBezTo>
                  <a:pt x="302" y="18"/>
                  <a:pt x="304" y="18"/>
                  <a:pt x="304" y="19"/>
                </a:cubicBezTo>
                <a:close/>
                <a:moveTo>
                  <a:pt x="263" y="39"/>
                </a:moveTo>
                <a:cubicBezTo>
                  <a:pt x="262" y="41"/>
                  <a:pt x="264" y="39"/>
                  <a:pt x="264" y="40"/>
                </a:cubicBezTo>
                <a:cubicBezTo>
                  <a:pt x="265" y="40"/>
                  <a:pt x="264" y="39"/>
                  <a:pt x="264" y="39"/>
                </a:cubicBezTo>
                <a:cubicBezTo>
                  <a:pt x="270" y="39"/>
                  <a:pt x="272" y="39"/>
                  <a:pt x="278" y="39"/>
                </a:cubicBezTo>
                <a:cubicBezTo>
                  <a:pt x="278" y="39"/>
                  <a:pt x="279" y="39"/>
                  <a:pt x="279" y="40"/>
                </a:cubicBezTo>
                <a:cubicBezTo>
                  <a:pt x="276" y="40"/>
                  <a:pt x="272" y="40"/>
                  <a:pt x="270" y="41"/>
                </a:cubicBezTo>
                <a:cubicBezTo>
                  <a:pt x="271" y="41"/>
                  <a:pt x="273" y="41"/>
                  <a:pt x="274" y="41"/>
                </a:cubicBezTo>
                <a:cubicBezTo>
                  <a:pt x="275" y="41"/>
                  <a:pt x="275" y="41"/>
                  <a:pt x="274" y="41"/>
                </a:cubicBezTo>
                <a:cubicBezTo>
                  <a:pt x="271" y="42"/>
                  <a:pt x="264" y="42"/>
                  <a:pt x="260" y="41"/>
                </a:cubicBezTo>
                <a:cubicBezTo>
                  <a:pt x="260" y="40"/>
                  <a:pt x="262" y="40"/>
                  <a:pt x="263" y="39"/>
                </a:cubicBezTo>
                <a:close/>
                <a:moveTo>
                  <a:pt x="251" y="36"/>
                </a:moveTo>
                <a:cubicBezTo>
                  <a:pt x="252" y="36"/>
                  <a:pt x="252" y="35"/>
                  <a:pt x="253" y="36"/>
                </a:cubicBezTo>
                <a:cubicBezTo>
                  <a:pt x="250" y="37"/>
                  <a:pt x="248" y="36"/>
                  <a:pt x="251" y="36"/>
                </a:cubicBezTo>
                <a:close/>
                <a:moveTo>
                  <a:pt x="261" y="44"/>
                </a:moveTo>
                <a:cubicBezTo>
                  <a:pt x="261" y="44"/>
                  <a:pt x="261" y="44"/>
                  <a:pt x="261" y="44"/>
                </a:cubicBezTo>
                <a:cubicBezTo>
                  <a:pt x="263" y="44"/>
                  <a:pt x="267" y="45"/>
                  <a:pt x="270" y="45"/>
                </a:cubicBezTo>
                <a:cubicBezTo>
                  <a:pt x="267" y="46"/>
                  <a:pt x="264" y="46"/>
                  <a:pt x="261" y="46"/>
                </a:cubicBezTo>
                <a:cubicBezTo>
                  <a:pt x="263" y="47"/>
                  <a:pt x="265" y="46"/>
                  <a:pt x="267" y="46"/>
                </a:cubicBezTo>
                <a:cubicBezTo>
                  <a:pt x="267" y="47"/>
                  <a:pt x="268" y="47"/>
                  <a:pt x="270" y="48"/>
                </a:cubicBezTo>
                <a:cubicBezTo>
                  <a:pt x="265" y="49"/>
                  <a:pt x="257" y="48"/>
                  <a:pt x="251" y="48"/>
                </a:cubicBezTo>
                <a:cubicBezTo>
                  <a:pt x="253" y="47"/>
                  <a:pt x="257" y="47"/>
                  <a:pt x="260" y="47"/>
                </a:cubicBezTo>
                <a:cubicBezTo>
                  <a:pt x="257" y="46"/>
                  <a:pt x="251" y="47"/>
                  <a:pt x="248" y="46"/>
                </a:cubicBezTo>
                <a:cubicBezTo>
                  <a:pt x="252" y="44"/>
                  <a:pt x="257" y="46"/>
                  <a:pt x="261" y="44"/>
                </a:cubicBezTo>
                <a:close/>
                <a:moveTo>
                  <a:pt x="235" y="42"/>
                </a:moveTo>
                <a:cubicBezTo>
                  <a:pt x="235" y="43"/>
                  <a:pt x="234" y="43"/>
                  <a:pt x="233" y="43"/>
                </a:cubicBezTo>
                <a:cubicBezTo>
                  <a:pt x="232" y="42"/>
                  <a:pt x="234" y="42"/>
                  <a:pt x="235" y="42"/>
                </a:cubicBezTo>
                <a:close/>
                <a:moveTo>
                  <a:pt x="234" y="51"/>
                </a:moveTo>
                <a:cubicBezTo>
                  <a:pt x="234" y="53"/>
                  <a:pt x="233" y="51"/>
                  <a:pt x="232" y="52"/>
                </a:cubicBezTo>
                <a:cubicBezTo>
                  <a:pt x="232" y="51"/>
                  <a:pt x="234" y="52"/>
                  <a:pt x="234" y="51"/>
                </a:cubicBezTo>
                <a:close/>
                <a:moveTo>
                  <a:pt x="215" y="50"/>
                </a:moveTo>
                <a:cubicBezTo>
                  <a:pt x="218" y="49"/>
                  <a:pt x="223" y="48"/>
                  <a:pt x="225" y="49"/>
                </a:cubicBezTo>
                <a:cubicBezTo>
                  <a:pt x="222" y="50"/>
                  <a:pt x="219" y="50"/>
                  <a:pt x="215" y="50"/>
                </a:cubicBezTo>
                <a:cubicBezTo>
                  <a:pt x="213" y="50"/>
                  <a:pt x="215" y="50"/>
                  <a:pt x="215" y="50"/>
                </a:cubicBezTo>
                <a:close/>
                <a:moveTo>
                  <a:pt x="209" y="49"/>
                </a:moveTo>
                <a:cubicBezTo>
                  <a:pt x="207" y="52"/>
                  <a:pt x="203" y="50"/>
                  <a:pt x="201" y="50"/>
                </a:cubicBezTo>
                <a:cubicBezTo>
                  <a:pt x="200" y="50"/>
                  <a:pt x="199" y="51"/>
                  <a:pt x="198" y="51"/>
                </a:cubicBezTo>
                <a:cubicBezTo>
                  <a:pt x="193" y="52"/>
                  <a:pt x="188" y="51"/>
                  <a:pt x="183" y="52"/>
                </a:cubicBezTo>
                <a:cubicBezTo>
                  <a:pt x="190" y="49"/>
                  <a:pt x="199" y="50"/>
                  <a:pt x="209" y="49"/>
                </a:cubicBezTo>
                <a:close/>
                <a:moveTo>
                  <a:pt x="182" y="51"/>
                </a:moveTo>
                <a:cubicBezTo>
                  <a:pt x="178" y="54"/>
                  <a:pt x="173" y="52"/>
                  <a:pt x="168" y="53"/>
                </a:cubicBezTo>
                <a:cubicBezTo>
                  <a:pt x="173" y="52"/>
                  <a:pt x="178" y="50"/>
                  <a:pt x="182" y="51"/>
                </a:cubicBezTo>
                <a:close/>
                <a:moveTo>
                  <a:pt x="170" y="55"/>
                </a:moveTo>
                <a:cubicBezTo>
                  <a:pt x="174" y="55"/>
                  <a:pt x="177" y="54"/>
                  <a:pt x="181" y="54"/>
                </a:cubicBezTo>
                <a:cubicBezTo>
                  <a:pt x="179" y="56"/>
                  <a:pt x="172" y="56"/>
                  <a:pt x="170" y="55"/>
                </a:cubicBezTo>
                <a:close/>
                <a:moveTo>
                  <a:pt x="173" y="57"/>
                </a:moveTo>
                <a:cubicBezTo>
                  <a:pt x="172" y="57"/>
                  <a:pt x="170" y="57"/>
                  <a:pt x="170" y="57"/>
                </a:cubicBezTo>
                <a:cubicBezTo>
                  <a:pt x="170" y="56"/>
                  <a:pt x="171" y="56"/>
                  <a:pt x="173" y="57"/>
                </a:cubicBezTo>
                <a:close/>
                <a:moveTo>
                  <a:pt x="172" y="60"/>
                </a:moveTo>
                <a:cubicBezTo>
                  <a:pt x="172" y="59"/>
                  <a:pt x="172" y="59"/>
                  <a:pt x="172" y="59"/>
                </a:cubicBezTo>
                <a:cubicBezTo>
                  <a:pt x="170" y="59"/>
                  <a:pt x="170" y="59"/>
                  <a:pt x="169" y="59"/>
                </a:cubicBezTo>
                <a:cubicBezTo>
                  <a:pt x="171" y="58"/>
                  <a:pt x="173" y="59"/>
                  <a:pt x="175" y="59"/>
                </a:cubicBezTo>
                <a:cubicBezTo>
                  <a:pt x="175" y="60"/>
                  <a:pt x="173" y="60"/>
                  <a:pt x="172" y="60"/>
                </a:cubicBezTo>
                <a:close/>
                <a:moveTo>
                  <a:pt x="173" y="63"/>
                </a:moveTo>
                <a:cubicBezTo>
                  <a:pt x="178" y="61"/>
                  <a:pt x="186" y="61"/>
                  <a:pt x="193" y="60"/>
                </a:cubicBezTo>
                <a:cubicBezTo>
                  <a:pt x="187" y="62"/>
                  <a:pt x="181" y="62"/>
                  <a:pt x="173" y="63"/>
                </a:cubicBezTo>
                <a:close/>
                <a:moveTo>
                  <a:pt x="196" y="57"/>
                </a:moveTo>
                <a:cubicBezTo>
                  <a:pt x="199" y="58"/>
                  <a:pt x="202" y="56"/>
                  <a:pt x="205" y="56"/>
                </a:cubicBezTo>
                <a:cubicBezTo>
                  <a:pt x="204" y="58"/>
                  <a:pt x="198" y="58"/>
                  <a:pt x="196" y="57"/>
                </a:cubicBezTo>
                <a:close/>
                <a:moveTo>
                  <a:pt x="219" y="56"/>
                </a:moveTo>
                <a:cubicBezTo>
                  <a:pt x="222" y="55"/>
                  <a:pt x="226" y="55"/>
                  <a:pt x="228" y="55"/>
                </a:cubicBezTo>
                <a:cubicBezTo>
                  <a:pt x="227" y="57"/>
                  <a:pt x="222" y="57"/>
                  <a:pt x="219" y="56"/>
                </a:cubicBezTo>
                <a:close/>
                <a:moveTo>
                  <a:pt x="199" y="55"/>
                </a:moveTo>
                <a:cubicBezTo>
                  <a:pt x="199" y="53"/>
                  <a:pt x="201" y="53"/>
                  <a:pt x="202" y="53"/>
                </a:cubicBezTo>
                <a:cubicBezTo>
                  <a:pt x="211" y="52"/>
                  <a:pt x="222" y="53"/>
                  <a:pt x="231" y="52"/>
                </a:cubicBezTo>
                <a:cubicBezTo>
                  <a:pt x="221" y="53"/>
                  <a:pt x="207" y="53"/>
                  <a:pt x="199" y="55"/>
                </a:cubicBezTo>
                <a:close/>
                <a:moveTo>
                  <a:pt x="237" y="63"/>
                </a:moveTo>
                <a:cubicBezTo>
                  <a:pt x="236" y="62"/>
                  <a:pt x="234" y="64"/>
                  <a:pt x="232" y="63"/>
                </a:cubicBezTo>
                <a:cubicBezTo>
                  <a:pt x="233" y="62"/>
                  <a:pt x="234" y="62"/>
                  <a:pt x="235" y="62"/>
                </a:cubicBezTo>
                <a:cubicBezTo>
                  <a:pt x="235" y="61"/>
                  <a:pt x="235" y="61"/>
                  <a:pt x="235" y="61"/>
                </a:cubicBezTo>
                <a:cubicBezTo>
                  <a:pt x="238" y="61"/>
                  <a:pt x="238" y="61"/>
                  <a:pt x="238" y="61"/>
                </a:cubicBezTo>
                <a:cubicBezTo>
                  <a:pt x="238" y="62"/>
                  <a:pt x="237" y="62"/>
                  <a:pt x="237" y="63"/>
                </a:cubicBezTo>
                <a:close/>
                <a:moveTo>
                  <a:pt x="245" y="61"/>
                </a:moveTo>
                <a:cubicBezTo>
                  <a:pt x="244" y="59"/>
                  <a:pt x="247" y="60"/>
                  <a:pt x="248" y="60"/>
                </a:cubicBezTo>
                <a:cubicBezTo>
                  <a:pt x="247" y="58"/>
                  <a:pt x="246" y="58"/>
                  <a:pt x="244" y="58"/>
                </a:cubicBezTo>
                <a:cubicBezTo>
                  <a:pt x="249" y="57"/>
                  <a:pt x="255" y="57"/>
                  <a:pt x="260" y="56"/>
                </a:cubicBezTo>
                <a:cubicBezTo>
                  <a:pt x="264" y="55"/>
                  <a:pt x="269" y="55"/>
                  <a:pt x="273" y="55"/>
                </a:cubicBezTo>
                <a:cubicBezTo>
                  <a:pt x="272" y="55"/>
                  <a:pt x="272" y="56"/>
                  <a:pt x="271" y="56"/>
                </a:cubicBezTo>
                <a:cubicBezTo>
                  <a:pt x="271" y="57"/>
                  <a:pt x="272" y="56"/>
                  <a:pt x="272" y="57"/>
                </a:cubicBezTo>
                <a:cubicBezTo>
                  <a:pt x="270" y="57"/>
                  <a:pt x="268" y="57"/>
                  <a:pt x="267" y="58"/>
                </a:cubicBezTo>
                <a:cubicBezTo>
                  <a:pt x="269" y="59"/>
                  <a:pt x="271" y="58"/>
                  <a:pt x="274" y="58"/>
                </a:cubicBezTo>
                <a:cubicBezTo>
                  <a:pt x="266" y="60"/>
                  <a:pt x="255" y="62"/>
                  <a:pt x="245" y="61"/>
                </a:cubicBezTo>
                <a:close/>
                <a:moveTo>
                  <a:pt x="267" y="54"/>
                </a:moveTo>
                <a:cubicBezTo>
                  <a:pt x="266" y="54"/>
                  <a:pt x="266" y="54"/>
                  <a:pt x="266" y="53"/>
                </a:cubicBezTo>
                <a:cubicBezTo>
                  <a:pt x="262" y="55"/>
                  <a:pt x="253" y="55"/>
                  <a:pt x="247" y="55"/>
                </a:cubicBezTo>
                <a:cubicBezTo>
                  <a:pt x="257" y="53"/>
                  <a:pt x="269" y="52"/>
                  <a:pt x="278" y="52"/>
                </a:cubicBezTo>
                <a:cubicBezTo>
                  <a:pt x="275" y="54"/>
                  <a:pt x="270" y="54"/>
                  <a:pt x="267" y="54"/>
                </a:cubicBezTo>
                <a:close/>
                <a:moveTo>
                  <a:pt x="263" y="51"/>
                </a:moveTo>
                <a:cubicBezTo>
                  <a:pt x="255" y="51"/>
                  <a:pt x="247" y="52"/>
                  <a:pt x="240" y="51"/>
                </a:cubicBezTo>
                <a:cubicBezTo>
                  <a:pt x="254" y="50"/>
                  <a:pt x="267" y="50"/>
                  <a:pt x="282" y="49"/>
                </a:cubicBezTo>
                <a:cubicBezTo>
                  <a:pt x="276" y="50"/>
                  <a:pt x="270" y="51"/>
                  <a:pt x="263" y="51"/>
                </a:cubicBezTo>
                <a:close/>
                <a:moveTo>
                  <a:pt x="295" y="21"/>
                </a:moveTo>
                <a:cubicBezTo>
                  <a:pt x="296" y="20"/>
                  <a:pt x="300" y="20"/>
                  <a:pt x="303" y="20"/>
                </a:cubicBezTo>
                <a:cubicBezTo>
                  <a:pt x="301" y="21"/>
                  <a:pt x="297" y="21"/>
                  <a:pt x="295" y="21"/>
                </a:cubicBezTo>
                <a:close/>
                <a:moveTo>
                  <a:pt x="299" y="50"/>
                </a:moveTo>
                <a:cubicBezTo>
                  <a:pt x="305" y="47"/>
                  <a:pt x="312" y="49"/>
                  <a:pt x="320" y="47"/>
                </a:cubicBezTo>
                <a:cubicBezTo>
                  <a:pt x="324" y="49"/>
                  <a:pt x="330" y="44"/>
                  <a:pt x="333" y="47"/>
                </a:cubicBezTo>
                <a:cubicBezTo>
                  <a:pt x="338" y="45"/>
                  <a:pt x="342" y="47"/>
                  <a:pt x="347" y="45"/>
                </a:cubicBezTo>
                <a:cubicBezTo>
                  <a:pt x="349" y="44"/>
                  <a:pt x="348" y="46"/>
                  <a:pt x="349" y="46"/>
                </a:cubicBezTo>
                <a:cubicBezTo>
                  <a:pt x="350" y="46"/>
                  <a:pt x="349" y="45"/>
                  <a:pt x="350" y="45"/>
                </a:cubicBezTo>
                <a:cubicBezTo>
                  <a:pt x="352" y="46"/>
                  <a:pt x="354" y="44"/>
                  <a:pt x="358" y="44"/>
                </a:cubicBezTo>
                <a:cubicBezTo>
                  <a:pt x="339" y="43"/>
                  <a:pt x="320" y="45"/>
                  <a:pt x="308" y="44"/>
                </a:cubicBezTo>
                <a:cubicBezTo>
                  <a:pt x="313" y="43"/>
                  <a:pt x="319" y="44"/>
                  <a:pt x="323" y="42"/>
                </a:cubicBezTo>
                <a:cubicBezTo>
                  <a:pt x="319" y="42"/>
                  <a:pt x="314" y="43"/>
                  <a:pt x="310" y="43"/>
                </a:cubicBezTo>
                <a:cubicBezTo>
                  <a:pt x="315" y="41"/>
                  <a:pt x="326" y="42"/>
                  <a:pt x="332" y="40"/>
                </a:cubicBezTo>
                <a:cubicBezTo>
                  <a:pt x="332" y="40"/>
                  <a:pt x="333" y="40"/>
                  <a:pt x="333" y="41"/>
                </a:cubicBezTo>
                <a:cubicBezTo>
                  <a:pt x="339" y="39"/>
                  <a:pt x="347" y="40"/>
                  <a:pt x="355" y="39"/>
                </a:cubicBezTo>
                <a:cubicBezTo>
                  <a:pt x="356" y="39"/>
                  <a:pt x="356" y="40"/>
                  <a:pt x="355" y="40"/>
                </a:cubicBezTo>
                <a:cubicBezTo>
                  <a:pt x="351" y="40"/>
                  <a:pt x="347" y="40"/>
                  <a:pt x="343" y="41"/>
                </a:cubicBezTo>
                <a:cubicBezTo>
                  <a:pt x="350" y="41"/>
                  <a:pt x="359" y="40"/>
                  <a:pt x="366" y="41"/>
                </a:cubicBezTo>
                <a:cubicBezTo>
                  <a:pt x="364" y="42"/>
                  <a:pt x="358" y="40"/>
                  <a:pt x="356" y="42"/>
                </a:cubicBezTo>
                <a:cubicBezTo>
                  <a:pt x="358" y="43"/>
                  <a:pt x="365" y="40"/>
                  <a:pt x="367" y="42"/>
                </a:cubicBezTo>
                <a:cubicBezTo>
                  <a:pt x="366" y="44"/>
                  <a:pt x="365" y="43"/>
                  <a:pt x="363" y="43"/>
                </a:cubicBezTo>
                <a:cubicBezTo>
                  <a:pt x="364" y="44"/>
                  <a:pt x="364" y="44"/>
                  <a:pt x="364" y="44"/>
                </a:cubicBezTo>
                <a:cubicBezTo>
                  <a:pt x="379" y="45"/>
                  <a:pt x="395" y="42"/>
                  <a:pt x="413" y="44"/>
                </a:cubicBezTo>
                <a:cubicBezTo>
                  <a:pt x="411" y="46"/>
                  <a:pt x="408" y="45"/>
                  <a:pt x="405" y="45"/>
                </a:cubicBezTo>
                <a:cubicBezTo>
                  <a:pt x="400" y="45"/>
                  <a:pt x="395" y="46"/>
                  <a:pt x="391" y="46"/>
                </a:cubicBezTo>
                <a:cubicBezTo>
                  <a:pt x="393" y="46"/>
                  <a:pt x="396" y="46"/>
                  <a:pt x="399" y="46"/>
                </a:cubicBezTo>
                <a:cubicBezTo>
                  <a:pt x="399" y="47"/>
                  <a:pt x="398" y="47"/>
                  <a:pt x="397" y="47"/>
                </a:cubicBezTo>
                <a:cubicBezTo>
                  <a:pt x="401" y="47"/>
                  <a:pt x="403" y="47"/>
                  <a:pt x="407" y="46"/>
                </a:cubicBezTo>
                <a:cubicBezTo>
                  <a:pt x="407" y="47"/>
                  <a:pt x="406" y="46"/>
                  <a:pt x="406" y="47"/>
                </a:cubicBezTo>
                <a:cubicBezTo>
                  <a:pt x="409" y="47"/>
                  <a:pt x="414" y="47"/>
                  <a:pt x="419" y="47"/>
                </a:cubicBezTo>
                <a:cubicBezTo>
                  <a:pt x="405" y="49"/>
                  <a:pt x="388" y="48"/>
                  <a:pt x="373" y="49"/>
                </a:cubicBezTo>
                <a:cubicBezTo>
                  <a:pt x="372" y="49"/>
                  <a:pt x="372" y="48"/>
                  <a:pt x="372" y="48"/>
                </a:cubicBezTo>
                <a:cubicBezTo>
                  <a:pt x="369" y="48"/>
                  <a:pt x="362" y="48"/>
                  <a:pt x="359" y="49"/>
                </a:cubicBezTo>
                <a:cubicBezTo>
                  <a:pt x="359" y="50"/>
                  <a:pt x="360" y="49"/>
                  <a:pt x="360" y="50"/>
                </a:cubicBezTo>
                <a:cubicBezTo>
                  <a:pt x="356" y="49"/>
                  <a:pt x="354" y="50"/>
                  <a:pt x="350" y="50"/>
                </a:cubicBezTo>
                <a:cubicBezTo>
                  <a:pt x="353" y="52"/>
                  <a:pt x="356" y="50"/>
                  <a:pt x="359" y="51"/>
                </a:cubicBezTo>
                <a:cubicBezTo>
                  <a:pt x="352" y="52"/>
                  <a:pt x="341" y="53"/>
                  <a:pt x="333" y="53"/>
                </a:cubicBezTo>
                <a:cubicBezTo>
                  <a:pt x="332" y="53"/>
                  <a:pt x="328" y="52"/>
                  <a:pt x="328" y="53"/>
                </a:cubicBezTo>
                <a:cubicBezTo>
                  <a:pt x="327" y="53"/>
                  <a:pt x="328" y="52"/>
                  <a:pt x="327" y="52"/>
                </a:cubicBezTo>
                <a:cubicBezTo>
                  <a:pt x="328" y="52"/>
                  <a:pt x="331" y="50"/>
                  <a:pt x="332" y="52"/>
                </a:cubicBezTo>
                <a:cubicBezTo>
                  <a:pt x="334" y="50"/>
                  <a:pt x="340" y="51"/>
                  <a:pt x="343" y="50"/>
                </a:cubicBezTo>
                <a:cubicBezTo>
                  <a:pt x="333" y="49"/>
                  <a:pt x="320" y="51"/>
                  <a:pt x="306" y="51"/>
                </a:cubicBezTo>
                <a:cubicBezTo>
                  <a:pt x="308" y="50"/>
                  <a:pt x="311" y="50"/>
                  <a:pt x="314" y="50"/>
                </a:cubicBezTo>
                <a:cubicBezTo>
                  <a:pt x="309" y="49"/>
                  <a:pt x="305" y="50"/>
                  <a:pt x="299" y="50"/>
                </a:cubicBezTo>
                <a:close/>
                <a:moveTo>
                  <a:pt x="418" y="46"/>
                </a:moveTo>
                <a:cubicBezTo>
                  <a:pt x="415" y="46"/>
                  <a:pt x="410" y="47"/>
                  <a:pt x="408" y="46"/>
                </a:cubicBezTo>
                <a:cubicBezTo>
                  <a:pt x="411" y="46"/>
                  <a:pt x="414" y="45"/>
                  <a:pt x="418" y="46"/>
                </a:cubicBezTo>
                <a:close/>
                <a:moveTo>
                  <a:pt x="398" y="53"/>
                </a:moveTo>
                <a:cubicBezTo>
                  <a:pt x="397" y="54"/>
                  <a:pt x="396" y="53"/>
                  <a:pt x="395" y="54"/>
                </a:cubicBezTo>
                <a:cubicBezTo>
                  <a:pt x="395" y="55"/>
                  <a:pt x="396" y="54"/>
                  <a:pt x="397" y="55"/>
                </a:cubicBezTo>
                <a:cubicBezTo>
                  <a:pt x="396" y="55"/>
                  <a:pt x="395" y="55"/>
                  <a:pt x="394" y="55"/>
                </a:cubicBezTo>
                <a:cubicBezTo>
                  <a:pt x="394" y="54"/>
                  <a:pt x="394" y="54"/>
                  <a:pt x="394" y="54"/>
                </a:cubicBezTo>
                <a:cubicBezTo>
                  <a:pt x="390" y="54"/>
                  <a:pt x="383" y="54"/>
                  <a:pt x="378" y="54"/>
                </a:cubicBezTo>
                <a:cubicBezTo>
                  <a:pt x="378" y="53"/>
                  <a:pt x="380" y="53"/>
                  <a:pt x="380" y="53"/>
                </a:cubicBezTo>
                <a:cubicBezTo>
                  <a:pt x="380" y="53"/>
                  <a:pt x="380" y="53"/>
                  <a:pt x="379" y="53"/>
                </a:cubicBezTo>
                <a:cubicBezTo>
                  <a:pt x="386" y="52"/>
                  <a:pt x="394" y="51"/>
                  <a:pt x="400" y="52"/>
                </a:cubicBezTo>
                <a:cubicBezTo>
                  <a:pt x="398" y="53"/>
                  <a:pt x="393" y="52"/>
                  <a:pt x="391" y="53"/>
                </a:cubicBezTo>
                <a:cubicBezTo>
                  <a:pt x="392" y="54"/>
                  <a:pt x="396" y="52"/>
                  <a:pt x="398" y="53"/>
                </a:cubicBezTo>
                <a:close/>
                <a:moveTo>
                  <a:pt x="393" y="56"/>
                </a:moveTo>
                <a:cubicBezTo>
                  <a:pt x="393" y="57"/>
                  <a:pt x="390" y="57"/>
                  <a:pt x="389" y="57"/>
                </a:cubicBezTo>
                <a:cubicBezTo>
                  <a:pt x="389" y="56"/>
                  <a:pt x="392" y="56"/>
                  <a:pt x="393" y="56"/>
                </a:cubicBezTo>
                <a:close/>
                <a:moveTo>
                  <a:pt x="382" y="50"/>
                </a:moveTo>
                <a:cubicBezTo>
                  <a:pt x="386" y="49"/>
                  <a:pt x="391" y="49"/>
                  <a:pt x="395" y="49"/>
                </a:cubicBezTo>
                <a:cubicBezTo>
                  <a:pt x="391" y="51"/>
                  <a:pt x="386" y="50"/>
                  <a:pt x="382" y="50"/>
                </a:cubicBezTo>
                <a:close/>
                <a:moveTo>
                  <a:pt x="327" y="53"/>
                </a:moveTo>
                <a:cubicBezTo>
                  <a:pt x="325" y="53"/>
                  <a:pt x="325" y="53"/>
                  <a:pt x="325" y="53"/>
                </a:cubicBezTo>
                <a:cubicBezTo>
                  <a:pt x="325" y="53"/>
                  <a:pt x="326" y="52"/>
                  <a:pt x="326" y="52"/>
                </a:cubicBezTo>
                <a:cubicBezTo>
                  <a:pt x="326" y="52"/>
                  <a:pt x="327" y="52"/>
                  <a:pt x="327" y="53"/>
                </a:cubicBezTo>
                <a:close/>
                <a:moveTo>
                  <a:pt x="317" y="58"/>
                </a:moveTo>
                <a:cubicBezTo>
                  <a:pt x="317" y="59"/>
                  <a:pt x="315" y="58"/>
                  <a:pt x="314" y="59"/>
                </a:cubicBezTo>
                <a:cubicBezTo>
                  <a:pt x="314" y="58"/>
                  <a:pt x="316" y="58"/>
                  <a:pt x="317" y="58"/>
                </a:cubicBezTo>
                <a:close/>
                <a:moveTo>
                  <a:pt x="345" y="60"/>
                </a:moveTo>
                <a:cubicBezTo>
                  <a:pt x="344" y="61"/>
                  <a:pt x="345" y="60"/>
                  <a:pt x="345" y="62"/>
                </a:cubicBezTo>
                <a:cubicBezTo>
                  <a:pt x="341" y="61"/>
                  <a:pt x="338" y="62"/>
                  <a:pt x="334" y="62"/>
                </a:cubicBezTo>
                <a:cubicBezTo>
                  <a:pt x="335" y="60"/>
                  <a:pt x="338" y="60"/>
                  <a:pt x="338" y="61"/>
                </a:cubicBezTo>
                <a:cubicBezTo>
                  <a:pt x="339" y="60"/>
                  <a:pt x="341" y="60"/>
                  <a:pt x="343" y="60"/>
                </a:cubicBezTo>
                <a:cubicBezTo>
                  <a:pt x="334" y="60"/>
                  <a:pt x="326" y="60"/>
                  <a:pt x="318" y="60"/>
                </a:cubicBezTo>
                <a:cubicBezTo>
                  <a:pt x="317" y="60"/>
                  <a:pt x="319" y="61"/>
                  <a:pt x="318" y="61"/>
                </a:cubicBezTo>
                <a:cubicBezTo>
                  <a:pt x="316" y="61"/>
                  <a:pt x="314" y="61"/>
                  <a:pt x="313" y="62"/>
                </a:cubicBezTo>
                <a:cubicBezTo>
                  <a:pt x="312" y="61"/>
                  <a:pt x="314" y="60"/>
                  <a:pt x="315" y="60"/>
                </a:cubicBezTo>
                <a:cubicBezTo>
                  <a:pt x="315" y="60"/>
                  <a:pt x="314" y="61"/>
                  <a:pt x="315" y="61"/>
                </a:cubicBezTo>
                <a:cubicBezTo>
                  <a:pt x="317" y="61"/>
                  <a:pt x="315" y="60"/>
                  <a:pt x="316" y="60"/>
                </a:cubicBezTo>
                <a:cubicBezTo>
                  <a:pt x="322" y="59"/>
                  <a:pt x="328" y="58"/>
                  <a:pt x="334" y="58"/>
                </a:cubicBezTo>
                <a:cubicBezTo>
                  <a:pt x="329" y="57"/>
                  <a:pt x="323" y="59"/>
                  <a:pt x="317" y="59"/>
                </a:cubicBezTo>
                <a:cubicBezTo>
                  <a:pt x="327" y="56"/>
                  <a:pt x="339" y="57"/>
                  <a:pt x="349" y="56"/>
                </a:cubicBezTo>
                <a:cubicBezTo>
                  <a:pt x="350" y="57"/>
                  <a:pt x="350" y="57"/>
                  <a:pt x="351" y="58"/>
                </a:cubicBezTo>
                <a:cubicBezTo>
                  <a:pt x="350" y="60"/>
                  <a:pt x="346" y="59"/>
                  <a:pt x="345" y="60"/>
                </a:cubicBezTo>
                <a:close/>
                <a:moveTo>
                  <a:pt x="320" y="56"/>
                </a:moveTo>
                <a:cubicBezTo>
                  <a:pt x="326" y="54"/>
                  <a:pt x="333" y="54"/>
                  <a:pt x="340" y="54"/>
                </a:cubicBezTo>
                <a:cubicBezTo>
                  <a:pt x="341" y="54"/>
                  <a:pt x="340" y="55"/>
                  <a:pt x="341" y="55"/>
                </a:cubicBezTo>
                <a:cubicBezTo>
                  <a:pt x="342" y="56"/>
                  <a:pt x="344" y="54"/>
                  <a:pt x="344" y="54"/>
                </a:cubicBezTo>
                <a:cubicBezTo>
                  <a:pt x="346" y="54"/>
                  <a:pt x="346" y="55"/>
                  <a:pt x="348" y="54"/>
                </a:cubicBezTo>
                <a:cubicBezTo>
                  <a:pt x="350" y="53"/>
                  <a:pt x="359" y="52"/>
                  <a:pt x="364" y="54"/>
                </a:cubicBezTo>
                <a:cubicBezTo>
                  <a:pt x="351" y="55"/>
                  <a:pt x="332" y="56"/>
                  <a:pt x="320" y="56"/>
                </a:cubicBezTo>
                <a:close/>
                <a:moveTo>
                  <a:pt x="359" y="51"/>
                </a:moveTo>
                <a:cubicBezTo>
                  <a:pt x="360" y="50"/>
                  <a:pt x="363" y="51"/>
                  <a:pt x="364" y="50"/>
                </a:cubicBezTo>
                <a:cubicBezTo>
                  <a:pt x="363" y="51"/>
                  <a:pt x="361" y="51"/>
                  <a:pt x="359" y="51"/>
                </a:cubicBezTo>
                <a:close/>
                <a:moveTo>
                  <a:pt x="363" y="49"/>
                </a:moveTo>
                <a:cubicBezTo>
                  <a:pt x="363" y="49"/>
                  <a:pt x="365" y="49"/>
                  <a:pt x="365" y="49"/>
                </a:cubicBezTo>
                <a:cubicBezTo>
                  <a:pt x="365" y="50"/>
                  <a:pt x="364" y="49"/>
                  <a:pt x="363" y="49"/>
                </a:cubicBezTo>
                <a:close/>
                <a:moveTo>
                  <a:pt x="397" y="58"/>
                </a:moveTo>
                <a:cubicBezTo>
                  <a:pt x="385" y="59"/>
                  <a:pt x="376" y="59"/>
                  <a:pt x="365" y="59"/>
                </a:cubicBezTo>
                <a:cubicBezTo>
                  <a:pt x="367" y="57"/>
                  <a:pt x="371" y="58"/>
                  <a:pt x="374" y="58"/>
                </a:cubicBezTo>
                <a:cubicBezTo>
                  <a:pt x="376" y="58"/>
                  <a:pt x="379" y="57"/>
                  <a:pt x="381" y="57"/>
                </a:cubicBezTo>
                <a:cubicBezTo>
                  <a:pt x="381" y="58"/>
                  <a:pt x="385" y="57"/>
                  <a:pt x="386" y="56"/>
                </a:cubicBezTo>
                <a:cubicBezTo>
                  <a:pt x="389" y="58"/>
                  <a:pt x="394" y="57"/>
                  <a:pt x="397" y="57"/>
                </a:cubicBezTo>
                <a:cubicBezTo>
                  <a:pt x="398" y="57"/>
                  <a:pt x="397" y="58"/>
                  <a:pt x="397" y="58"/>
                </a:cubicBezTo>
                <a:close/>
                <a:moveTo>
                  <a:pt x="394" y="57"/>
                </a:moveTo>
                <a:cubicBezTo>
                  <a:pt x="395" y="55"/>
                  <a:pt x="399" y="56"/>
                  <a:pt x="401" y="56"/>
                </a:cubicBezTo>
                <a:cubicBezTo>
                  <a:pt x="399" y="57"/>
                  <a:pt x="396" y="56"/>
                  <a:pt x="394" y="57"/>
                </a:cubicBezTo>
                <a:close/>
                <a:moveTo>
                  <a:pt x="403" y="52"/>
                </a:moveTo>
                <a:cubicBezTo>
                  <a:pt x="406" y="51"/>
                  <a:pt x="413" y="51"/>
                  <a:pt x="419" y="51"/>
                </a:cubicBezTo>
                <a:cubicBezTo>
                  <a:pt x="414" y="52"/>
                  <a:pt x="407" y="52"/>
                  <a:pt x="403" y="52"/>
                </a:cubicBezTo>
                <a:close/>
                <a:moveTo>
                  <a:pt x="418" y="59"/>
                </a:moveTo>
                <a:cubicBezTo>
                  <a:pt x="420" y="58"/>
                  <a:pt x="421" y="59"/>
                  <a:pt x="424" y="59"/>
                </a:cubicBezTo>
                <a:cubicBezTo>
                  <a:pt x="423" y="60"/>
                  <a:pt x="420" y="59"/>
                  <a:pt x="418" y="59"/>
                </a:cubicBezTo>
                <a:close/>
                <a:moveTo>
                  <a:pt x="421" y="46"/>
                </a:moveTo>
                <a:cubicBezTo>
                  <a:pt x="421" y="45"/>
                  <a:pt x="422" y="46"/>
                  <a:pt x="423" y="46"/>
                </a:cubicBezTo>
                <a:cubicBezTo>
                  <a:pt x="423" y="47"/>
                  <a:pt x="421" y="46"/>
                  <a:pt x="421" y="46"/>
                </a:cubicBezTo>
                <a:close/>
                <a:moveTo>
                  <a:pt x="446" y="62"/>
                </a:moveTo>
                <a:cubicBezTo>
                  <a:pt x="448" y="60"/>
                  <a:pt x="452" y="61"/>
                  <a:pt x="455" y="61"/>
                </a:cubicBezTo>
                <a:cubicBezTo>
                  <a:pt x="453" y="62"/>
                  <a:pt x="449" y="62"/>
                  <a:pt x="446" y="62"/>
                </a:cubicBezTo>
                <a:close/>
                <a:moveTo>
                  <a:pt x="438" y="47"/>
                </a:moveTo>
                <a:cubicBezTo>
                  <a:pt x="438" y="45"/>
                  <a:pt x="445" y="47"/>
                  <a:pt x="447" y="46"/>
                </a:cubicBezTo>
                <a:cubicBezTo>
                  <a:pt x="445" y="47"/>
                  <a:pt x="440" y="46"/>
                  <a:pt x="438" y="47"/>
                </a:cubicBezTo>
                <a:close/>
                <a:moveTo>
                  <a:pt x="447" y="59"/>
                </a:moveTo>
                <a:cubicBezTo>
                  <a:pt x="449" y="59"/>
                  <a:pt x="451" y="59"/>
                  <a:pt x="453" y="58"/>
                </a:cubicBezTo>
                <a:cubicBezTo>
                  <a:pt x="453" y="59"/>
                  <a:pt x="454" y="59"/>
                  <a:pt x="454" y="59"/>
                </a:cubicBezTo>
                <a:cubicBezTo>
                  <a:pt x="454" y="59"/>
                  <a:pt x="454" y="58"/>
                  <a:pt x="455" y="59"/>
                </a:cubicBezTo>
                <a:cubicBezTo>
                  <a:pt x="454" y="61"/>
                  <a:pt x="449" y="60"/>
                  <a:pt x="447" y="59"/>
                </a:cubicBezTo>
                <a:close/>
                <a:moveTo>
                  <a:pt x="461" y="46"/>
                </a:moveTo>
                <a:cubicBezTo>
                  <a:pt x="456" y="46"/>
                  <a:pt x="454" y="46"/>
                  <a:pt x="450" y="46"/>
                </a:cubicBezTo>
                <a:cubicBezTo>
                  <a:pt x="449" y="47"/>
                  <a:pt x="448" y="48"/>
                  <a:pt x="447" y="47"/>
                </a:cubicBezTo>
                <a:cubicBezTo>
                  <a:pt x="448" y="46"/>
                  <a:pt x="449" y="45"/>
                  <a:pt x="451" y="45"/>
                </a:cubicBezTo>
                <a:cubicBezTo>
                  <a:pt x="440" y="44"/>
                  <a:pt x="426" y="44"/>
                  <a:pt x="415" y="44"/>
                </a:cubicBezTo>
                <a:cubicBezTo>
                  <a:pt x="421" y="41"/>
                  <a:pt x="435" y="43"/>
                  <a:pt x="441" y="42"/>
                </a:cubicBezTo>
                <a:cubicBezTo>
                  <a:pt x="425" y="42"/>
                  <a:pt x="406" y="40"/>
                  <a:pt x="388" y="41"/>
                </a:cubicBezTo>
                <a:cubicBezTo>
                  <a:pt x="388" y="40"/>
                  <a:pt x="390" y="41"/>
                  <a:pt x="391" y="41"/>
                </a:cubicBezTo>
                <a:cubicBezTo>
                  <a:pt x="389" y="40"/>
                  <a:pt x="386" y="41"/>
                  <a:pt x="385" y="40"/>
                </a:cubicBezTo>
                <a:cubicBezTo>
                  <a:pt x="392" y="38"/>
                  <a:pt x="401" y="38"/>
                  <a:pt x="410" y="38"/>
                </a:cubicBezTo>
                <a:cubicBezTo>
                  <a:pt x="410" y="37"/>
                  <a:pt x="409" y="38"/>
                  <a:pt x="408" y="38"/>
                </a:cubicBezTo>
                <a:cubicBezTo>
                  <a:pt x="409" y="37"/>
                  <a:pt x="411" y="38"/>
                  <a:pt x="412" y="37"/>
                </a:cubicBezTo>
                <a:cubicBezTo>
                  <a:pt x="412" y="38"/>
                  <a:pt x="411" y="38"/>
                  <a:pt x="410" y="38"/>
                </a:cubicBezTo>
                <a:cubicBezTo>
                  <a:pt x="419" y="40"/>
                  <a:pt x="431" y="39"/>
                  <a:pt x="440" y="39"/>
                </a:cubicBezTo>
                <a:cubicBezTo>
                  <a:pt x="441" y="39"/>
                  <a:pt x="441" y="39"/>
                  <a:pt x="441" y="40"/>
                </a:cubicBezTo>
                <a:cubicBezTo>
                  <a:pt x="445" y="40"/>
                  <a:pt x="449" y="40"/>
                  <a:pt x="453" y="40"/>
                </a:cubicBezTo>
                <a:cubicBezTo>
                  <a:pt x="448" y="38"/>
                  <a:pt x="445" y="40"/>
                  <a:pt x="441" y="39"/>
                </a:cubicBezTo>
                <a:cubicBezTo>
                  <a:pt x="445" y="38"/>
                  <a:pt x="450" y="39"/>
                  <a:pt x="453" y="37"/>
                </a:cubicBezTo>
                <a:cubicBezTo>
                  <a:pt x="452" y="35"/>
                  <a:pt x="452" y="36"/>
                  <a:pt x="449" y="35"/>
                </a:cubicBezTo>
                <a:cubicBezTo>
                  <a:pt x="451" y="35"/>
                  <a:pt x="453" y="35"/>
                  <a:pt x="455" y="35"/>
                </a:cubicBezTo>
                <a:cubicBezTo>
                  <a:pt x="455" y="37"/>
                  <a:pt x="454" y="34"/>
                  <a:pt x="453" y="36"/>
                </a:cubicBezTo>
                <a:cubicBezTo>
                  <a:pt x="453" y="38"/>
                  <a:pt x="457" y="37"/>
                  <a:pt x="459" y="37"/>
                </a:cubicBezTo>
                <a:cubicBezTo>
                  <a:pt x="458" y="38"/>
                  <a:pt x="456" y="38"/>
                  <a:pt x="454" y="38"/>
                </a:cubicBezTo>
                <a:cubicBezTo>
                  <a:pt x="459" y="39"/>
                  <a:pt x="463" y="38"/>
                  <a:pt x="467" y="39"/>
                </a:cubicBezTo>
                <a:cubicBezTo>
                  <a:pt x="468" y="38"/>
                  <a:pt x="469" y="39"/>
                  <a:pt x="467" y="39"/>
                </a:cubicBezTo>
                <a:cubicBezTo>
                  <a:pt x="465" y="39"/>
                  <a:pt x="465" y="39"/>
                  <a:pt x="465" y="39"/>
                </a:cubicBezTo>
                <a:cubicBezTo>
                  <a:pt x="461" y="40"/>
                  <a:pt x="458" y="39"/>
                  <a:pt x="453" y="40"/>
                </a:cubicBezTo>
                <a:cubicBezTo>
                  <a:pt x="455" y="40"/>
                  <a:pt x="459" y="39"/>
                  <a:pt x="461" y="40"/>
                </a:cubicBezTo>
                <a:cubicBezTo>
                  <a:pt x="457" y="40"/>
                  <a:pt x="455" y="40"/>
                  <a:pt x="450" y="41"/>
                </a:cubicBezTo>
                <a:cubicBezTo>
                  <a:pt x="452" y="41"/>
                  <a:pt x="454" y="41"/>
                  <a:pt x="455" y="41"/>
                </a:cubicBezTo>
                <a:cubicBezTo>
                  <a:pt x="453" y="42"/>
                  <a:pt x="449" y="41"/>
                  <a:pt x="447" y="42"/>
                </a:cubicBezTo>
                <a:cubicBezTo>
                  <a:pt x="452" y="43"/>
                  <a:pt x="460" y="41"/>
                  <a:pt x="465" y="43"/>
                </a:cubicBezTo>
                <a:cubicBezTo>
                  <a:pt x="465" y="45"/>
                  <a:pt x="462" y="43"/>
                  <a:pt x="462" y="45"/>
                </a:cubicBezTo>
                <a:cubicBezTo>
                  <a:pt x="463" y="46"/>
                  <a:pt x="463" y="44"/>
                  <a:pt x="464" y="44"/>
                </a:cubicBezTo>
                <a:cubicBezTo>
                  <a:pt x="464" y="47"/>
                  <a:pt x="467" y="46"/>
                  <a:pt x="471" y="46"/>
                </a:cubicBezTo>
                <a:cubicBezTo>
                  <a:pt x="469" y="47"/>
                  <a:pt x="464" y="45"/>
                  <a:pt x="462" y="47"/>
                </a:cubicBezTo>
                <a:cubicBezTo>
                  <a:pt x="462" y="46"/>
                  <a:pt x="461" y="46"/>
                  <a:pt x="461" y="46"/>
                </a:cubicBezTo>
                <a:close/>
                <a:moveTo>
                  <a:pt x="462" y="51"/>
                </a:moveTo>
                <a:cubicBezTo>
                  <a:pt x="465" y="50"/>
                  <a:pt x="472" y="49"/>
                  <a:pt x="475" y="51"/>
                </a:cubicBezTo>
                <a:cubicBezTo>
                  <a:pt x="471" y="51"/>
                  <a:pt x="467" y="51"/>
                  <a:pt x="462" y="51"/>
                </a:cubicBezTo>
                <a:close/>
                <a:moveTo>
                  <a:pt x="477" y="61"/>
                </a:moveTo>
                <a:cubicBezTo>
                  <a:pt x="481" y="61"/>
                  <a:pt x="483" y="61"/>
                  <a:pt x="486" y="61"/>
                </a:cubicBezTo>
                <a:cubicBezTo>
                  <a:pt x="485" y="62"/>
                  <a:pt x="479" y="62"/>
                  <a:pt x="477" y="61"/>
                </a:cubicBezTo>
                <a:close/>
                <a:moveTo>
                  <a:pt x="475" y="45"/>
                </a:moveTo>
                <a:cubicBezTo>
                  <a:pt x="478" y="42"/>
                  <a:pt x="482" y="44"/>
                  <a:pt x="487" y="44"/>
                </a:cubicBezTo>
                <a:cubicBezTo>
                  <a:pt x="483" y="45"/>
                  <a:pt x="479" y="45"/>
                  <a:pt x="475" y="45"/>
                </a:cubicBezTo>
                <a:close/>
                <a:moveTo>
                  <a:pt x="481" y="40"/>
                </a:moveTo>
                <a:cubicBezTo>
                  <a:pt x="482" y="39"/>
                  <a:pt x="478" y="40"/>
                  <a:pt x="476" y="39"/>
                </a:cubicBezTo>
                <a:cubicBezTo>
                  <a:pt x="475" y="39"/>
                  <a:pt x="477" y="40"/>
                  <a:pt x="476" y="40"/>
                </a:cubicBezTo>
                <a:cubicBezTo>
                  <a:pt x="474" y="39"/>
                  <a:pt x="472" y="41"/>
                  <a:pt x="471" y="40"/>
                </a:cubicBezTo>
                <a:cubicBezTo>
                  <a:pt x="471" y="39"/>
                  <a:pt x="472" y="40"/>
                  <a:pt x="474" y="40"/>
                </a:cubicBezTo>
                <a:cubicBezTo>
                  <a:pt x="473" y="39"/>
                  <a:pt x="473" y="39"/>
                  <a:pt x="472" y="39"/>
                </a:cubicBezTo>
                <a:cubicBezTo>
                  <a:pt x="477" y="39"/>
                  <a:pt x="486" y="38"/>
                  <a:pt x="492" y="39"/>
                </a:cubicBezTo>
                <a:cubicBezTo>
                  <a:pt x="492" y="39"/>
                  <a:pt x="491" y="39"/>
                  <a:pt x="491" y="40"/>
                </a:cubicBezTo>
                <a:cubicBezTo>
                  <a:pt x="488" y="39"/>
                  <a:pt x="486" y="40"/>
                  <a:pt x="481" y="40"/>
                </a:cubicBezTo>
                <a:close/>
                <a:moveTo>
                  <a:pt x="490" y="45"/>
                </a:moveTo>
                <a:cubicBezTo>
                  <a:pt x="489" y="44"/>
                  <a:pt x="491" y="44"/>
                  <a:pt x="491" y="44"/>
                </a:cubicBezTo>
                <a:cubicBezTo>
                  <a:pt x="491" y="45"/>
                  <a:pt x="490" y="45"/>
                  <a:pt x="490" y="45"/>
                </a:cubicBezTo>
                <a:close/>
                <a:moveTo>
                  <a:pt x="492" y="46"/>
                </a:moveTo>
                <a:cubicBezTo>
                  <a:pt x="491" y="46"/>
                  <a:pt x="492" y="45"/>
                  <a:pt x="491" y="44"/>
                </a:cubicBezTo>
                <a:cubicBezTo>
                  <a:pt x="492" y="44"/>
                  <a:pt x="494" y="43"/>
                  <a:pt x="494" y="45"/>
                </a:cubicBezTo>
                <a:cubicBezTo>
                  <a:pt x="492" y="44"/>
                  <a:pt x="492" y="45"/>
                  <a:pt x="492" y="46"/>
                </a:cubicBezTo>
                <a:close/>
                <a:moveTo>
                  <a:pt x="494" y="44"/>
                </a:moveTo>
                <a:cubicBezTo>
                  <a:pt x="497" y="44"/>
                  <a:pt x="501" y="43"/>
                  <a:pt x="504" y="44"/>
                </a:cubicBezTo>
                <a:cubicBezTo>
                  <a:pt x="501" y="45"/>
                  <a:pt x="497" y="45"/>
                  <a:pt x="494" y="44"/>
                </a:cubicBezTo>
                <a:close/>
                <a:moveTo>
                  <a:pt x="515" y="39"/>
                </a:moveTo>
                <a:cubicBezTo>
                  <a:pt x="513" y="39"/>
                  <a:pt x="513" y="39"/>
                  <a:pt x="513" y="39"/>
                </a:cubicBezTo>
                <a:cubicBezTo>
                  <a:pt x="513" y="39"/>
                  <a:pt x="513" y="39"/>
                  <a:pt x="513" y="38"/>
                </a:cubicBezTo>
                <a:cubicBezTo>
                  <a:pt x="512" y="38"/>
                  <a:pt x="513" y="38"/>
                  <a:pt x="513" y="39"/>
                </a:cubicBezTo>
                <a:cubicBezTo>
                  <a:pt x="510" y="39"/>
                  <a:pt x="508" y="39"/>
                  <a:pt x="506" y="39"/>
                </a:cubicBezTo>
                <a:cubicBezTo>
                  <a:pt x="505" y="38"/>
                  <a:pt x="511" y="39"/>
                  <a:pt x="512" y="37"/>
                </a:cubicBezTo>
                <a:cubicBezTo>
                  <a:pt x="513" y="37"/>
                  <a:pt x="514" y="38"/>
                  <a:pt x="515" y="37"/>
                </a:cubicBezTo>
                <a:cubicBezTo>
                  <a:pt x="516" y="37"/>
                  <a:pt x="515" y="38"/>
                  <a:pt x="515" y="39"/>
                </a:cubicBezTo>
                <a:close/>
                <a:moveTo>
                  <a:pt x="509" y="36"/>
                </a:moveTo>
                <a:cubicBezTo>
                  <a:pt x="510" y="35"/>
                  <a:pt x="514" y="35"/>
                  <a:pt x="516" y="35"/>
                </a:cubicBezTo>
                <a:cubicBezTo>
                  <a:pt x="515" y="36"/>
                  <a:pt x="511" y="35"/>
                  <a:pt x="509" y="36"/>
                </a:cubicBezTo>
                <a:close/>
                <a:moveTo>
                  <a:pt x="519" y="35"/>
                </a:moveTo>
                <a:cubicBezTo>
                  <a:pt x="519" y="36"/>
                  <a:pt x="517" y="36"/>
                  <a:pt x="516" y="35"/>
                </a:cubicBezTo>
                <a:cubicBezTo>
                  <a:pt x="517" y="35"/>
                  <a:pt x="518" y="35"/>
                  <a:pt x="519" y="35"/>
                </a:cubicBezTo>
                <a:close/>
                <a:moveTo>
                  <a:pt x="521" y="44"/>
                </a:moveTo>
                <a:cubicBezTo>
                  <a:pt x="522" y="44"/>
                  <a:pt x="523" y="44"/>
                  <a:pt x="523" y="44"/>
                </a:cubicBezTo>
                <a:cubicBezTo>
                  <a:pt x="523" y="45"/>
                  <a:pt x="520" y="45"/>
                  <a:pt x="521" y="44"/>
                </a:cubicBezTo>
                <a:close/>
                <a:moveTo>
                  <a:pt x="524" y="44"/>
                </a:moveTo>
                <a:cubicBezTo>
                  <a:pt x="524" y="43"/>
                  <a:pt x="525" y="44"/>
                  <a:pt x="526" y="44"/>
                </a:cubicBezTo>
                <a:cubicBezTo>
                  <a:pt x="526" y="45"/>
                  <a:pt x="525" y="45"/>
                  <a:pt x="524" y="44"/>
                </a:cubicBezTo>
                <a:close/>
                <a:moveTo>
                  <a:pt x="518" y="38"/>
                </a:moveTo>
                <a:cubicBezTo>
                  <a:pt x="520" y="37"/>
                  <a:pt x="525" y="38"/>
                  <a:pt x="529" y="37"/>
                </a:cubicBezTo>
                <a:cubicBezTo>
                  <a:pt x="527" y="39"/>
                  <a:pt x="521" y="39"/>
                  <a:pt x="518" y="38"/>
                </a:cubicBezTo>
                <a:close/>
                <a:moveTo>
                  <a:pt x="530" y="38"/>
                </a:moveTo>
                <a:cubicBezTo>
                  <a:pt x="533" y="37"/>
                  <a:pt x="536" y="38"/>
                  <a:pt x="539" y="37"/>
                </a:cubicBezTo>
                <a:cubicBezTo>
                  <a:pt x="537" y="39"/>
                  <a:pt x="533" y="38"/>
                  <a:pt x="530" y="38"/>
                </a:cubicBezTo>
                <a:close/>
                <a:moveTo>
                  <a:pt x="539" y="39"/>
                </a:moveTo>
                <a:cubicBezTo>
                  <a:pt x="540" y="39"/>
                  <a:pt x="540" y="38"/>
                  <a:pt x="542" y="39"/>
                </a:cubicBezTo>
                <a:cubicBezTo>
                  <a:pt x="542" y="38"/>
                  <a:pt x="542" y="38"/>
                  <a:pt x="542" y="38"/>
                </a:cubicBezTo>
                <a:cubicBezTo>
                  <a:pt x="541" y="37"/>
                  <a:pt x="539" y="39"/>
                  <a:pt x="539" y="37"/>
                </a:cubicBezTo>
                <a:cubicBezTo>
                  <a:pt x="542" y="38"/>
                  <a:pt x="544" y="37"/>
                  <a:pt x="545" y="39"/>
                </a:cubicBezTo>
                <a:cubicBezTo>
                  <a:pt x="544" y="39"/>
                  <a:pt x="537" y="39"/>
                  <a:pt x="539" y="39"/>
                </a:cubicBezTo>
                <a:close/>
                <a:moveTo>
                  <a:pt x="542" y="32"/>
                </a:moveTo>
                <a:cubicBezTo>
                  <a:pt x="542" y="32"/>
                  <a:pt x="544" y="32"/>
                  <a:pt x="546" y="32"/>
                </a:cubicBezTo>
                <a:cubicBezTo>
                  <a:pt x="545" y="33"/>
                  <a:pt x="543" y="32"/>
                  <a:pt x="542" y="32"/>
                </a:cubicBezTo>
                <a:close/>
                <a:moveTo>
                  <a:pt x="548" y="39"/>
                </a:moveTo>
                <a:cubicBezTo>
                  <a:pt x="549" y="39"/>
                  <a:pt x="549" y="39"/>
                  <a:pt x="550" y="39"/>
                </a:cubicBezTo>
                <a:cubicBezTo>
                  <a:pt x="548" y="40"/>
                  <a:pt x="543" y="39"/>
                  <a:pt x="548" y="39"/>
                </a:cubicBezTo>
                <a:close/>
                <a:moveTo>
                  <a:pt x="547" y="62"/>
                </a:moveTo>
                <a:cubicBezTo>
                  <a:pt x="546" y="60"/>
                  <a:pt x="548" y="61"/>
                  <a:pt x="549" y="61"/>
                </a:cubicBezTo>
                <a:cubicBezTo>
                  <a:pt x="549" y="62"/>
                  <a:pt x="548" y="61"/>
                  <a:pt x="547" y="62"/>
                </a:cubicBezTo>
                <a:close/>
                <a:moveTo>
                  <a:pt x="546" y="45"/>
                </a:moveTo>
                <a:cubicBezTo>
                  <a:pt x="547" y="44"/>
                  <a:pt x="549" y="43"/>
                  <a:pt x="549" y="45"/>
                </a:cubicBezTo>
                <a:cubicBezTo>
                  <a:pt x="548" y="45"/>
                  <a:pt x="547" y="45"/>
                  <a:pt x="546" y="45"/>
                </a:cubicBezTo>
                <a:close/>
                <a:moveTo>
                  <a:pt x="571" y="45"/>
                </a:moveTo>
                <a:cubicBezTo>
                  <a:pt x="564" y="45"/>
                  <a:pt x="558" y="45"/>
                  <a:pt x="550" y="44"/>
                </a:cubicBezTo>
                <a:cubicBezTo>
                  <a:pt x="555" y="43"/>
                  <a:pt x="562" y="45"/>
                  <a:pt x="564" y="42"/>
                </a:cubicBezTo>
                <a:cubicBezTo>
                  <a:pt x="568" y="43"/>
                  <a:pt x="571" y="42"/>
                  <a:pt x="575" y="42"/>
                </a:cubicBezTo>
                <a:cubicBezTo>
                  <a:pt x="575" y="43"/>
                  <a:pt x="570" y="42"/>
                  <a:pt x="571" y="45"/>
                </a:cubicBezTo>
                <a:close/>
                <a:moveTo>
                  <a:pt x="584" y="50"/>
                </a:moveTo>
                <a:cubicBezTo>
                  <a:pt x="585" y="50"/>
                  <a:pt x="586" y="49"/>
                  <a:pt x="587" y="50"/>
                </a:cubicBezTo>
                <a:cubicBezTo>
                  <a:pt x="587" y="50"/>
                  <a:pt x="585" y="50"/>
                  <a:pt x="584" y="50"/>
                </a:cubicBezTo>
                <a:close/>
                <a:moveTo>
                  <a:pt x="632" y="50"/>
                </a:moveTo>
                <a:cubicBezTo>
                  <a:pt x="630" y="50"/>
                  <a:pt x="630" y="50"/>
                  <a:pt x="630" y="50"/>
                </a:cubicBezTo>
                <a:cubicBezTo>
                  <a:pt x="630" y="49"/>
                  <a:pt x="632" y="49"/>
                  <a:pt x="632" y="50"/>
                </a:cubicBezTo>
                <a:close/>
                <a:moveTo>
                  <a:pt x="630" y="49"/>
                </a:moveTo>
                <a:cubicBezTo>
                  <a:pt x="628" y="51"/>
                  <a:pt x="622" y="49"/>
                  <a:pt x="619" y="50"/>
                </a:cubicBezTo>
                <a:cubicBezTo>
                  <a:pt x="622" y="49"/>
                  <a:pt x="627" y="49"/>
                  <a:pt x="630" y="49"/>
                </a:cubicBezTo>
                <a:close/>
                <a:moveTo>
                  <a:pt x="629" y="53"/>
                </a:moveTo>
                <a:cubicBezTo>
                  <a:pt x="629" y="54"/>
                  <a:pt x="628" y="54"/>
                  <a:pt x="627" y="54"/>
                </a:cubicBezTo>
                <a:cubicBezTo>
                  <a:pt x="627" y="53"/>
                  <a:pt x="628" y="53"/>
                  <a:pt x="629" y="53"/>
                </a:cubicBezTo>
                <a:close/>
                <a:moveTo>
                  <a:pt x="624" y="53"/>
                </a:moveTo>
                <a:cubicBezTo>
                  <a:pt x="624" y="54"/>
                  <a:pt x="622" y="55"/>
                  <a:pt x="621" y="54"/>
                </a:cubicBezTo>
                <a:cubicBezTo>
                  <a:pt x="621" y="53"/>
                  <a:pt x="623" y="54"/>
                  <a:pt x="624" y="53"/>
                </a:cubicBezTo>
                <a:close/>
                <a:moveTo>
                  <a:pt x="617" y="58"/>
                </a:moveTo>
                <a:cubicBezTo>
                  <a:pt x="619" y="57"/>
                  <a:pt x="623" y="57"/>
                  <a:pt x="626" y="57"/>
                </a:cubicBezTo>
                <a:cubicBezTo>
                  <a:pt x="629" y="57"/>
                  <a:pt x="632" y="56"/>
                  <a:pt x="634" y="57"/>
                </a:cubicBezTo>
                <a:cubicBezTo>
                  <a:pt x="628" y="58"/>
                  <a:pt x="623" y="58"/>
                  <a:pt x="617" y="58"/>
                </a:cubicBezTo>
                <a:close/>
                <a:moveTo>
                  <a:pt x="657" y="57"/>
                </a:moveTo>
                <a:cubicBezTo>
                  <a:pt x="656" y="57"/>
                  <a:pt x="655" y="57"/>
                  <a:pt x="654" y="57"/>
                </a:cubicBezTo>
                <a:cubicBezTo>
                  <a:pt x="654" y="56"/>
                  <a:pt x="656" y="57"/>
                  <a:pt x="657" y="56"/>
                </a:cubicBezTo>
                <a:cubicBezTo>
                  <a:pt x="657" y="56"/>
                  <a:pt x="657" y="57"/>
                  <a:pt x="657" y="57"/>
                </a:cubicBezTo>
                <a:close/>
                <a:moveTo>
                  <a:pt x="657" y="56"/>
                </a:moveTo>
                <a:cubicBezTo>
                  <a:pt x="658" y="55"/>
                  <a:pt x="662" y="56"/>
                  <a:pt x="664" y="56"/>
                </a:cubicBezTo>
                <a:cubicBezTo>
                  <a:pt x="663" y="57"/>
                  <a:pt x="659" y="57"/>
                  <a:pt x="657" y="56"/>
                </a:cubicBezTo>
                <a:close/>
                <a:moveTo>
                  <a:pt x="672" y="56"/>
                </a:moveTo>
                <a:cubicBezTo>
                  <a:pt x="674" y="56"/>
                  <a:pt x="678" y="55"/>
                  <a:pt x="678" y="56"/>
                </a:cubicBezTo>
                <a:lnTo>
                  <a:pt x="672" y="56"/>
                </a:lnTo>
                <a:close/>
                <a:moveTo>
                  <a:pt x="697" y="55"/>
                </a:moveTo>
                <a:cubicBezTo>
                  <a:pt x="699" y="55"/>
                  <a:pt x="702" y="54"/>
                  <a:pt x="702" y="56"/>
                </a:cubicBezTo>
                <a:cubicBezTo>
                  <a:pt x="701" y="55"/>
                  <a:pt x="698" y="56"/>
                  <a:pt x="697" y="55"/>
                </a:cubicBezTo>
                <a:close/>
                <a:moveTo>
                  <a:pt x="709" y="47"/>
                </a:moveTo>
                <a:cubicBezTo>
                  <a:pt x="708" y="47"/>
                  <a:pt x="707" y="47"/>
                  <a:pt x="706" y="47"/>
                </a:cubicBezTo>
                <a:cubicBezTo>
                  <a:pt x="706" y="46"/>
                  <a:pt x="708" y="47"/>
                  <a:pt x="709" y="47"/>
                </a:cubicBezTo>
                <a:close/>
                <a:moveTo>
                  <a:pt x="709" y="54"/>
                </a:moveTo>
                <a:cubicBezTo>
                  <a:pt x="710" y="53"/>
                  <a:pt x="713" y="53"/>
                  <a:pt x="714" y="54"/>
                </a:cubicBezTo>
                <a:cubicBezTo>
                  <a:pt x="713" y="54"/>
                  <a:pt x="711" y="54"/>
                  <a:pt x="709" y="54"/>
                </a:cubicBezTo>
                <a:close/>
                <a:moveTo>
                  <a:pt x="718" y="52"/>
                </a:moveTo>
                <a:cubicBezTo>
                  <a:pt x="718" y="50"/>
                  <a:pt x="720" y="51"/>
                  <a:pt x="722" y="51"/>
                </a:cubicBezTo>
                <a:cubicBezTo>
                  <a:pt x="721" y="52"/>
                  <a:pt x="719" y="51"/>
                  <a:pt x="718" y="52"/>
                </a:cubicBezTo>
                <a:close/>
                <a:moveTo>
                  <a:pt x="806" y="17"/>
                </a:moveTo>
                <a:cubicBezTo>
                  <a:pt x="800" y="17"/>
                  <a:pt x="800" y="17"/>
                  <a:pt x="800" y="17"/>
                </a:cubicBezTo>
                <a:cubicBezTo>
                  <a:pt x="801" y="19"/>
                  <a:pt x="804" y="18"/>
                  <a:pt x="806" y="17"/>
                </a:cubicBezTo>
                <a:close/>
                <a:moveTo>
                  <a:pt x="816" y="8"/>
                </a:moveTo>
                <a:cubicBezTo>
                  <a:pt x="817" y="8"/>
                  <a:pt x="819" y="9"/>
                  <a:pt x="820" y="8"/>
                </a:cubicBezTo>
                <a:cubicBezTo>
                  <a:pt x="819" y="8"/>
                  <a:pt x="817" y="8"/>
                  <a:pt x="816" y="8"/>
                </a:cubicBezTo>
                <a:close/>
                <a:moveTo>
                  <a:pt x="722" y="58"/>
                </a:moveTo>
                <a:cubicBezTo>
                  <a:pt x="725" y="58"/>
                  <a:pt x="730" y="57"/>
                  <a:pt x="734" y="56"/>
                </a:cubicBezTo>
                <a:cubicBezTo>
                  <a:pt x="730" y="56"/>
                  <a:pt x="726" y="56"/>
                  <a:pt x="722" y="58"/>
                </a:cubicBezTo>
                <a:close/>
                <a:moveTo>
                  <a:pt x="715" y="60"/>
                </a:moveTo>
                <a:cubicBezTo>
                  <a:pt x="718" y="60"/>
                  <a:pt x="722" y="61"/>
                  <a:pt x="724" y="59"/>
                </a:cubicBezTo>
                <a:cubicBezTo>
                  <a:pt x="721" y="60"/>
                  <a:pt x="718" y="59"/>
                  <a:pt x="715" y="60"/>
                </a:cubicBezTo>
                <a:close/>
                <a:moveTo>
                  <a:pt x="32" y="41"/>
                </a:moveTo>
                <a:cubicBezTo>
                  <a:pt x="31" y="40"/>
                  <a:pt x="28" y="40"/>
                  <a:pt x="27" y="41"/>
                </a:cubicBezTo>
                <a:cubicBezTo>
                  <a:pt x="28" y="41"/>
                  <a:pt x="31" y="42"/>
                  <a:pt x="32" y="41"/>
                </a:cubicBezTo>
                <a:close/>
                <a:moveTo>
                  <a:pt x="769" y="19"/>
                </a:moveTo>
                <a:cubicBezTo>
                  <a:pt x="770" y="18"/>
                  <a:pt x="774" y="19"/>
                  <a:pt x="776" y="18"/>
                </a:cubicBezTo>
                <a:cubicBezTo>
                  <a:pt x="774" y="18"/>
                  <a:pt x="770" y="18"/>
                  <a:pt x="769" y="19"/>
                </a:cubicBezTo>
                <a:close/>
                <a:moveTo>
                  <a:pt x="318" y="39"/>
                </a:moveTo>
                <a:cubicBezTo>
                  <a:pt x="316" y="39"/>
                  <a:pt x="312" y="39"/>
                  <a:pt x="312" y="39"/>
                </a:cubicBezTo>
                <a:cubicBezTo>
                  <a:pt x="314" y="39"/>
                  <a:pt x="318" y="39"/>
                  <a:pt x="318" y="39"/>
                </a:cubicBezTo>
                <a:close/>
                <a:moveTo>
                  <a:pt x="671" y="60"/>
                </a:moveTo>
                <a:cubicBezTo>
                  <a:pt x="672" y="60"/>
                  <a:pt x="675" y="61"/>
                  <a:pt x="676" y="60"/>
                </a:cubicBezTo>
                <a:cubicBezTo>
                  <a:pt x="674" y="60"/>
                  <a:pt x="673" y="60"/>
                  <a:pt x="671" y="60"/>
                </a:cubicBezTo>
                <a:close/>
                <a:moveTo>
                  <a:pt x="2" y="66"/>
                </a:moveTo>
                <a:cubicBezTo>
                  <a:pt x="0" y="66"/>
                  <a:pt x="9" y="67"/>
                  <a:pt x="9" y="65"/>
                </a:cubicBezTo>
                <a:cubicBezTo>
                  <a:pt x="7" y="65"/>
                  <a:pt x="5" y="65"/>
                  <a:pt x="2" y="66"/>
                </a:cubicBezTo>
                <a:close/>
                <a:moveTo>
                  <a:pt x="22" y="44"/>
                </a:moveTo>
                <a:cubicBezTo>
                  <a:pt x="21" y="45"/>
                  <a:pt x="18" y="44"/>
                  <a:pt x="18" y="45"/>
                </a:cubicBezTo>
                <a:cubicBezTo>
                  <a:pt x="20" y="45"/>
                  <a:pt x="23" y="45"/>
                  <a:pt x="22" y="44"/>
                </a:cubicBezTo>
                <a:close/>
                <a:moveTo>
                  <a:pt x="750" y="57"/>
                </a:moveTo>
                <a:cubicBezTo>
                  <a:pt x="751" y="56"/>
                  <a:pt x="749" y="57"/>
                  <a:pt x="749" y="56"/>
                </a:cubicBezTo>
                <a:cubicBezTo>
                  <a:pt x="750" y="55"/>
                  <a:pt x="751" y="56"/>
                  <a:pt x="751" y="55"/>
                </a:cubicBezTo>
                <a:cubicBezTo>
                  <a:pt x="748" y="54"/>
                  <a:pt x="745" y="56"/>
                  <a:pt x="744" y="54"/>
                </a:cubicBezTo>
                <a:cubicBezTo>
                  <a:pt x="742" y="56"/>
                  <a:pt x="740" y="55"/>
                  <a:pt x="738" y="56"/>
                </a:cubicBezTo>
                <a:cubicBezTo>
                  <a:pt x="740" y="57"/>
                  <a:pt x="742" y="56"/>
                  <a:pt x="743" y="57"/>
                </a:cubicBezTo>
                <a:cubicBezTo>
                  <a:pt x="743" y="57"/>
                  <a:pt x="742" y="56"/>
                  <a:pt x="741" y="57"/>
                </a:cubicBezTo>
                <a:cubicBezTo>
                  <a:pt x="742" y="57"/>
                  <a:pt x="744" y="57"/>
                  <a:pt x="744" y="58"/>
                </a:cubicBezTo>
                <a:cubicBezTo>
                  <a:pt x="741" y="59"/>
                  <a:pt x="739" y="59"/>
                  <a:pt x="737" y="59"/>
                </a:cubicBezTo>
                <a:cubicBezTo>
                  <a:pt x="737" y="61"/>
                  <a:pt x="740" y="60"/>
                  <a:pt x="741" y="60"/>
                </a:cubicBezTo>
                <a:cubicBezTo>
                  <a:pt x="750" y="60"/>
                  <a:pt x="760" y="59"/>
                  <a:pt x="768" y="58"/>
                </a:cubicBezTo>
                <a:cubicBezTo>
                  <a:pt x="767" y="58"/>
                  <a:pt x="766" y="58"/>
                  <a:pt x="766" y="58"/>
                </a:cubicBezTo>
                <a:cubicBezTo>
                  <a:pt x="769" y="57"/>
                  <a:pt x="772" y="57"/>
                  <a:pt x="774" y="56"/>
                </a:cubicBezTo>
                <a:cubicBezTo>
                  <a:pt x="764" y="56"/>
                  <a:pt x="758" y="57"/>
                  <a:pt x="750" y="57"/>
                </a:cubicBezTo>
                <a:close/>
                <a:moveTo>
                  <a:pt x="765" y="58"/>
                </a:moveTo>
                <a:cubicBezTo>
                  <a:pt x="764" y="58"/>
                  <a:pt x="763" y="58"/>
                  <a:pt x="763" y="58"/>
                </a:cubicBezTo>
                <a:cubicBezTo>
                  <a:pt x="763" y="57"/>
                  <a:pt x="765" y="57"/>
                  <a:pt x="765" y="58"/>
                </a:cubicBezTo>
                <a:close/>
                <a:moveTo>
                  <a:pt x="730" y="44"/>
                </a:moveTo>
                <a:cubicBezTo>
                  <a:pt x="722" y="44"/>
                  <a:pt x="713" y="44"/>
                  <a:pt x="705" y="45"/>
                </a:cubicBezTo>
                <a:cubicBezTo>
                  <a:pt x="714" y="44"/>
                  <a:pt x="721" y="45"/>
                  <a:pt x="730" y="44"/>
                </a:cubicBezTo>
                <a:close/>
                <a:moveTo>
                  <a:pt x="728" y="25"/>
                </a:moveTo>
                <a:cubicBezTo>
                  <a:pt x="724" y="25"/>
                  <a:pt x="720" y="25"/>
                  <a:pt x="717" y="26"/>
                </a:cubicBezTo>
                <a:cubicBezTo>
                  <a:pt x="722" y="26"/>
                  <a:pt x="726" y="26"/>
                  <a:pt x="731" y="26"/>
                </a:cubicBezTo>
                <a:cubicBezTo>
                  <a:pt x="730" y="25"/>
                  <a:pt x="729" y="25"/>
                  <a:pt x="728" y="25"/>
                </a:cubicBezTo>
                <a:close/>
                <a:moveTo>
                  <a:pt x="717" y="36"/>
                </a:moveTo>
                <a:cubicBezTo>
                  <a:pt x="718" y="36"/>
                  <a:pt x="720" y="37"/>
                  <a:pt x="722" y="36"/>
                </a:cubicBezTo>
                <a:cubicBezTo>
                  <a:pt x="720" y="36"/>
                  <a:pt x="716" y="35"/>
                  <a:pt x="717" y="36"/>
                </a:cubicBezTo>
                <a:close/>
                <a:moveTo>
                  <a:pt x="707" y="43"/>
                </a:moveTo>
                <a:cubicBezTo>
                  <a:pt x="709" y="43"/>
                  <a:pt x="710" y="44"/>
                  <a:pt x="711" y="43"/>
                </a:cubicBezTo>
                <a:cubicBezTo>
                  <a:pt x="710" y="43"/>
                  <a:pt x="707" y="43"/>
                  <a:pt x="707" y="43"/>
                </a:cubicBezTo>
                <a:close/>
                <a:moveTo>
                  <a:pt x="725" y="27"/>
                </a:moveTo>
                <a:cubicBezTo>
                  <a:pt x="724" y="28"/>
                  <a:pt x="720" y="27"/>
                  <a:pt x="721" y="28"/>
                </a:cubicBezTo>
                <a:cubicBezTo>
                  <a:pt x="723" y="28"/>
                  <a:pt x="724" y="28"/>
                  <a:pt x="725" y="27"/>
                </a:cubicBezTo>
                <a:close/>
                <a:moveTo>
                  <a:pt x="723" y="41"/>
                </a:moveTo>
                <a:cubicBezTo>
                  <a:pt x="722" y="41"/>
                  <a:pt x="720" y="42"/>
                  <a:pt x="719" y="41"/>
                </a:cubicBezTo>
                <a:cubicBezTo>
                  <a:pt x="719" y="40"/>
                  <a:pt x="720" y="40"/>
                  <a:pt x="722" y="40"/>
                </a:cubicBezTo>
                <a:cubicBezTo>
                  <a:pt x="722" y="40"/>
                  <a:pt x="725" y="40"/>
                  <a:pt x="723" y="40"/>
                </a:cubicBezTo>
                <a:cubicBezTo>
                  <a:pt x="716" y="40"/>
                  <a:pt x="716" y="40"/>
                  <a:pt x="716" y="40"/>
                </a:cubicBezTo>
                <a:cubicBezTo>
                  <a:pt x="713" y="42"/>
                  <a:pt x="707" y="40"/>
                  <a:pt x="704" y="42"/>
                </a:cubicBezTo>
                <a:cubicBezTo>
                  <a:pt x="711" y="42"/>
                  <a:pt x="717" y="43"/>
                  <a:pt x="723" y="41"/>
                </a:cubicBezTo>
                <a:close/>
                <a:moveTo>
                  <a:pt x="636" y="36"/>
                </a:moveTo>
                <a:cubicBezTo>
                  <a:pt x="631" y="36"/>
                  <a:pt x="625" y="36"/>
                  <a:pt x="622" y="37"/>
                </a:cubicBezTo>
                <a:cubicBezTo>
                  <a:pt x="626" y="37"/>
                  <a:pt x="633" y="38"/>
                  <a:pt x="636" y="36"/>
                </a:cubicBezTo>
                <a:close/>
                <a:moveTo>
                  <a:pt x="745" y="53"/>
                </a:moveTo>
                <a:cubicBezTo>
                  <a:pt x="742" y="53"/>
                  <a:pt x="738" y="53"/>
                  <a:pt x="736" y="54"/>
                </a:cubicBezTo>
                <a:cubicBezTo>
                  <a:pt x="737" y="54"/>
                  <a:pt x="744" y="54"/>
                  <a:pt x="745" y="53"/>
                </a:cubicBezTo>
                <a:close/>
                <a:moveTo>
                  <a:pt x="628" y="35"/>
                </a:moveTo>
                <a:cubicBezTo>
                  <a:pt x="626" y="35"/>
                  <a:pt x="624" y="35"/>
                  <a:pt x="623" y="35"/>
                </a:cubicBezTo>
                <a:cubicBezTo>
                  <a:pt x="624" y="35"/>
                  <a:pt x="627" y="36"/>
                  <a:pt x="628" y="35"/>
                </a:cubicBezTo>
                <a:close/>
                <a:moveTo>
                  <a:pt x="603" y="36"/>
                </a:moveTo>
                <a:cubicBezTo>
                  <a:pt x="604" y="36"/>
                  <a:pt x="606" y="36"/>
                  <a:pt x="607" y="36"/>
                </a:cubicBezTo>
                <a:cubicBezTo>
                  <a:pt x="608" y="36"/>
                  <a:pt x="614" y="36"/>
                  <a:pt x="611" y="35"/>
                </a:cubicBezTo>
                <a:cubicBezTo>
                  <a:pt x="609" y="36"/>
                  <a:pt x="604" y="35"/>
                  <a:pt x="603" y="36"/>
                </a:cubicBezTo>
                <a:close/>
                <a:moveTo>
                  <a:pt x="485" y="1"/>
                </a:moveTo>
                <a:cubicBezTo>
                  <a:pt x="489" y="2"/>
                  <a:pt x="486" y="0"/>
                  <a:pt x="485" y="1"/>
                </a:cubicBezTo>
                <a:close/>
                <a:moveTo>
                  <a:pt x="280" y="13"/>
                </a:moveTo>
                <a:cubicBezTo>
                  <a:pt x="275" y="12"/>
                  <a:pt x="276" y="14"/>
                  <a:pt x="280" y="13"/>
                </a:cubicBezTo>
                <a:close/>
                <a:moveTo>
                  <a:pt x="715" y="28"/>
                </a:moveTo>
                <a:cubicBezTo>
                  <a:pt x="711" y="27"/>
                  <a:pt x="712" y="29"/>
                  <a:pt x="715" y="28"/>
                </a:cubicBezTo>
                <a:close/>
                <a:moveTo>
                  <a:pt x="661" y="34"/>
                </a:moveTo>
                <a:cubicBezTo>
                  <a:pt x="657" y="34"/>
                  <a:pt x="658" y="35"/>
                  <a:pt x="661" y="34"/>
                </a:cubicBezTo>
                <a:close/>
                <a:moveTo>
                  <a:pt x="445" y="42"/>
                </a:moveTo>
                <a:cubicBezTo>
                  <a:pt x="441" y="42"/>
                  <a:pt x="443" y="43"/>
                  <a:pt x="445" y="42"/>
                </a:cubicBezTo>
                <a:close/>
                <a:moveTo>
                  <a:pt x="772" y="58"/>
                </a:moveTo>
                <a:cubicBezTo>
                  <a:pt x="769" y="57"/>
                  <a:pt x="769" y="59"/>
                  <a:pt x="772" y="58"/>
                </a:cubicBezTo>
                <a:close/>
                <a:moveTo>
                  <a:pt x="364" y="44"/>
                </a:moveTo>
                <a:cubicBezTo>
                  <a:pt x="363" y="44"/>
                  <a:pt x="363" y="44"/>
                  <a:pt x="363" y="44"/>
                </a:cubicBezTo>
                <a:cubicBezTo>
                  <a:pt x="363" y="44"/>
                  <a:pt x="363" y="44"/>
                  <a:pt x="364" y="44"/>
                </a:cubicBezTo>
                <a:close/>
                <a:moveTo>
                  <a:pt x="686" y="48"/>
                </a:moveTo>
                <a:cubicBezTo>
                  <a:pt x="686" y="48"/>
                  <a:pt x="686" y="48"/>
                  <a:pt x="687" y="48"/>
                </a:cubicBezTo>
                <a:cubicBezTo>
                  <a:pt x="686" y="48"/>
                  <a:pt x="686" y="48"/>
                  <a:pt x="686" y="48"/>
                </a:cubicBezTo>
                <a:close/>
                <a:moveTo>
                  <a:pt x="687" y="48"/>
                </a:moveTo>
                <a:cubicBezTo>
                  <a:pt x="687" y="48"/>
                  <a:pt x="687" y="48"/>
                  <a:pt x="687" y="48"/>
                </a:cubicBezTo>
                <a:cubicBezTo>
                  <a:pt x="687" y="48"/>
                  <a:pt x="687" y="48"/>
                  <a:pt x="687" y="48"/>
                </a:cubicBezTo>
                <a:close/>
                <a:moveTo>
                  <a:pt x="406" y="9"/>
                </a:moveTo>
                <a:cubicBezTo>
                  <a:pt x="406" y="9"/>
                  <a:pt x="406" y="9"/>
                  <a:pt x="406" y="9"/>
                </a:cubicBezTo>
                <a:cubicBezTo>
                  <a:pt x="406" y="9"/>
                  <a:pt x="406" y="9"/>
                  <a:pt x="406" y="9"/>
                </a:cubicBezTo>
                <a:close/>
                <a:moveTo>
                  <a:pt x="454" y="44"/>
                </a:moveTo>
                <a:cubicBezTo>
                  <a:pt x="458" y="44"/>
                  <a:pt x="456" y="43"/>
                  <a:pt x="454" y="44"/>
                </a:cubicBezTo>
                <a:close/>
              </a:path>
            </a:pathLst>
          </a:custGeom>
          <a:solidFill>
            <a:srgbClr val="2022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6241307" y="2265787"/>
            <a:ext cx="1609153" cy="1512000"/>
            <a:chOff x="6441700" y="1694260"/>
            <a:chExt cx="1969350" cy="1850452"/>
          </a:xfrm>
        </p:grpSpPr>
        <p:sp>
          <p:nvSpPr>
            <p:cNvPr id="4" name="Freeform 45"/>
            <p:cNvSpPr>
              <a:spLocks noEditPoints="1"/>
            </p:cNvSpPr>
            <p:nvPr/>
          </p:nvSpPr>
          <p:spPr bwMode="auto">
            <a:xfrm>
              <a:off x="6441700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5" name="图片 4"/>
            <p:cNvPicPr preferRelativeResize="0"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6" t="6242" r="6415" b="6219"/>
            <a:stretch/>
          </p:blipFill>
          <p:spPr>
            <a:xfrm>
              <a:off x="6600196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3837286" y="2265787"/>
            <a:ext cx="1609151" cy="1512000"/>
            <a:chOff x="1207913" y="1694260"/>
            <a:chExt cx="1969350" cy="1850452"/>
          </a:xfrm>
        </p:grpSpPr>
        <p:sp>
          <p:nvSpPr>
            <p:cNvPr id="7" name="Freeform 45"/>
            <p:cNvSpPr>
              <a:spLocks noEditPoints="1"/>
            </p:cNvSpPr>
            <p:nvPr/>
          </p:nvSpPr>
          <p:spPr bwMode="auto">
            <a:xfrm>
              <a:off x="1207913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8" t="5458" r="4718" b="5508"/>
            <a:stretch/>
          </p:blipFill>
          <p:spPr>
            <a:xfrm>
              <a:off x="1331317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8645330" y="2265787"/>
            <a:ext cx="1609151" cy="1512000"/>
            <a:chOff x="3824806" y="1694260"/>
            <a:chExt cx="1969350" cy="1850452"/>
          </a:xfrm>
        </p:grpSpPr>
        <p:sp>
          <p:nvSpPr>
            <p:cNvPr id="10" name="Freeform 45"/>
            <p:cNvSpPr>
              <a:spLocks noEditPoints="1"/>
            </p:cNvSpPr>
            <p:nvPr/>
          </p:nvSpPr>
          <p:spPr bwMode="auto">
            <a:xfrm>
              <a:off x="3824806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11" name="图片 10"/>
            <p:cNvPicPr preferRelativeResize="0">
              <a:picLocks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2" t="3624" r="4115" b="3975"/>
            <a:stretch/>
          </p:blipFill>
          <p:spPr>
            <a:xfrm>
              <a:off x="3965757" y="1928775"/>
              <a:ext cx="1404000" cy="1404000"/>
            </a:xfrm>
            <a:prstGeom prst="ellipse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3306720" y="39786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3306720" y="43536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4" name="矩形 13"/>
          <p:cNvSpPr/>
          <p:nvPr/>
        </p:nvSpPr>
        <p:spPr>
          <a:xfrm>
            <a:off x="3306720" y="47136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5973720" y="39786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5973720" y="43536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7" name="矩形 16"/>
          <p:cNvSpPr/>
          <p:nvPr/>
        </p:nvSpPr>
        <p:spPr>
          <a:xfrm>
            <a:off x="5973720" y="47136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8437520" y="396940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8437520" y="434440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0" name="矩形 19"/>
          <p:cNvSpPr/>
          <p:nvPr/>
        </p:nvSpPr>
        <p:spPr>
          <a:xfrm>
            <a:off x="8437520" y="470444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405914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900</Words>
  <Application>Microsoft Office PowerPoint</Application>
  <PresentationFormat>自定义</PresentationFormat>
  <Paragraphs>194</Paragraphs>
  <Slides>26</Slides>
  <Notes>26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cp:keywords>RP</cp:keywords>
  <dc:description>RP</dc:description>
  <cp:lastModifiedBy>admin</cp:lastModifiedBy>
  <cp:revision>17</cp:revision>
  <dcterms:created xsi:type="dcterms:W3CDTF">2017-04-27T05:25:18Z</dcterms:created>
  <dcterms:modified xsi:type="dcterms:W3CDTF">2017-08-11T01:11:47Z</dcterms:modified>
  <cp:category>RP</cp:category>
  <cp:contentStatus>RP</cp:contentStatus>
</cp:coreProperties>
</file>