
<file path=[Content_Types].xml><?xml version="1.0" encoding="utf-8"?>
<Types xmlns="http://schemas.openxmlformats.org/package/2006/content-types"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9"/>
  </p:handoutMasterIdLst>
  <p:sldIdLst>
    <p:sldId id="256" r:id="rId3"/>
    <p:sldId id="365" r:id="rId5"/>
    <p:sldId id="366" r:id="rId6"/>
    <p:sldId id="367" r:id="rId7"/>
    <p:sldId id="371" r:id="rId8"/>
    <p:sldId id="368" r:id="rId9"/>
    <p:sldId id="372" r:id="rId10"/>
    <p:sldId id="373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98" r:id="rId35"/>
    <p:sldId id="399" r:id="rId36"/>
    <p:sldId id="400" r:id="rId37"/>
    <p:sldId id="401" r:id="rId38"/>
    <p:sldId id="402" r:id="rId39"/>
    <p:sldId id="403" r:id="rId40"/>
    <p:sldId id="404" r:id="rId41"/>
    <p:sldId id="405" r:id="rId42"/>
    <p:sldId id="406" r:id="rId43"/>
    <p:sldId id="407" r:id="rId44"/>
    <p:sldId id="408" r:id="rId45"/>
    <p:sldId id="409" r:id="rId46"/>
    <p:sldId id="410" r:id="rId47"/>
    <p:sldId id="411" r:id="rId48"/>
    <p:sldId id="412" r:id="rId49"/>
    <p:sldId id="413" r:id="rId50"/>
    <p:sldId id="414" r:id="rId51"/>
    <p:sldId id="415" r:id="rId52"/>
    <p:sldId id="416" r:id="rId53"/>
    <p:sldId id="417" r:id="rId54"/>
    <p:sldId id="418" r:id="rId55"/>
    <p:sldId id="419" r:id="rId56"/>
    <p:sldId id="420" r:id="rId57"/>
    <p:sldId id="421" r:id="rId58"/>
    <p:sldId id="422" r:id="rId59"/>
    <p:sldId id="423" r:id="rId60"/>
    <p:sldId id="424" r:id="rId61"/>
    <p:sldId id="425" r:id="rId62"/>
    <p:sldId id="427" r:id="rId63"/>
    <p:sldId id="428" r:id="rId64"/>
    <p:sldId id="429" r:id="rId65"/>
    <p:sldId id="432" r:id="rId66"/>
    <p:sldId id="433" r:id="rId67"/>
    <p:sldId id="434" r:id="rId6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4.xml"/><Relationship Id="rId69" Type="http://schemas.openxmlformats.org/officeDocument/2006/relationships/handoutMaster" Target="handoutMasters/handoutMaster1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E295C77-2CA6-4637-872F-DCB89CC70D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0851668-4B8A-42EA-B597-6BD0E4C4F2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164715" y="2057400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我的年度计划</a:t>
            </a:r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pic>
        <p:nvPicPr>
          <p:cNvPr id="26" name="效果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638132" y="-1516432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45005" y="4417060"/>
            <a:ext cx="8301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chemeClr val="bg1"/>
                </a:solidFill>
              </a:rPr>
              <a:t>超酷的年度计划快闪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31369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2020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070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我要。。。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4715" y="248475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去故宫看雪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640" y="2467610"/>
            <a:ext cx="101796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蚂蚁森林种一棵树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4715" y="248475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学会游泳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周末自己做饭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84755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去北海道看樱花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拥有苹果全家桶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84755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读</a:t>
            </a:r>
            <a:r>
              <a:rPr lang="en-US" altLang="zh-CN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</a:t>
            </a:r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本书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多认识一些朋友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84755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坚持锻炼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2164715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2020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考上研究生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考下驾照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每天喝五杯水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升职加薪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自学弹吉他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去南极看企鹅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坚持吃早饭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去现场看</a:t>
            </a:r>
            <a:r>
              <a:rPr lang="en-US" altLang="zh-CN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S10</a:t>
            </a:r>
            <a:endParaRPr lang="en-US" altLang="zh-CN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打败拖延症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养一只猫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4715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2020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05573 -0.004907 " pathEditMode="relative" ptsTypes="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听一次音乐会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学会一种魔术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爬一次华山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去德云社听相声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自驾去西藏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去长沙吃臭豆腐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看一场足球赛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去广西吃螺狮粉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看一次话剧演出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买一台新电脑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31369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2020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925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新的一年</a:t>
            </a:r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扶老奶奶过马路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吃冰淇淋吃到撑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学会一门小语种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去长沙吃臭豆腐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减肥二十斤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学会滑雪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做更多的好事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抓够100只娃娃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多和家人相处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去长沙吃臭豆腐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862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新的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65990 -0.002500 " pathEditMode="relative" ptsTypes="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养一只狗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尝试一次蹦极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存款超过六位数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跑一次马拉松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挣钱买套房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不再熬夜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告别单身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告别单身</a:t>
            </a:r>
            <a:endParaRPr lang="zh-CN" altLang="en-US" sz="9600">
              <a:solidFill>
                <a:schemeClr val="tx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身体健康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"/>
    </mc:Choice>
    <mc:Fallback>
      <p:transition advTm="3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身体健康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67740" y="236918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新的</a:t>
            </a:r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9755" y="2369185"/>
            <a:ext cx="41446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开始</a:t>
            </a:r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4715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最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05573 -0.004907 " pathEditMode="relative" ptsTypes="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31369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最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6385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重要的是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9545" y="2467610"/>
            <a:ext cx="9313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2020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4715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我要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05573 -0.004907 " pathEditMode="relative" ptsTypes="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6385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挣大钱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31369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我要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63850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挣大钱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67740" y="236918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新的</a:t>
            </a:r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9755" y="2369185"/>
            <a:ext cx="41446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目标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67740" y="236918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新的</a:t>
            </a:r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9755" y="2369185"/>
            <a:ext cx="41446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计划</a:t>
            </a:r>
            <a:endParaRPr lang="zh-CN" altLang="en-US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4715" y="2398395"/>
            <a:ext cx="786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2020 </a:t>
            </a:r>
            <a:endParaRPr lang="en-US" altLang="zh-CN" sz="9600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05573 -0.004907 " pathEditMode="relative" ptsTypes="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</Words>
  <Application>WPS 演示</Application>
  <PresentationFormat>宽屏</PresentationFormat>
  <Paragraphs>146</Paragraphs>
  <Slides>65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6" baseType="lpstr">
      <vt:lpstr>Arial</vt:lpstr>
      <vt:lpstr>方正书宋_GBK</vt:lpstr>
      <vt:lpstr>Wingdings</vt:lpstr>
      <vt:lpstr>微软雅黑</vt:lpstr>
      <vt:lpstr>汉仪旗黑KW</vt:lpstr>
      <vt:lpstr>汉仪粗简黑简</vt:lpstr>
      <vt:lpstr>苹方-简</vt:lpstr>
      <vt:lpstr>宋体</vt:lpstr>
      <vt:lpstr>Arial Unicode MS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toandfro</cp:lastModifiedBy>
  <cp:revision>27</cp:revision>
  <dcterms:created xsi:type="dcterms:W3CDTF">2020-04-14T03:26:19Z</dcterms:created>
  <dcterms:modified xsi:type="dcterms:W3CDTF">2020-04-14T03:26:19Z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