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67" r:id="rId5"/>
    <p:sldId id="259" r:id="rId6"/>
    <p:sldId id="260" r:id="rId7"/>
    <p:sldId id="269" r:id="rId8"/>
    <p:sldId id="258" r:id="rId9"/>
    <p:sldId id="261" r:id="rId10"/>
    <p:sldId id="270" r:id="rId11"/>
    <p:sldId id="262" r:id="rId12"/>
    <p:sldId id="264" r:id="rId13"/>
    <p:sldId id="271" r:id="rId14"/>
    <p:sldId id="265" r:id="rId15"/>
    <p:sldId id="266" r:id="rId16"/>
    <p:sldId id="26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9FFD"/>
    <a:srgbClr val="2326ED"/>
    <a:srgbClr val="4C13C4"/>
    <a:srgbClr val="0848FC"/>
    <a:srgbClr val="2525EB"/>
    <a:srgbClr val="4A14C6"/>
    <a:srgbClr val="080A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7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0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191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977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73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246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82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2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7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A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48A2E-3B39-46AB-B91D-E469A6E79599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CD0C3-46AB-4037-9B4A-6F833DA0F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66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" b="7987"/>
          <a:stretch/>
        </p:blipFill>
        <p:spPr>
          <a:xfrm>
            <a:off x="0" y="2494848"/>
            <a:ext cx="12192000" cy="43575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43022" y="2641598"/>
            <a:ext cx="3815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MStiffHei HKS UltraBold" panose="00000900000000000000" pitchFamily="2" charset="-120"/>
                <a:ea typeface="MStiffHei HKS UltraBold" panose="00000900000000000000" pitchFamily="2" charset="-120"/>
              </a:rPr>
              <a:t>S</a:t>
            </a:r>
            <a:r>
              <a:rPr lang="en-US" altLang="zh-CN" sz="1400" dirty="0" smtClean="0">
                <a:solidFill>
                  <a:schemeClr val="bg1"/>
                </a:solidFill>
                <a:latin typeface="MStiffHei HKS UltraBold" panose="00000900000000000000" pitchFamily="2" charset="-120"/>
                <a:ea typeface="MStiffHei HKS UltraBold" panose="00000900000000000000" pitchFamily="2" charset="-120"/>
              </a:rPr>
              <a:t>cience and Technology </a:t>
            </a:r>
            <a:r>
              <a:rPr lang="en-US" altLang="zh-CN" sz="1400" dirty="0">
                <a:solidFill>
                  <a:schemeClr val="bg1"/>
                </a:solidFill>
                <a:latin typeface="MStiffHei HKS UltraBold" panose="00000900000000000000" pitchFamily="2" charset="-120"/>
                <a:ea typeface="MStiffHei HKS UltraBold" panose="00000900000000000000" pitchFamily="2" charset="-120"/>
              </a:rPr>
              <a:t>C</a:t>
            </a:r>
            <a:r>
              <a:rPr lang="en-US" altLang="zh-CN" sz="1400" dirty="0" smtClean="0">
                <a:solidFill>
                  <a:schemeClr val="bg1"/>
                </a:solidFill>
                <a:latin typeface="MStiffHei HKS UltraBold" panose="00000900000000000000" pitchFamily="2" charset="-120"/>
                <a:ea typeface="MStiffHei HKS UltraBold" panose="00000900000000000000" pitchFamily="2" charset="-120"/>
              </a:rPr>
              <a:t>hange </a:t>
            </a:r>
            <a:r>
              <a:rPr lang="en-US" altLang="zh-CN" sz="1400" dirty="0">
                <a:solidFill>
                  <a:schemeClr val="bg1"/>
                </a:solidFill>
                <a:latin typeface="MStiffHei HKS UltraBold" panose="00000900000000000000" pitchFamily="2" charset="-120"/>
                <a:ea typeface="MStiffHei HKS UltraBold" panose="00000900000000000000" pitchFamily="2" charset="-120"/>
              </a:rPr>
              <a:t>L</a:t>
            </a:r>
            <a:r>
              <a:rPr lang="en-US" altLang="zh-CN" sz="1400" dirty="0" smtClean="0">
                <a:solidFill>
                  <a:schemeClr val="bg1"/>
                </a:solidFill>
                <a:latin typeface="MStiffHei HKS UltraBold" panose="00000900000000000000" pitchFamily="2" charset="-120"/>
                <a:ea typeface="MStiffHei HKS UltraBold" panose="00000900000000000000" pitchFamily="2" charset="-120"/>
              </a:rPr>
              <a:t>ife</a:t>
            </a:r>
            <a:endParaRPr lang="zh-CN" altLang="en-US" sz="1400" dirty="0">
              <a:solidFill>
                <a:schemeClr val="bg1"/>
              </a:solidFill>
              <a:latin typeface="MStiffHei HKS UltraBold" panose="00000900000000000000" pitchFamily="2" charset="-120"/>
              <a:ea typeface="MStiffHei HKS UltraBold" panose="00000900000000000000" pitchFamily="2" charset="-12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43866" y="3458110"/>
            <a:ext cx="4357511" cy="6321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9FFD"/>
              </a:gs>
              <a:gs pos="50000">
                <a:srgbClr val="2326ED"/>
              </a:gs>
              <a:gs pos="100000">
                <a:srgbClr val="4C13C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携手并肩，共创未来</a:t>
            </a:r>
            <a:endParaRPr lang="zh-CN" altLang="en-US" sz="20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099871" y="1565324"/>
            <a:ext cx="5677495" cy="765274"/>
          </a:xfrm>
          <a:custGeom>
            <a:avLst/>
            <a:gdLst/>
            <a:ahLst/>
            <a:cxnLst/>
            <a:rect l="l" t="t" r="r" b="b"/>
            <a:pathLst>
              <a:path w="5677495" h="765274">
                <a:moveTo>
                  <a:pt x="4851946" y="663922"/>
                </a:moveTo>
                <a:lnTo>
                  <a:pt x="5031432" y="663922"/>
                </a:lnTo>
                <a:lnTo>
                  <a:pt x="5031432" y="745182"/>
                </a:lnTo>
                <a:lnTo>
                  <a:pt x="4851946" y="745182"/>
                </a:lnTo>
                <a:close/>
                <a:moveTo>
                  <a:pt x="5204668" y="471488"/>
                </a:moveTo>
                <a:cubicBezTo>
                  <a:pt x="5187107" y="471488"/>
                  <a:pt x="5176689" y="474018"/>
                  <a:pt x="5173414" y="479078"/>
                </a:cubicBezTo>
                <a:cubicBezTo>
                  <a:pt x="5169843" y="483840"/>
                  <a:pt x="5168057" y="492026"/>
                  <a:pt x="5168057" y="503634"/>
                </a:cubicBezTo>
                <a:lnTo>
                  <a:pt x="5168057" y="650528"/>
                </a:lnTo>
                <a:cubicBezTo>
                  <a:pt x="5168057" y="667792"/>
                  <a:pt x="5175349" y="676424"/>
                  <a:pt x="5189934" y="676424"/>
                </a:cubicBezTo>
                <a:lnTo>
                  <a:pt x="5203775" y="675977"/>
                </a:lnTo>
                <a:lnTo>
                  <a:pt x="5558730" y="675977"/>
                </a:lnTo>
                <a:cubicBezTo>
                  <a:pt x="5571530" y="675977"/>
                  <a:pt x="5579418" y="674936"/>
                  <a:pt x="5582394" y="672852"/>
                </a:cubicBezTo>
                <a:cubicBezTo>
                  <a:pt x="5587752" y="669280"/>
                  <a:pt x="5590430" y="661988"/>
                  <a:pt x="5590430" y="650974"/>
                </a:cubicBezTo>
                <a:lnTo>
                  <a:pt x="5590430" y="502741"/>
                </a:lnTo>
                <a:cubicBezTo>
                  <a:pt x="5590430" y="481906"/>
                  <a:pt x="5580162" y="471488"/>
                  <a:pt x="5559623" y="471488"/>
                </a:cubicBezTo>
                <a:close/>
                <a:moveTo>
                  <a:pt x="2930277" y="427286"/>
                </a:moveTo>
                <a:lnTo>
                  <a:pt x="3600450" y="427286"/>
                </a:lnTo>
                <a:cubicBezTo>
                  <a:pt x="3637062" y="427286"/>
                  <a:pt x="3665190" y="432643"/>
                  <a:pt x="3684836" y="443359"/>
                </a:cubicBezTo>
                <a:cubicBezTo>
                  <a:pt x="3709541" y="457051"/>
                  <a:pt x="3721894" y="474911"/>
                  <a:pt x="3721894" y="496937"/>
                </a:cubicBezTo>
                <a:cubicBezTo>
                  <a:pt x="3721894" y="528786"/>
                  <a:pt x="3696444" y="560784"/>
                  <a:pt x="3645545" y="592931"/>
                </a:cubicBezTo>
                <a:cubicBezTo>
                  <a:pt x="3612803" y="613767"/>
                  <a:pt x="3562499" y="636091"/>
                  <a:pt x="3494633" y="659904"/>
                </a:cubicBezTo>
                <a:cubicBezTo>
                  <a:pt x="3536900" y="670322"/>
                  <a:pt x="3579317" y="676424"/>
                  <a:pt x="3621881" y="678210"/>
                </a:cubicBezTo>
                <a:cubicBezTo>
                  <a:pt x="3652838" y="679698"/>
                  <a:pt x="3691086" y="680740"/>
                  <a:pt x="3736628" y="681335"/>
                </a:cubicBezTo>
                <a:lnTo>
                  <a:pt x="3736181" y="760809"/>
                </a:lnTo>
                <a:cubicBezTo>
                  <a:pt x="3712964" y="759916"/>
                  <a:pt x="3695551" y="759321"/>
                  <a:pt x="3683943" y="759024"/>
                </a:cubicBezTo>
                <a:cubicBezTo>
                  <a:pt x="3619351" y="756940"/>
                  <a:pt x="3558034" y="750243"/>
                  <a:pt x="3499991" y="738932"/>
                </a:cubicBezTo>
                <a:cubicBezTo>
                  <a:pt x="3479453" y="735062"/>
                  <a:pt x="3432721" y="721816"/>
                  <a:pt x="3359795" y="699195"/>
                </a:cubicBezTo>
                <a:cubicBezTo>
                  <a:pt x="3341936" y="702766"/>
                  <a:pt x="3301008" y="711250"/>
                  <a:pt x="3237012" y="724644"/>
                </a:cubicBezTo>
                <a:cubicBezTo>
                  <a:pt x="3155454" y="741611"/>
                  <a:pt x="3047256" y="754261"/>
                  <a:pt x="2912418" y="762595"/>
                </a:cubicBezTo>
                <a:lnTo>
                  <a:pt x="2912418" y="680889"/>
                </a:lnTo>
                <a:cubicBezTo>
                  <a:pt x="3034457" y="675829"/>
                  <a:pt x="3133279" y="666006"/>
                  <a:pt x="3208883" y="651421"/>
                </a:cubicBezTo>
                <a:cubicBezTo>
                  <a:pt x="3149352" y="635347"/>
                  <a:pt x="3104555" y="625078"/>
                  <a:pt x="3074492" y="620613"/>
                </a:cubicBezTo>
                <a:cubicBezTo>
                  <a:pt x="3045321" y="616149"/>
                  <a:pt x="3006031" y="612874"/>
                  <a:pt x="2956620" y="610791"/>
                </a:cubicBezTo>
                <a:lnTo>
                  <a:pt x="2956620" y="534888"/>
                </a:lnTo>
                <a:cubicBezTo>
                  <a:pt x="3021806" y="536674"/>
                  <a:pt x="3080593" y="543074"/>
                  <a:pt x="3132981" y="554087"/>
                </a:cubicBezTo>
                <a:cubicBezTo>
                  <a:pt x="3168104" y="561231"/>
                  <a:pt x="3242518" y="582662"/>
                  <a:pt x="3356223" y="618381"/>
                </a:cubicBezTo>
                <a:cubicBezTo>
                  <a:pt x="3420517" y="602307"/>
                  <a:pt x="3478560" y="583109"/>
                  <a:pt x="3530352" y="560784"/>
                </a:cubicBezTo>
                <a:cubicBezTo>
                  <a:pt x="3577084" y="540246"/>
                  <a:pt x="3607296" y="522387"/>
                  <a:pt x="3620988" y="507206"/>
                </a:cubicBezTo>
                <a:lnTo>
                  <a:pt x="2930277" y="507206"/>
                </a:lnTo>
                <a:close/>
                <a:moveTo>
                  <a:pt x="4851946" y="319236"/>
                </a:moveTo>
                <a:lnTo>
                  <a:pt x="5031432" y="319236"/>
                </a:lnTo>
                <a:lnTo>
                  <a:pt x="5031432" y="401836"/>
                </a:lnTo>
                <a:lnTo>
                  <a:pt x="4851946" y="401836"/>
                </a:lnTo>
                <a:close/>
                <a:moveTo>
                  <a:pt x="378172" y="309860"/>
                </a:moveTo>
                <a:lnTo>
                  <a:pt x="624632" y="309860"/>
                </a:lnTo>
                <a:lnTo>
                  <a:pt x="624632" y="396478"/>
                </a:lnTo>
                <a:lnTo>
                  <a:pt x="378172" y="396478"/>
                </a:lnTo>
                <a:close/>
                <a:moveTo>
                  <a:pt x="24557" y="284857"/>
                </a:moveTo>
                <a:lnTo>
                  <a:pt x="99566" y="284857"/>
                </a:lnTo>
                <a:lnTo>
                  <a:pt x="97334" y="608112"/>
                </a:lnTo>
                <a:cubicBezTo>
                  <a:pt x="97036" y="650379"/>
                  <a:pt x="94655" y="679549"/>
                  <a:pt x="90190" y="695623"/>
                </a:cubicBezTo>
                <a:cubicBezTo>
                  <a:pt x="79772" y="734020"/>
                  <a:pt x="49709" y="755749"/>
                  <a:pt x="0" y="760809"/>
                </a:cubicBezTo>
                <a:lnTo>
                  <a:pt x="0" y="684014"/>
                </a:lnTo>
                <a:cubicBezTo>
                  <a:pt x="893" y="684014"/>
                  <a:pt x="1637" y="684014"/>
                  <a:pt x="2233" y="684014"/>
                </a:cubicBezTo>
                <a:cubicBezTo>
                  <a:pt x="13246" y="684014"/>
                  <a:pt x="19050" y="669578"/>
                  <a:pt x="19645" y="640705"/>
                </a:cubicBezTo>
                <a:close/>
                <a:moveTo>
                  <a:pt x="250924" y="283071"/>
                </a:moveTo>
                <a:lnTo>
                  <a:pt x="321022" y="283071"/>
                </a:lnTo>
                <a:lnTo>
                  <a:pt x="321022" y="763935"/>
                </a:lnTo>
                <a:lnTo>
                  <a:pt x="250924" y="763935"/>
                </a:lnTo>
                <a:close/>
                <a:moveTo>
                  <a:pt x="3623667" y="162967"/>
                </a:moveTo>
                <a:lnTo>
                  <a:pt x="3706267" y="162967"/>
                </a:lnTo>
                <a:lnTo>
                  <a:pt x="3706267" y="277267"/>
                </a:lnTo>
                <a:cubicBezTo>
                  <a:pt x="3706267" y="292745"/>
                  <a:pt x="3707755" y="302568"/>
                  <a:pt x="3710732" y="306735"/>
                </a:cubicBezTo>
                <a:cubicBezTo>
                  <a:pt x="3713708" y="310604"/>
                  <a:pt x="3719215" y="313134"/>
                  <a:pt x="3727252" y="314325"/>
                </a:cubicBezTo>
                <a:lnTo>
                  <a:pt x="3727252" y="397371"/>
                </a:lnTo>
                <a:cubicBezTo>
                  <a:pt x="3706713" y="396478"/>
                  <a:pt x="3689003" y="391418"/>
                  <a:pt x="3674120" y="382191"/>
                </a:cubicBezTo>
                <a:cubicBezTo>
                  <a:pt x="3640485" y="362545"/>
                  <a:pt x="3623667" y="332631"/>
                  <a:pt x="3623667" y="292447"/>
                </a:cubicBezTo>
                <a:close/>
                <a:moveTo>
                  <a:pt x="2946797" y="162967"/>
                </a:moveTo>
                <a:lnTo>
                  <a:pt x="3028950" y="162967"/>
                </a:lnTo>
                <a:lnTo>
                  <a:pt x="3028950" y="281285"/>
                </a:lnTo>
                <a:cubicBezTo>
                  <a:pt x="3028950" y="353020"/>
                  <a:pt x="2994571" y="391716"/>
                  <a:pt x="2925812" y="397371"/>
                </a:cubicBezTo>
                <a:lnTo>
                  <a:pt x="2925812" y="314325"/>
                </a:lnTo>
                <a:cubicBezTo>
                  <a:pt x="2939802" y="311051"/>
                  <a:pt x="2946797" y="303163"/>
                  <a:pt x="2946797" y="290661"/>
                </a:cubicBezTo>
                <a:close/>
                <a:moveTo>
                  <a:pt x="378172" y="75902"/>
                </a:moveTo>
                <a:lnTo>
                  <a:pt x="624632" y="75902"/>
                </a:lnTo>
                <a:lnTo>
                  <a:pt x="624632" y="162520"/>
                </a:lnTo>
                <a:lnTo>
                  <a:pt x="378172" y="162520"/>
                </a:lnTo>
                <a:close/>
                <a:moveTo>
                  <a:pt x="9823" y="15627"/>
                </a:moveTo>
                <a:lnTo>
                  <a:pt x="325041" y="15627"/>
                </a:lnTo>
                <a:lnTo>
                  <a:pt x="325041" y="91083"/>
                </a:lnTo>
                <a:lnTo>
                  <a:pt x="214313" y="91083"/>
                </a:lnTo>
                <a:lnTo>
                  <a:pt x="214313" y="154484"/>
                </a:lnTo>
                <a:lnTo>
                  <a:pt x="325934" y="154484"/>
                </a:lnTo>
                <a:lnTo>
                  <a:pt x="325934" y="235744"/>
                </a:lnTo>
                <a:lnTo>
                  <a:pt x="214313" y="235744"/>
                </a:lnTo>
                <a:lnTo>
                  <a:pt x="214313" y="763935"/>
                </a:lnTo>
                <a:lnTo>
                  <a:pt x="131713" y="763935"/>
                </a:lnTo>
                <a:lnTo>
                  <a:pt x="131713" y="235744"/>
                </a:lnTo>
                <a:lnTo>
                  <a:pt x="8483" y="235744"/>
                </a:lnTo>
                <a:lnTo>
                  <a:pt x="8483" y="154484"/>
                </a:lnTo>
                <a:lnTo>
                  <a:pt x="131713" y="154484"/>
                </a:lnTo>
                <a:lnTo>
                  <a:pt x="131713" y="91083"/>
                </a:lnTo>
                <a:lnTo>
                  <a:pt x="9823" y="91083"/>
                </a:lnTo>
                <a:close/>
                <a:moveTo>
                  <a:pt x="4851946" y="12502"/>
                </a:moveTo>
                <a:lnTo>
                  <a:pt x="5031432" y="12502"/>
                </a:lnTo>
                <a:lnTo>
                  <a:pt x="5031432" y="95101"/>
                </a:lnTo>
                <a:lnTo>
                  <a:pt x="4851946" y="95101"/>
                </a:lnTo>
                <a:close/>
                <a:moveTo>
                  <a:pt x="1943100" y="11609"/>
                </a:moveTo>
                <a:lnTo>
                  <a:pt x="2175272" y="11609"/>
                </a:lnTo>
                <a:cubicBezTo>
                  <a:pt x="2240757" y="11609"/>
                  <a:pt x="2273499" y="36761"/>
                  <a:pt x="2273499" y="87064"/>
                </a:cubicBezTo>
                <a:lnTo>
                  <a:pt x="2273499" y="290215"/>
                </a:lnTo>
                <a:cubicBezTo>
                  <a:pt x="2273499" y="346472"/>
                  <a:pt x="2244031" y="374600"/>
                  <a:pt x="2185095" y="374600"/>
                </a:cubicBezTo>
                <a:lnTo>
                  <a:pt x="2073920" y="374600"/>
                </a:lnTo>
                <a:cubicBezTo>
                  <a:pt x="2061121" y="374600"/>
                  <a:pt x="2049959" y="379065"/>
                  <a:pt x="2040434" y="387995"/>
                </a:cubicBezTo>
                <a:cubicBezTo>
                  <a:pt x="2030611" y="397222"/>
                  <a:pt x="2025700" y="412105"/>
                  <a:pt x="2025700" y="432643"/>
                </a:cubicBezTo>
                <a:lnTo>
                  <a:pt x="2025700" y="653207"/>
                </a:lnTo>
                <a:cubicBezTo>
                  <a:pt x="2025700" y="669875"/>
                  <a:pt x="2034034" y="678210"/>
                  <a:pt x="2050703" y="678210"/>
                </a:cubicBezTo>
                <a:lnTo>
                  <a:pt x="2273499" y="678210"/>
                </a:lnTo>
                <a:lnTo>
                  <a:pt x="2273499" y="760809"/>
                </a:lnTo>
                <a:lnTo>
                  <a:pt x="2027039" y="760809"/>
                </a:lnTo>
                <a:cubicBezTo>
                  <a:pt x="1971080" y="760809"/>
                  <a:pt x="1943100" y="731788"/>
                  <a:pt x="1943100" y="673745"/>
                </a:cubicBezTo>
                <a:lnTo>
                  <a:pt x="1943100" y="418356"/>
                </a:lnTo>
                <a:cubicBezTo>
                  <a:pt x="1943100" y="371326"/>
                  <a:pt x="1957983" y="336649"/>
                  <a:pt x="1987749" y="314325"/>
                </a:cubicBezTo>
                <a:cubicBezTo>
                  <a:pt x="2007989" y="299145"/>
                  <a:pt x="2037308" y="291554"/>
                  <a:pt x="2075706" y="291554"/>
                </a:cubicBezTo>
                <a:lnTo>
                  <a:pt x="2165003" y="291554"/>
                </a:lnTo>
                <a:cubicBezTo>
                  <a:pt x="2182267" y="291554"/>
                  <a:pt x="2190899" y="284262"/>
                  <a:pt x="2190899" y="269677"/>
                </a:cubicBezTo>
                <a:lnTo>
                  <a:pt x="2190899" y="121444"/>
                </a:lnTo>
                <a:cubicBezTo>
                  <a:pt x="2190899" y="103287"/>
                  <a:pt x="2181821" y="94208"/>
                  <a:pt x="2163663" y="94208"/>
                </a:cubicBezTo>
                <a:lnTo>
                  <a:pt x="1943100" y="94208"/>
                </a:lnTo>
                <a:close/>
                <a:moveTo>
                  <a:pt x="3281214" y="5804"/>
                </a:moveTo>
                <a:lnTo>
                  <a:pt x="3363813" y="5804"/>
                </a:lnTo>
                <a:lnTo>
                  <a:pt x="3363813" y="49560"/>
                </a:lnTo>
                <a:lnTo>
                  <a:pt x="3737074" y="49560"/>
                </a:lnTo>
                <a:lnTo>
                  <a:pt x="3737074" y="133499"/>
                </a:lnTo>
                <a:lnTo>
                  <a:pt x="3493740" y="133499"/>
                </a:lnTo>
                <a:lnTo>
                  <a:pt x="3493740" y="389334"/>
                </a:lnTo>
                <a:lnTo>
                  <a:pt x="3411141" y="389334"/>
                </a:lnTo>
                <a:lnTo>
                  <a:pt x="3411141" y="133499"/>
                </a:lnTo>
                <a:lnTo>
                  <a:pt x="3255764" y="133499"/>
                </a:lnTo>
                <a:lnTo>
                  <a:pt x="3255764" y="389334"/>
                </a:lnTo>
                <a:lnTo>
                  <a:pt x="3173165" y="389334"/>
                </a:lnTo>
                <a:lnTo>
                  <a:pt x="3173165" y="133499"/>
                </a:lnTo>
                <a:lnTo>
                  <a:pt x="2911525" y="133499"/>
                </a:lnTo>
                <a:lnTo>
                  <a:pt x="2911525" y="49560"/>
                </a:lnTo>
                <a:lnTo>
                  <a:pt x="3281214" y="49560"/>
                </a:lnTo>
                <a:close/>
                <a:moveTo>
                  <a:pt x="1090761" y="5804"/>
                </a:moveTo>
                <a:lnTo>
                  <a:pt x="1173361" y="5804"/>
                </a:lnTo>
                <a:lnTo>
                  <a:pt x="1173361" y="81260"/>
                </a:lnTo>
                <a:lnTo>
                  <a:pt x="1271588" y="81260"/>
                </a:lnTo>
                <a:lnTo>
                  <a:pt x="1271588" y="168325"/>
                </a:lnTo>
                <a:lnTo>
                  <a:pt x="1173361" y="168325"/>
                </a:lnTo>
                <a:lnTo>
                  <a:pt x="1173361" y="325041"/>
                </a:lnTo>
                <a:cubicBezTo>
                  <a:pt x="1204317" y="308670"/>
                  <a:pt x="1234678" y="297061"/>
                  <a:pt x="1264444" y="290215"/>
                </a:cubicBezTo>
                <a:lnTo>
                  <a:pt x="1264444" y="371029"/>
                </a:lnTo>
                <a:cubicBezTo>
                  <a:pt x="1232892" y="383828"/>
                  <a:pt x="1202531" y="399604"/>
                  <a:pt x="1173361" y="418356"/>
                </a:cubicBezTo>
                <a:lnTo>
                  <a:pt x="1173361" y="641598"/>
                </a:lnTo>
                <a:cubicBezTo>
                  <a:pt x="1173361" y="687140"/>
                  <a:pt x="1157883" y="721221"/>
                  <a:pt x="1126927" y="743843"/>
                </a:cubicBezTo>
                <a:cubicBezTo>
                  <a:pt x="1106984" y="758130"/>
                  <a:pt x="1078409" y="765274"/>
                  <a:pt x="1041202" y="765274"/>
                </a:cubicBezTo>
                <a:cubicBezTo>
                  <a:pt x="1032272" y="765274"/>
                  <a:pt x="1019324" y="764828"/>
                  <a:pt x="1002358" y="763935"/>
                </a:cubicBezTo>
                <a:lnTo>
                  <a:pt x="1002358" y="681782"/>
                </a:lnTo>
                <a:cubicBezTo>
                  <a:pt x="1011883" y="681186"/>
                  <a:pt x="1019026" y="680889"/>
                  <a:pt x="1023789" y="680889"/>
                </a:cubicBezTo>
                <a:cubicBezTo>
                  <a:pt x="1050280" y="680591"/>
                  <a:pt x="1068140" y="675829"/>
                  <a:pt x="1077367" y="666601"/>
                </a:cubicBezTo>
                <a:cubicBezTo>
                  <a:pt x="1086297" y="657672"/>
                  <a:pt x="1090761" y="642789"/>
                  <a:pt x="1090761" y="621953"/>
                </a:cubicBezTo>
                <a:lnTo>
                  <a:pt x="1090761" y="470148"/>
                </a:lnTo>
                <a:cubicBezTo>
                  <a:pt x="1058615" y="482352"/>
                  <a:pt x="1035397" y="489942"/>
                  <a:pt x="1021110" y="492919"/>
                </a:cubicBezTo>
                <a:cubicBezTo>
                  <a:pt x="1013371" y="494705"/>
                  <a:pt x="998786" y="496788"/>
                  <a:pt x="977354" y="499170"/>
                </a:cubicBezTo>
                <a:lnTo>
                  <a:pt x="977354" y="412105"/>
                </a:lnTo>
                <a:cubicBezTo>
                  <a:pt x="1005036" y="408831"/>
                  <a:pt x="1027361" y="403771"/>
                  <a:pt x="1044327" y="396925"/>
                </a:cubicBezTo>
                <a:cubicBezTo>
                  <a:pt x="1053852" y="393055"/>
                  <a:pt x="1069330" y="385763"/>
                  <a:pt x="1090761" y="375047"/>
                </a:cubicBezTo>
                <a:lnTo>
                  <a:pt x="1090761" y="168325"/>
                </a:lnTo>
                <a:lnTo>
                  <a:pt x="980033" y="168325"/>
                </a:lnTo>
                <a:lnTo>
                  <a:pt x="980033" y="81260"/>
                </a:lnTo>
                <a:lnTo>
                  <a:pt x="1090761" y="81260"/>
                </a:lnTo>
                <a:close/>
                <a:moveTo>
                  <a:pt x="685354" y="4465"/>
                </a:moveTo>
                <a:lnTo>
                  <a:pt x="767953" y="4465"/>
                </a:lnTo>
                <a:lnTo>
                  <a:pt x="767953" y="532656"/>
                </a:lnTo>
                <a:lnTo>
                  <a:pt x="825103" y="532656"/>
                </a:lnTo>
                <a:lnTo>
                  <a:pt x="825103" y="617934"/>
                </a:lnTo>
                <a:lnTo>
                  <a:pt x="767953" y="617934"/>
                </a:lnTo>
                <a:lnTo>
                  <a:pt x="767953" y="765274"/>
                </a:lnTo>
                <a:lnTo>
                  <a:pt x="685354" y="765274"/>
                </a:lnTo>
                <a:lnTo>
                  <a:pt x="685354" y="617934"/>
                </a:lnTo>
                <a:lnTo>
                  <a:pt x="376833" y="617934"/>
                </a:lnTo>
                <a:lnTo>
                  <a:pt x="376833" y="532656"/>
                </a:lnTo>
                <a:lnTo>
                  <a:pt x="685354" y="532656"/>
                </a:lnTo>
                <a:close/>
                <a:moveTo>
                  <a:pt x="1515368" y="4018"/>
                </a:moveTo>
                <a:lnTo>
                  <a:pt x="1597968" y="4018"/>
                </a:lnTo>
                <a:lnTo>
                  <a:pt x="1597968" y="74116"/>
                </a:lnTo>
                <a:lnTo>
                  <a:pt x="1799779" y="74116"/>
                </a:lnTo>
                <a:lnTo>
                  <a:pt x="1799779" y="156716"/>
                </a:lnTo>
                <a:lnTo>
                  <a:pt x="1597968" y="156716"/>
                </a:lnTo>
                <a:lnTo>
                  <a:pt x="1597968" y="279946"/>
                </a:lnTo>
                <a:cubicBezTo>
                  <a:pt x="1656904" y="279946"/>
                  <a:pt x="1693367" y="280839"/>
                  <a:pt x="1707356" y="282625"/>
                </a:cubicBezTo>
                <a:cubicBezTo>
                  <a:pt x="1737420" y="285899"/>
                  <a:pt x="1760786" y="299145"/>
                  <a:pt x="1777455" y="322362"/>
                </a:cubicBezTo>
                <a:cubicBezTo>
                  <a:pt x="1789063" y="338435"/>
                  <a:pt x="1794868" y="356295"/>
                  <a:pt x="1794868" y="375940"/>
                </a:cubicBezTo>
                <a:cubicBezTo>
                  <a:pt x="1794868" y="405706"/>
                  <a:pt x="1779241" y="438745"/>
                  <a:pt x="1747987" y="475059"/>
                </a:cubicBezTo>
                <a:cubicBezTo>
                  <a:pt x="1716137" y="511671"/>
                  <a:pt x="1673275" y="552748"/>
                  <a:pt x="1619399" y="598289"/>
                </a:cubicBezTo>
                <a:cubicBezTo>
                  <a:pt x="1655713" y="621506"/>
                  <a:pt x="1684586" y="638175"/>
                  <a:pt x="1706017" y="648295"/>
                </a:cubicBezTo>
                <a:cubicBezTo>
                  <a:pt x="1730127" y="659904"/>
                  <a:pt x="1761381" y="670768"/>
                  <a:pt x="1799779" y="680889"/>
                </a:cubicBezTo>
                <a:lnTo>
                  <a:pt x="1797546" y="763935"/>
                </a:lnTo>
                <a:cubicBezTo>
                  <a:pt x="1742182" y="748457"/>
                  <a:pt x="1696343" y="731639"/>
                  <a:pt x="1660029" y="713482"/>
                </a:cubicBezTo>
                <a:cubicBezTo>
                  <a:pt x="1632347" y="699790"/>
                  <a:pt x="1596033" y="678210"/>
                  <a:pt x="1551087" y="648742"/>
                </a:cubicBezTo>
                <a:cubicBezTo>
                  <a:pt x="1506141" y="679103"/>
                  <a:pt x="1467148" y="702469"/>
                  <a:pt x="1434108" y="718840"/>
                </a:cubicBezTo>
                <a:cubicBezTo>
                  <a:pt x="1400473" y="735211"/>
                  <a:pt x="1360289" y="750243"/>
                  <a:pt x="1313557" y="763935"/>
                </a:cubicBezTo>
                <a:lnTo>
                  <a:pt x="1313557" y="678210"/>
                </a:lnTo>
                <a:cubicBezTo>
                  <a:pt x="1360587" y="662732"/>
                  <a:pt x="1416397" y="636091"/>
                  <a:pt x="1480989" y="598289"/>
                </a:cubicBezTo>
                <a:cubicBezTo>
                  <a:pt x="1423839" y="545604"/>
                  <a:pt x="1384102" y="504081"/>
                  <a:pt x="1361778" y="473720"/>
                </a:cubicBezTo>
                <a:cubicBezTo>
                  <a:pt x="1351360" y="460028"/>
                  <a:pt x="1338263" y="440382"/>
                  <a:pt x="1322487" y="414784"/>
                </a:cubicBezTo>
                <a:lnTo>
                  <a:pt x="1417588" y="414784"/>
                </a:lnTo>
                <a:cubicBezTo>
                  <a:pt x="1442889" y="446633"/>
                  <a:pt x="1466404" y="472827"/>
                  <a:pt x="1488133" y="493365"/>
                </a:cubicBezTo>
                <a:cubicBezTo>
                  <a:pt x="1501825" y="506165"/>
                  <a:pt x="1522810" y="524470"/>
                  <a:pt x="1551087" y="548283"/>
                </a:cubicBezTo>
                <a:cubicBezTo>
                  <a:pt x="1601093" y="509885"/>
                  <a:pt x="1643509" y="470892"/>
                  <a:pt x="1678335" y="431304"/>
                </a:cubicBezTo>
                <a:cubicBezTo>
                  <a:pt x="1700957" y="405408"/>
                  <a:pt x="1712268" y="387995"/>
                  <a:pt x="1712268" y="379065"/>
                </a:cubicBezTo>
                <a:cubicBezTo>
                  <a:pt x="1712268" y="373410"/>
                  <a:pt x="1709589" y="369243"/>
                  <a:pt x="1704231" y="366564"/>
                </a:cubicBezTo>
                <a:cubicBezTo>
                  <a:pt x="1700957" y="364778"/>
                  <a:pt x="1688902" y="363885"/>
                  <a:pt x="1668066" y="363885"/>
                </a:cubicBezTo>
                <a:lnTo>
                  <a:pt x="1313557" y="363885"/>
                </a:lnTo>
                <a:lnTo>
                  <a:pt x="1313557" y="279946"/>
                </a:lnTo>
                <a:lnTo>
                  <a:pt x="1515368" y="279946"/>
                </a:lnTo>
                <a:lnTo>
                  <a:pt x="1515368" y="156716"/>
                </a:lnTo>
                <a:lnTo>
                  <a:pt x="1313557" y="156716"/>
                </a:lnTo>
                <a:lnTo>
                  <a:pt x="1313557" y="74116"/>
                </a:lnTo>
                <a:lnTo>
                  <a:pt x="1515368" y="74116"/>
                </a:lnTo>
                <a:close/>
                <a:moveTo>
                  <a:pt x="4256336" y="3125"/>
                </a:moveTo>
                <a:lnTo>
                  <a:pt x="4338935" y="3125"/>
                </a:lnTo>
                <a:lnTo>
                  <a:pt x="4338935" y="102691"/>
                </a:lnTo>
                <a:lnTo>
                  <a:pt x="4708624" y="102691"/>
                </a:lnTo>
                <a:lnTo>
                  <a:pt x="4708624" y="185291"/>
                </a:lnTo>
                <a:lnTo>
                  <a:pt x="4338935" y="185291"/>
                </a:lnTo>
                <a:lnTo>
                  <a:pt x="4338935" y="367457"/>
                </a:lnTo>
                <a:lnTo>
                  <a:pt x="4684514" y="367457"/>
                </a:lnTo>
                <a:lnTo>
                  <a:pt x="4684514" y="450056"/>
                </a:lnTo>
                <a:lnTo>
                  <a:pt x="4338935" y="450056"/>
                </a:lnTo>
                <a:lnTo>
                  <a:pt x="4338935" y="681335"/>
                </a:lnTo>
                <a:lnTo>
                  <a:pt x="4708624" y="681335"/>
                </a:lnTo>
                <a:lnTo>
                  <a:pt x="4708624" y="763935"/>
                </a:lnTo>
                <a:lnTo>
                  <a:pt x="3886200" y="763935"/>
                </a:lnTo>
                <a:lnTo>
                  <a:pt x="3886200" y="681335"/>
                </a:lnTo>
                <a:lnTo>
                  <a:pt x="4256336" y="681335"/>
                </a:lnTo>
                <a:lnTo>
                  <a:pt x="4256336" y="450056"/>
                </a:lnTo>
                <a:lnTo>
                  <a:pt x="3911203" y="450056"/>
                </a:lnTo>
                <a:lnTo>
                  <a:pt x="3911203" y="367457"/>
                </a:lnTo>
                <a:lnTo>
                  <a:pt x="4256336" y="367457"/>
                </a:lnTo>
                <a:lnTo>
                  <a:pt x="4256336" y="185291"/>
                </a:lnTo>
                <a:lnTo>
                  <a:pt x="4010769" y="185291"/>
                </a:lnTo>
                <a:cubicBezTo>
                  <a:pt x="3995291" y="225475"/>
                  <a:pt x="3975199" y="253901"/>
                  <a:pt x="3950494" y="270570"/>
                </a:cubicBezTo>
                <a:cubicBezTo>
                  <a:pt x="3934718" y="281285"/>
                  <a:pt x="3912840" y="290364"/>
                  <a:pt x="3884861" y="297805"/>
                </a:cubicBezTo>
                <a:lnTo>
                  <a:pt x="3884861" y="210741"/>
                </a:lnTo>
                <a:cubicBezTo>
                  <a:pt x="3907483" y="200918"/>
                  <a:pt x="3923556" y="180677"/>
                  <a:pt x="3933081" y="150019"/>
                </a:cubicBezTo>
                <a:cubicBezTo>
                  <a:pt x="3941118" y="124123"/>
                  <a:pt x="3949601" y="79028"/>
                  <a:pt x="3958531" y="14734"/>
                </a:cubicBezTo>
                <a:lnTo>
                  <a:pt x="4042916" y="14288"/>
                </a:lnTo>
                <a:cubicBezTo>
                  <a:pt x="4038154" y="44946"/>
                  <a:pt x="4033391" y="74414"/>
                  <a:pt x="4028629" y="102691"/>
                </a:cubicBezTo>
                <a:lnTo>
                  <a:pt x="4256336" y="102691"/>
                </a:lnTo>
                <a:close/>
                <a:moveTo>
                  <a:pt x="2396282" y="1339"/>
                </a:moveTo>
                <a:lnTo>
                  <a:pt x="2481114" y="1339"/>
                </a:lnTo>
                <a:lnTo>
                  <a:pt x="2467273" y="55811"/>
                </a:lnTo>
                <a:lnTo>
                  <a:pt x="2768203" y="55811"/>
                </a:lnTo>
                <a:lnTo>
                  <a:pt x="2768203" y="138410"/>
                </a:lnTo>
                <a:lnTo>
                  <a:pt x="2732038" y="138410"/>
                </a:lnTo>
                <a:cubicBezTo>
                  <a:pt x="2726978" y="223540"/>
                  <a:pt x="2717453" y="296317"/>
                  <a:pt x="2703463" y="356741"/>
                </a:cubicBezTo>
                <a:cubicBezTo>
                  <a:pt x="2691259" y="408831"/>
                  <a:pt x="2675930" y="453777"/>
                  <a:pt x="2657475" y="491579"/>
                </a:cubicBezTo>
                <a:cubicBezTo>
                  <a:pt x="2647057" y="512713"/>
                  <a:pt x="2630686" y="539502"/>
                  <a:pt x="2608362" y="571947"/>
                </a:cubicBezTo>
                <a:cubicBezTo>
                  <a:pt x="2637532" y="601117"/>
                  <a:pt x="2664768" y="623292"/>
                  <a:pt x="2690068" y="638473"/>
                </a:cubicBezTo>
                <a:cubicBezTo>
                  <a:pt x="2706737" y="648593"/>
                  <a:pt x="2732782" y="661243"/>
                  <a:pt x="2768203" y="676424"/>
                </a:cubicBezTo>
                <a:lnTo>
                  <a:pt x="2768203" y="760809"/>
                </a:lnTo>
                <a:cubicBezTo>
                  <a:pt x="2714327" y="740569"/>
                  <a:pt x="2673400" y="721519"/>
                  <a:pt x="2645420" y="703659"/>
                </a:cubicBezTo>
                <a:cubicBezTo>
                  <a:pt x="2621608" y="688181"/>
                  <a:pt x="2592586" y="663922"/>
                  <a:pt x="2558356" y="630882"/>
                </a:cubicBezTo>
                <a:cubicBezTo>
                  <a:pt x="2519958" y="664518"/>
                  <a:pt x="2486025" y="689967"/>
                  <a:pt x="2456557" y="707231"/>
                </a:cubicBezTo>
                <a:cubicBezTo>
                  <a:pt x="2426494" y="724793"/>
                  <a:pt x="2386013" y="742652"/>
                  <a:pt x="2335113" y="760809"/>
                </a:cubicBezTo>
                <a:lnTo>
                  <a:pt x="2335113" y="675977"/>
                </a:lnTo>
                <a:cubicBezTo>
                  <a:pt x="2374702" y="659011"/>
                  <a:pt x="2405063" y="644128"/>
                  <a:pt x="2426196" y="631329"/>
                </a:cubicBezTo>
                <a:cubicBezTo>
                  <a:pt x="2450604" y="616744"/>
                  <a:pt x="2476947" y="595908"/>
                  <a:pt x="2505224" y="568821"/>
                </a:cubicBezTo>
                <a:cubicBezTo>
                  <a:pt x="2464147" y="504527"/>
                  <a:pt x="2434531" y="443359"/>
                  <a:pt x="2416374" y="385316"/>
                </a:cubicBezTo>
                <a:cubicBezTo>
                  <a:pt x="2407444" y="357039"/>
                  <a:pt x="2397175" y="313283"/>
                  <a:pt x="2385566" y="254050"/>
                </a:cubicBezTo>
                <a:lnTo>
                  <a:pt x="2466380" y="254050"/>
                </a:lnTo>
                <a:cubicBezTo>
                  <a:pt x="2480965" y="319236"/>
                  <a:pt x="2491532" y="361950"/>
                  <a:pt x="2498080" y="382191"/>
                </a:cubicBezTo>
                <a:cubicBezTo>
                  <a:pt x="2509391" y="417314"/>
                  <a:pt x="2528739" y="458540"/>
                  <a:pt x="2556123" y="505867"/>
                </a:cubicBezTo>
                <a:cubicBezTo>
                  <a:pt x="2588568" y="447824"/>
                  <a:pt x="2610594" y="394246"/>
                  <a:pt x="2622203" y="345132"/>
                </a:cubicBezTo>
                <a:cubicBezTo>
                  <a:pt x="2633811" y="294829"/>
                  <a:pt x="2641997" y="225921"/>
                  <a:pt x="2646759" y="138410"/>
                </a:cubicBezTo>
                <a:lnTo>
                  <a:pt x="2446288" y="138410"/>
                </a:lnTo>
                <a:cubicBezTo>
                  <a:pt x="2433191" y="171152"/>
                  <a:pt x="2420541" y="194667"/>
                  <a:pt x="2408337" y="208955"/>
                </a:cubicBezTo>
                <a:cubicBezTo>
                  <a:pt x="2394645" y="224730"/>
                  <a:pt x="2379613" y="236637"/>
                  <a:pt x="2363242" y="244673"/>
                </a:cubicBezTo>
                <a:cubicBezTo>
                  <a:pt x="2352526" y="250031"/>
                  <a:pt x="2336304" y="255091"/>
                  <a:pt x="2314575" y="259854"/>
                </a:cubicBezTo>
                <a:lnTo>
                  <a:pt x="2314575" y="177701"/>
                </a:lnTo>
                <a:cubicBezTo>
                  <a:pt x="2336006" y="170855"/>
                  <a:pt x="2351633" y="154484"/>
                  <a:pt x="2361456" y="128588"/>
                </a:cubicBezTo>
                <a:cubicBezTo>
                  <a:pt x="2367111" y="113705"/>
                  <a:pt x="2378720" y="71289"/>
                  <a:pt x="2396282" y="1339"/>
                </a:cubicBezTo>
                <a:close/>
                <a:moveTo>
                  <a:pt x="5586412" y="0"/>
                </a:moveTo>
                <a:lnTo>
                  <a:pt x="5668566" y="0"/>
                </a:lnTo>
                <a:cubicBezTo>
                  <a:pt x="5659636" y="69056"/>
                  <a:pt x="5623619" y="103584"/>
                  <a:pt x="5560516" y="103584"/>
                </a:cubicBezTo>
                <a:lnTo>
                  <a:pt x="5422106" y="103584"/>
                </a:lnTo>
                <a:lnTo>
                  <a:pt x="5422106" y="206722"/>
                </a:lnTo>
                <a:lnTo>
                  <a:pt x="5677495" y="206722"/>
                </a:lnTo>
                <a:lnTo>
                  <a:pt x="5677495" y="289322"/>
                </a:lnTo>
                <a:lnTo>
                  <a:pt x="5422106" y="289322"/>
                </a:lnTo>
                <a:lnTo>
                  <a:pt x="5422106" y="388888"/>
                </a:lnTo>
                <a:lnTo>
                  <a:pt x="5572124" y="388888"/>
                </a:lnTo>
                <a:cubicBezTo>
                  <a:pt x="5607248" y="388888"/>
                  <a:pt x="5633293" y="396478"/>
                  <a:pt x="5650260" y="411659"/>
                </a:cubicBezTo>
                <a:cubicBezTo>
                  <a:pt x="5665440" y="425351"/>
                  <a:pt x="5673030" y="448419"/>
                  <a:pt x="5673030" y="480864"/>
                </a:cubicBezTo>
                <a:lnTo>
                  <a:pt x="5673030" y="672406"/>
                </a:lnTo>
                <a:cubicBezTo>
                  <a:pt x="5673030" y="705148"/>
                  <a:pt x="5662910" y="729109"/>
                  <a:pt x="5642669" y="744290"/>
                </a:cubicBezTo>
                <a:cubicBezTo>
                  <a:pt x="5629870" y="753815"/>
                  <a:pt x="5607100" y="758577"/>
                  <a:pt x="5574357" y="758577"/>
                </a:cubicBezTo>
                <a:lnTo>
                  <a:pt x="5182791" y="759024"/>
                </a:lnTo>
                <a:cubicBezTo>
                  <a:pt x="5148858" y="759024"/>
                  <a:pt x="5123855" y="751582"/>
                  <a:pt x="5107781" y="736699"/>
                </a:cubicBezTo>
                <a:cubicBezTo>
                  <a:pt x="5092898" y="722412"/>
                  <a:pt x="5085457" y="698748"/>
                  <a:pt x="5085457" y="665708"/>
                </a:cubicBezTo>
                <a:lnTo>
                  <a:pt x="5085457" y="483096"/>
                </a:lnTo>
                <a:cubicBezTo>
                  <a:pt x="5085457" y="448270"/>
                  <a:pt x="5094238" y="423416"/>
                  <a:pt x="5111800" y="408533"/>
                </a:cubicBezTo>
                <a:cubicBezTo>
                  <a:pt x="5127278" y="395436"/>
                  <a:pt x="5151834" y="388888"/>
                  <a:pt x="5185469" y="388888"/>
                </a:cubicBezTo>
                <a:lnTo>
                  <a:pt x="5336828" y="388888"/>
                </a:lnTo>
                <a:lnTo>
                  <a:pt x="5336828" y="289322"/>
                </a:lnTo>
                <a:lnTo>
                  <a:pt x="5081439" y="289322"/>
                </a:lnTo>
                <a:lnTo>
                  <a:pt x="5081439" y="206722"/>
                </a:lnTo>
                <a:lnTo>
                  <a:pt x="5336828" y="206722"/>
                </a:lnTo>
                <a:lnTo>
                  <a:pt x="5336828" y="103584"/>
                </a:lnTo>
                <a:lnTo>
                  <a:pt x="5089922" y="103584"/>
                </a:lnTo>
                <a:lnTo>
                  <a:pt x="5089922" y="20985"/>
                </a:lnTo>
                <a:lnTo>
                  <a:pt x="5553819" y="21431"/>
                </a:lnTo>
                <a:cubicBezTo>
                  <a:pt x="5566618" y="21431"/>
                  <a:pt x="5574804" y="20092"/>
                  <a:pt x="5578376" y="17413"/>
                </a:cubicBezTo>
                <a:cubicBezTo>
                  <a:pt x="5582840" y="14436"/>
                  <a:pt x="5585519" y="8632"/>
                  <a:pt x="5586412" y="0"/>
                </a:cubicBezTo>
                <a:close/>
              </a:path>
            </a:pathLst>
          </a:custGeom>
          <a:gradFill>
            <a:gsLst>
              <a:gs pos="0">
                <a:srgbClr val="329FFD"/>
              </a:gs>
              <a:gs pos="50000">
                <a:srgbClr val="2326ED"/>
              </a:gs>
              <a:gs pos="100000">
                <a:srgbClr val="080A3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060358" y="1559678"/>
            <a:ext cx="5677495" cy="765274"/>
          </a:xfrm>
          <a:custGeom>
            <a:avLst/>
            <a:gdLst/>
            <a:ahLst/>
            <a:cxnLst/>
            <a:rect l="l" t="t" r="r" b="b"/>
            <a:pathLst>
              <a:path w="5677495" h="765274">
                <a:moveTo>
                  <a:pt x="4851946" y="663922"/>
                </a:moveTo>
                <a:lnTo>
                  <a:pt x="5031432" y="663922"/>
                </a:lnTo>
                <a:lnTo>
                  <a:pt x="5031432" y="745182"/>
                </a:lnTo>
                <a:lnTo>
                  <a:pt x="4851946" y="745182"/>
                </a:lnTo>
                <a:close/>
                <a:moveTo>
                  <a:pt x="5204668" y="471488"/>
                </a:moveTo>
                <a:cubicBezTo>
                  <a:pt x="5187107" y="471488"/>
                  <a:pt x="5176689" y="474018"/>
                  <a:pt x="5173414" y="479078"/>
                </a:cubicBezTo>
                <a:cubicBezTo>
                  <a:pt x="5169843" y="483840"/>
                  <a:pt x="5168057" y="492026"/>
                  <a:pt x="5168057" y="503634"/>
                </a:cubicBezTo>
                <a:lnTo>
                  <a:pt x="5168057" y="650528"/>
                </a:lnTo>
                <a:cubicBezTo>
                  <a:pt x="5168057" y="667792"/>
                  <a:pt x="5175349" y="676424"/>
                  <a:pt x="5189934" y="676424"/>
                </a:cubicBezTo>
                <a:lnTo>
                  <a:pt x="5203775" y="675977"/>
                </a:lnTo>
                <a:lnTo>
                  <a:pt x="5558730" y="675977"/>
                </a:lnTo>
                <a:cubicBezTo>
                  <a:pt x="5571530" y="675977"/>
                  <a:pt x="5579418" y="674936"/>
                  <a:pt x="5582394" y="672852"/>
                </a:cubicBezTo>
                <a:cubicBezTo>
                  <a:pt x="5587752" y="669280"/>
                  <a:pt x="5590430" y="661988"/>
                  <a:pt x="5590430" y="650974"/>
                </a:cubicBezTo>
                <a:lnTo>
                  <a:pt x="5590430" y="502741"/>
                </a:lnTo>
                <a:cubicBezTo>
                  <a:pt x="5590430" y="481906"/>
                  <a:pt x="5580162" y="471488"/>
                  <a:pt x="5559623" y="471488"/>
                </a:cubicBezTo>
                <a:close/>
                <a:moveTo>
                  <a:pt x="2930277" y="427286"/>
                </a:moveTo>
                <a:lnTo>
                  <a:pt x="3600450" y="427286"/>
                </a:lnTo>
                <a:cubicBezTo>
                  <a:pt x="3637062" y="427286"/>
                  <a:pt x="3665190" y="432643"/>
                  <a:pt x="3684836" y="443359"/>
                </a:cubicBezTo>
                <a:cubicBezTo>
                  <a:pt x="3709541" y="457051"/>
                  <a:pt x="3721894" y="474911"/>
                  <a:pt x="3721894" y="496937"/>
                </a:cubicBezTo>
                <a:cubicBezTo>
                  <a:pt x="3721894" y="528786"/>
                  <a:pt x="3696444" y="560784"/>
                  <a:pt x="3645545" y="592931"/>
                </a:cubicBezTo>
                <a:cubicBezTo>
                  <a:pt x="3612803" y="613767"/>
                  <a:pt x="3562499" y="636091"/>
                  <a:pt x="3494633" y="659904"/>
                </a:cubicBezTo>
                <a:cubicBezTo>
                  <a:pt x="3536900" y="670322"/>
                  <a:pt x="3579317" y="676424"/>
                  <a:pt x="3621881" y="678210"/>
                </a:cubicBezTo>
                <a:cubicBezTo>
                  <a:pt x="3652838" y="679698"/>
                  <a:pt x="3691086" y="680740"/>
                  <a:pt x="3736628" y="681335"/>
                </a:cubicBezTo>
                <a:lnTo>
                  <a:pt x="3736181" y="760809"/>
                </a:lnTo>
                <a:cubicBezTo>
                  <a:pt x="3712964" y="759916"/>
                  <a:pt x="3695551" y="759321"/>
                  <a:pt x="3683943" y="759024"/>
                </a:cubicBezTo>
                <a:cubicBezTo>
                  <a:pt x="3619351" y="756940"/>
                  <a:pt x="3558034" y="750243"/>
                  <a:pt x="3499991" y="738932"/>
                </a:cubicBezTo>
                <a:cubicBezTo>
                  <a:pt x="3479453" y="735062"/>
                  <a:pt x="3432721" y="721816"/>
                  <a:pt x="3359795" y="699195"/>
                </a:cubicBezTo>
                <a:cubicBezTo>
                  <a:pt x="3341936" y="702766"/>
                  <a:pt x="3301008" y="711250"/>
                  <a:pt x="3237012" y="724644"/>
                </a:cubicBezTo>
                <a:cubicBezTo>
                  <a:pt x="3155454" y="741611"/>
                  <a:pt x="3047256" y="754261"/>
                  <a:pt x="2912418" y="762595"/>
                </a:cubicBezTo>
                <a:lnTo>
                  <a:pt x="2912418" y="680889"/>
                </a:lnTo>
                <a:cubicBezTo>
                  <a:pt x="3034457" y="675829"/>
                  <a:pt x="3133279" y="666006"/>
                  <a:pt x="3208883" y="651421"/>
                </a:cubicBezTo>
                <a:cubicBezTo>
                  <a:pt x="3149352" y="635347"/>
                  <a:pt x="3104555" y="625078"/>
                  <a:pt x="3074492" y="620613"/>
                </a:cubicBezTo>
                <a:cubicBezTo>
                  <a:pt x="3045321" y="616149"/>
                  <a:pt x="3006031" y="612874"/>
                  <a:pt x="2956620" y="610791"/>
                </a:cubicBezTo>
                <a:lnTo>
                  <a:pt x="2956620" y="534888"/>
                </a:lnTo>
                <a:cubicBezTo>
                  <a:pt x="3021806" y="536674"/>
                  <a:pt x="3080593" y="543074"/>
                  <a:pt x="3132981" y="554087"/>
                </a:cubicBezTo>
                <a:cubicBezTo>
                  <a:pt x="3168104" y="561231"/>
                  <a:pt x="3242518" y="582662"/>
                  <a:pt x="3356223" y="618381"/>
                </a:cubicBezTo>
                <a:cubicBezTo>
                  <a:pt x="3420517" y="602307"/>
                  <a:pt x="3478560" y="583109"/>
                  <a:pt x="3530352" y="560784"/>
                </a:cubicBezTo>
                <a:cubicBezTo>
                  <a:pt x="3577084" y="540246"/>
                  <a:pt x="3607296" y="522387"/>
                  <a:pt x="3620988" y="507206"/>
                </a:cubicBezTo>
                <a:lnTo>
                  <a:pt x="2930277" y="507206"/>
                </a:lnTo>
                <a:close/>
                <a:moveTo>
                  <a:pt x="4851946" y="319236"/>
                </a:moveTo>
                <a:lnTo>
                  <a:pt x="5031432" y="319236"/>
                </a:lnTo>
                <a:lnTo>
                  <a:pt x="5031432" y="401836"/>
                </a:lnTo>
                <a:lnTo>
                  <a:pt x="4851946" y="401836"/>
                </a:lnTo>
                <a:close/>
                <a:moveTo>
                  <a:pt x="378172" y="309860"/>
                </a:moveTo>
                <a:lnTo>
                  <a:pt x="624632" y="309860"/>
                </a:lnTo>
                <a:lnTo>
                  <a:pt x="624632" y="396478"/>
                </a:lnTo>
                <a:lnTo>
                  <a:pt x="378172" y="396478"/>
                </a:lnTo>
                <a:close/>
                <a:moveTo>
                  <a:pt x="24557" y="284857"/>
                </a:moveTo>
                <a:lnTo>
                  <a:pt x="99566" y="284857"/>
                </a:lnTo>
                <a:lnTo>
                  <a:pt x="97334" y="608112"/>
                </a:lnTo>
                <a:cubicBezTo>
                  <a:pt x="97036" y="650379"/>
                  <a:pt x="94655" y="679549"/>
                  <a:pt x="90190" y="695623"/>
                </a:cubicBezTo>
                <a:cubicBezTo>
                  <a:pt x="79772" y="734020"/>
                  <a:pt x="49709" y="755749"/>
                  <a:pt x="0" y="760809"/>
                </a:cubicBezTo>
                <a:lnTo>
                  <a:pt x="0" y="684014"/>
                </a:lnTo>
                <a:cubicBezTo>
                  <a:pt x="893" y="684014"/>
                  <a:pt x="1637" y="684014"/>
                  <a:pt x="2233" y="684014"/>
                </a:cubicBezTo>
                <a:cubicBezTo>
                  <a:pt x="13246" y="684014"/>
                  <a:pt x="19050" y="669578"/>
                  <a:pt x="19645" y="640705"/>
                </a:cubicBezTo>
                <a:close/>
                <a:moveTo>
                  <a:pt x="250924" y="283071"/>
                </a:moveTo>
                <a:lnTo>
                  <a:pt x="321022" y="283071"/>
                </a:lnTo>
                <a:lnTo>
                  <a:pt x="321022" y="763935"/>
                </a:lnTo>
                <a:lnTo>
                  <a:pt x="250924" y="763935"/>
                </a:lnTo>
                <a:close/>
                <a:moveTo>
                  <a:pt x="3623667" y="162967"/>
                </a:moveTo>
                <a:lnTo>
                  <a:pt x="3706267" y="162967"/>
                </a:lnTo>
                <a:lnTo>
                  <a:pt x="3706267" y="277267"/>
                </a:lnTo>
                <a:cubicBezTo>
                  <a:pt x="3706267" y="292745"/>
                  <a:pt x="3707755" y="302568"/>
                  <a:pt x="3710732" y="306735"/>
                </a:cubicBezTo>
                <a:cubicBezTo>
                  <a:pt x="3713708" y="310604"/>
                  <a:pt x="3719215" y="313134"/>
                  <a:pt x="3727252" y="314325"/>
                </a:cubicBezTo>
                <a:lnTo>
                  <a:pt x="3727252" y="397371"/>
                </a:lnTo>
                <a:cubicBezTo>
                  <a:pt x="3706713" y="396478"/>
                  <a:pt x="3689003" y="391418"/>
                  <a:pt x="3674120" y="382191"/>
                </a:cubicBezTo>
                <a:cubicBezTo>
                  <a:pt x="3640485" y="362545"/>
                  <a:pt x="3623667" y="332631"/>
                  <a:pt x="3623667" y="292447"/>
                </a:cubicBezTo>
                <a:close/>
                <a:moveTo>
                  <a:pt x="2946797" y="162967"/>
                </a:moveTo>
                <a:lnTo>
                  <a:pt x="3028950" y="162967"/>
                </a:lnTo>
                <a:lnTo>
                  <a:pt x="3028950" y="281285"/>
                </a:lnTo>
                <a:cubicBezTo>
                  <a:pt x="3028950" y="353020"/>
                  <a:pt x="2994571" y="391716"/>
                  <a:pt x="2925812" y="397371"/>
                </a:cubicBezTo>
                <a:lnTo>
                  <a:pt x="2925812" y="314325"/>
                </a:lnTo>
                <a:cubicBezTo>
                  <a:pt x="2939802" y="311051"/>
                  <a:pt x="2946797" y="303163"/>
                  <a:pt x="2946797" y="290661"/>
                </a:cubicBezTo>
                <a:close/>
                <a:moveTo>
                  <a:pt x="378172" y="75902"/>
                </a:moveTo>
                <a:lnTo>
                  <a:pt x="624632" y="75902"/>
                </a:lnTo>
                <a:lnTo>
                  <a:pt x="624632" y="162520"/>
                </a:lnTo>
                <a:lnTo>
                  <a:pt x="378172" y="162520"/>
                </a:lnTo>
                <a:close/>
                <a:moveTo>
                  <a:pt x="9823" y="15627"/>
                </a:moveTo>
                <a:lnTo>
                  <a:pt x="325041" y="15627"/>
                </a:lnTo>
                <a:lnTo>
                  <a:pt x="325041" y="91083"/>
                </a:lnTo>
                <a:lnTo>
                  <a:pt x="214313" y="91083"/>
                </a:lnTo>
                <a:lnTo>
                  <a:pt x="214313" y="154484"/>
                </a:lnTo>
                <a:lnTo>
                  <a:pt x="325934" y="154484"/>
                </a:lnTo>
                <a:lnTo>
                  <a:pt x="325934" y="235744"/>
                </a:lnTo>
                <a:lnTo>
                  <a:pt x="214313" y="235744"/>
                </a:lnTo>
                <a:lnTo>
                  <a:pt x="214313" y="763935"/>
                </a:lnTo>
                <a:lnTo>
                  <a:pt x="131713" y="763935"/>
                </a:lnTo>
                <a:lnTo>
                  <a:pt x="131713" y="235744"/>
                </a:lnTo>
                <a:lnTo>
                  <a:pt x="8483" y="235744"/>
                </a:lnTo>
                <a:lnTo>
                  <a:pt x="8483" y="154484"/>
                </a:lnTo>
                <a:lnTo>
                  <a:pt x="131713" y="154484"/>
                </a:lnTo>
                <a:lnTo>
                  <a:pt x="131713" y="91083"/>
                </a:lnTo>
                <a:lnTo>
                  <a:pt x="9823" y="91083"/>
                </a:lnTo>
                <a:close/>
                <a:moveTo>
                  <a:pt x="4851946" y="12502"/>
                </a:moveTo>
                <a:lnTo>
                  <a:pt x="5031432" y="12502"/>
                </a:lnTo>
                <a:lnTo>
                  <a:pt x="5031432" y="95101"/>
                </a:lnTo>
                <a:lnTo>
                  <a:pt x="4851946" y="95101"/>
                </a:lnTo>
                <a:close/>
                <a:moveTo>
                  <a:pt x="1943100" y="11609"/>
                </a:moveTo>
                <a:lnTo>
                  <a:pt x="2175272" y="11609"/>
                </a:lnTo>
                <a:cubicBezTo>
                  <a:pt x="2240757" y="11609"/>
                  <a:pt x="2273499" y="36761"/>
                  <a:pt x="2273499" y="87064"/>
                </a:cubicBezTo>
                <a:lnTo>
                  <a:pt x="2273499" y="290215"/>
                </a:lnTo>
                <a:cubicBezTo>
                  <a:pt x="2273499" y="346472"/>
                  <a:pt x="2244031" y="374600"/>
                  <a:pt x="2185095" y="374600"/>
                </a:cubicBezTo>
                <a:lnTo>
                  <a:pt x="2073920" y="374600"/>
                </a:lnTo>
                <a:cubicBezTo>
                  <a:pt x="2061121" y="374600"/>
                  <a:pt x="2049959" y="379065"/>
                  <a:pt x="2040434" y="387995"/>
                </a:cubicBezTo>
                <a:cubicBezTo>
                  <a:pt x="2030611" y="397222"/>
                  <a:pt x="2025700" y="412105"/>
                  <a:pt x="2025700" y="432643"/>
                </a:cubicBezTo>
                <a:lnTo>
                  <a:pt x="2025700" y="653207"/>
                </a:lnTo>
                <a:cubicBezTo>
                  <a:pt x="2025700" y="669875"/>
                  <a:pt x="2034034" y="678210"/>
                  <a:pt x="2050703" y="678210"/>
                </a:cubicBezTo>
                <a:lnTo>
                  <a:pt x="2273499" y="678210"/>
                </a:lnTo>
                <a:lnTo>
                  <a:pt x="2273499" y="760809"/>
                </a:lnTo>
                <a:lnTo>
                  <a:pt x="2027039" y="760809"/>
                </a:lnTo>
                <a:cubicBezTo>
                  <a:pt x="1971080" y="760809"/>
                  <a:pt x="1943100" y="731788"/>
                  <a:pt x="1943100" y="673745"/>
                </a:cubicBezTo>
                <a:lnTo>
                  <a:pt x="1943100" y="418356"/>
                </a:lnTo>
                <a:cubicBezTo>
                  <a:pt x="1943100" y="371326"/>
                  <a:pt x="1957983" y="336649"/>
                  <a:pt x="1987749" y="314325"/>
                </a:cubicBezTo>
                <a:cubicBezTo>
                  <a:pt x="2007989" y="299145"/>
                  <a:pt x="2037308" y="291554"/>
                  <a:pt x="2075706" y="291554"/>
                </a:cubicBezTo>
                <a:lnTo>
                  <a:pt x="2165003" y="291554"/>
                </a:lnTo>
                <a:cubicBezTo>
                  <a:pt x="2182267" y="291554"/>
                  <a:pt x="2190899" y="284262"/>
                  <a:pt x="2190899" y="269677"/>
                </a:cubicBezTo>
                <a:lnTo>
                  <a:pt x="2190899" y="121444"/>
                </a:lnTo>
                <a:cubicBezTo>
                  <a:pt x="2190899" y="103287"/>
                  <a:pt x="2181821" y="94208"/>
                  <a:pt x="2163663" y="94208"/>
                </a:cubicBezTo>
                <a:lnTo>
                  <a:pt x="1943100" y="94208"/>
                </a:lnTo>
                <a:close/>
                <a:moveTo>
                  <a:pt x="3281214" y="5804"/>
                </a:moveTo>
                <a:lnTo>
                  <a:pt x="3363813" y="5804"/>
                </a:lnTo>
                <a:lnTo>
                  <a:pt x="3363813" y="49560"/>
                </a:lnTo>
                <a:lnTo>
                  <a:pt x="3737074" y="49560"/>
                </a:lnTo>
                <a:lnTo>
                  <a:pt x="3737074" y="133499"/>
                </a:lnTo>
                <a:lnTo>
                  <a:pt x="3493740" y="133499"/>
                </a:lnTo>
                <a:lnTo>
                  <a:pt x="3493740" y="389334"/>
                </a:lnTo>
                <a:lnTo>
                  <a:pt x="3411141" y="389334"/>
                </a:lnTo>
                <a:lnTo>
                  <a:pt x="3411141" y="133499"/>
                </a:lnTo>
                <a:lnTo>
                  <a:pt x="3255764" y="133499"/>
                </a:lnTo>
                <a:lnTo>
                  <a:pt x="3255764" y="389334"/>
                </a:lnTo>
                <a:lnTo>
                  <a:pt x="3173165" y="389334"/>
                </a:lnTo>
                <a:lnTo>
                  <a:pt x="3173165" y="133499"/>
                </a:lnTo>
                <a:lnTo>
                  <a:pt x="2911525" y="133499"/>
                </a:lnTo>
                <a:lnTo>
                  <a:pt x="2911525" y="49560"/>
                </a:lnTo>
                <a:lnTo>
                  <a:pt x="3281214" y="49560"/>
                </a:lnTo>
                <a:close/>
                <a:moveTo>
                  <a:pt x="1090761" y="5804"/>
                </a:moveTo>
                <a:lnTo>
                  <a:pt x="1173361" y="5804"/>
                </a:lnTo>
                <a:lnTo>
                  <a:pt x="1173361" y="81260"/>
                </a:lnTo>
                <a:lnTo>
                  <a:pt x="1271588" y="81260"/>
                </a:lnTo>
                <a:lnTo>
                  <a:pt x="1271588" y="168325"/>
                </a:lnTo>
                <a:lnTo>
                  <a:pt x="1173361" y="168325"/>
                </a:lnTo>
                <a:lnTo>
                  <a:pt x="1173361" y="325041"/>
                </a:lnTo>
                <a:cubicBezTo>
                  <a:pt x="1204317" y="308670"/>
                  <a:pt x="1234678" y="297061"/>
                  <a:pt x="1264444" y="290215"/>
                </a:cubicBezTo>
                <a:lnTo>
                  <a:pt x="1264444" y="371029"/>
                </a:lnTo>
                <a:cubicBezTo>
                  <a:pt x="1232892" y="383828"/>
                  <a:pt x="1202531" y="399604"/>
                  <a:pt x="1173361" y="418356"/>
                </a:cubicBezTo>
                <a:lnTo>
                  <a:pt x="1173361" y="641598"/>
                </a:lnTo>
                <a:cubicBezTo>
                  <a:pt x="1173361" y="687140"/>
                  <a:pt x="1157883" y="721221"/>
                  <a:pt x="1126927" y="743843"/>
                </a:cubicBezTo>
                <a:cubicBezTo>
                  <a:pt x="1106984" y="758130"/>
                  <a:pt x="1078409" y="765274"/>
                  <a:pt x="1041202" y="765274"/>
                </a:cubicBezTo>
                <a:cubicBezTo>
                  <a:pt x="1032272" y="765274"/>
                  <a:pt x="1019324" y="764828"/>
                  <a:pt x="1002358" y="763935"/>
                </a:cubicBezTo>
                <a:lnTo>
                  <a:pt x="1002358" y="681782"/>
                </a:lnTo>
                <a:cubicBezTo>
                  <a:pt x="1011883" y="681186"/>
                  <a:pt x="1019026" y="680889"/>
                  <a:pt x="1023789" y="680889"/>
                </a:cubicBezTo>
                <a:cubicBezTo>
                  <a:pt x="1050280" y="680591"/>
                  <a:pt x="1068140" y="675829"/>
                  <a:pt x="1077367" y="666601"/>
                </a:cubicBezTo>
                <a:cubicBezTo>
                  <a:pt x="1086297" y="657672"/>
                  <a:pt x="1090761" y="642789"/>
                  <a:pt x="1090761" y="621953"/>
                </a:cubicBezTo>
                <a:lnTo>
                  <a:pt x="1090761" y="470148"/>
                </a:lnTo>
                <a:cubicBezTo>
                  <a:pt x="1058615" y="482352"/>
                  <a:pt x="1035397" y="489942"/>
                  <a:pt x="1021110" y="492919"/>
                </a:cubicBezTo>
                <a:cubicBezTo>
                  <a:pt x="1013371" y="494705"/>
                  <a:pt x="998786" y="496788"/>
                  <a:pt x="977354" y="499170"/>
                </a:cubicBezTo>
                <a:lnTo>
                  <a:pt x="977354" y="412105"/>
                </a:lnTo>
                <a:cubicBezTo>
                  <a:pt x="1005036" y="408831"/>
                  <a:pt x="1027361" y="403771"/>
                  <a:pt x="1044327" y="396925"/>
                </a:cubicBezTo>
                <a:cubicBezTo>
                  <a:pt x="1053852" y="393055"/>
                  <a:pt x="1069330" y="385763"/>
                  <a:pt x="1090761" y="375047"/>
                </a:cubicBezTo>
                <a:lnTo>
                  <a:pt x="1090761" y="168325"/>
                </a:lnTo>
                <a:lnTo>
                  <a:pt x="980033" y="168325"/>
                </a:lnTo>
                <a:lnTo>
                  <a:pt x="980033" y="81260"/>
                </a:lnTo>
                <a:lnTo>
                  <a:pt x="1090761" y="81260"/>
                </a:lnTo>
                <a:close/>
                <a:moveTo>
                  <a:pt x="685354" y="4465"/>
                </a:moveTo>
                <a:lnTo>
                  <a:pt x="767953" y="4465"/>
                </a:lnTo>
                <a:lnTo>
                  <a:pt x="767953" y="532656"/>
                </a:lnTo>
                <a:lnTo>
                  <a:pt x="825103" y="532656"/>
                </a:lnTo>
                <a:lnTo>
                  <a:pt x="825103" y="617934"/>
                </a:lnTo>
                <a:lnTo>
                  <a:pt x="767953" y="617934"/>
                </a:lnTo>
                <a:lnTo>
                  <a:pt x="767953" y="765274"/>
                </a:lnTo>
                <a:lnTo>
                  <a:pt x="685354" y="765274"/>
                </a:lnTo>
                <a:lnTo>
                  <a:pt x="685354" y="617934"/>
                </a:lnTo>
                <a:lnTo>
                  <a:pt x="376833" y="617934"/>
                </a:lnTo>
                <a:lnTo>
                  <a:pt x="376833" y="532656"/>
                </a:lnTo>
                <a:lnTo>
                  <a:pt x="685354" y="532656"/>
                </a:lnTo>
                <a:close/>
                <a:moveTo>
                  <a:pt x="1515368" y="4018"/>
                </a:moveTo>
                <a:lnTo>
                  <a:pt x="1597968" y="4018"/>
                </a:lnTo>
                <a:lnTo>
                  <a:pt x="1597968" y="74116"/>
                </a:lnTo>
                <a:lnTo>
                  <a:pt x="1799779" y="74116"/>
                </a:lnTo>
                <a:lnTo>
                  <a:pt x="1799779" y="156716"/>
                </a:lnTo>
                <a:lnTo>
                  <a:pt x="1597968" y="156716"/>
                </a:lnTo>
                <a:lnTo>
                  <a:pt x="1597968" y="279946"/>
                </a:lnTo>
                <a:cubicBezTo>
                  <a:pt x="1656904" y="279946"/>
                  <a:pt x="1693367" y="280839"/>
                  <a:pt x="1707356" y="282625"/>
                </a:cubicBezTo>
                <a:cubicBezTo>
                  <a:pt x="1737420" y="285899"/>
                  <a:pt x="1760786" y="299145"/>
                  <a:pt x="1777455" y="322362"/>
                </a:cubicBezTo>
                <a:cubicBezTo>
                  <a:pt x="1789063" y="338435"/>
                  <a:pt x="1794868" y="356295"/>
                  <a:pt x="1794868" y="375940"/>
                </a:cubicBezTo>
                <a:cubicBezTo>
                  <a:pt x="1794868" y="405706"/>
                  <a:pt x="1779241" y="438745"/>
                  <a:pt x="1747987" y="475059"/>
                </a:cubicBezTo>
                <a:cubicBezTo>
                  <a:pt x="1716137" y="511671"/>
                  <a:pt x="1673275" y="552748"/>
                  <a:pt x="1619399" y="598289"/>
                </a:cubicBezTo>
                <a:cubicBezTo>
                  <a:pt x="1655713" y="621506"/>
                  <a:pt x="1684586" y="638175"/>
                  <a:pt x="1706017" y="648295"/>
                </a:cubicBezTo>
                <a:cubicBezTo>
                  <a:pt x="1730127" y="659904"/>
                  <a:pt x="1761381" y="670768"/>
                  <a:pt x="1799779" y="680889"/>
                </a:cubicBezTo>
                <a:lnTo>
                  <a:pt x="1797546" y="763935"/>
                </a:lnTo>
                <a:cubicBezTo>
                  <a:pt x="1742182" y="748457"/>
                  <a:pt x="1696343" y="731639"/>
                  <a:pt x="1660029" y="713482"/>
                </a:cubicBezTo>
                <a:cubicBezTo>
                  <a:pt x="1632347" y="699790"/>
                  <a:pt x="1596033" y="678210"/>
                  <a:pt x="1551087" y="648742"/>
                </a:cubicBezTo>
                <a:cubicBezTo>
                  <a:pt x="1506141" y="679103"/>
                  <a:pt x="1467148" y="702469"/>
                  <a:pt x="1434108" y="718840"/>
                </a:cubicBezTo>
                <a:cubicBezTo>
                  <a:pt x="1400473" y="735211"/>
                  <a:pt x="1360289" y="750243"/>
                  <a:pt x="1313557" y="763935"/>
                </a:cubicBezTo>
                <a:lnTo>
                  <a:pt x="1313557" y="678210"/>
                </a:lnTo>
                <a:cubicBezTo>
                  <a:pt x="1360587" y="662732"/>
                  <a:pt x="1416397" y="636091"/>
                  <a:pt x="1480989" y="598289"/>
                </a:cubicBezTo>
                <a:cubicBezTo>
                  <a:pt x="1423839" y="545604"/>
                  <a:pt x="1384102" y="504081"/>
                  <a:pt x="1361778" y="473720"/>
                </a:cubicBezTo>
                <a:cubicBezTo>
                  <a:pt x="1351360" y="460028"/>
                  <a:pt x="1338263" y="440382"/>
                  <a:pt x="1322487" y="414784"/>
                </a:cubicBezTo>
                <a:lnTo>
                  <a:pt x="1417588" y="414784"/>
                </a:lnTo>
                <a:cubicBezTo>
                  <a:pt x="1442889" y="446633"/>
                  <a:pt x="1466404" y="472827"/>
                  <a:pt x="1488133" y="493365"/>
                </a:cubicBezTo>
                <a:cubicBezTo>
                  <a:pt x="1501825" y="506165"/>
                  <a:pt x="1522810" y="524470"/>
                  <a:pt x="1551087" y="548283"/>
                </a:cubicBezTo>
                <a:cubicBezTo>
                  <a:pt x="1601093" y="509885"/>
                  <a:pt x="1643509" y="470892"/>
                  <a:pt x="1678335" y="431304"/>
                </a:cubicBezTo>
                <a:cubicBezTo>
                  <a:pt x="1700957" y="405408"/>
                  <a:pt x="1712268" y="387995"/>
                  <a:pt x="1712268" y="379065"/>
                </a:cubicBezTo>
                <a:cubicBezTo>
                  <a:pt x="1712268" y="373410"/>
                  <a:pt x="1709589" y="369243"/>
                  <a:pt x="1704231" y="366564"/>
                </a:cubicBezTo>
                <a:cubicBezTo>
                  <a:pt x="1700957" y="364778"/>
                  <a:pt x="1688902" y="363885"/>
                  <a:pt x="1668066" y="363885"/>
                </a:cubicBezTo>
                <a:lnTo>
                  <a:pt x="1313557" y="363885"/>
                </a:lnTo>
                <a:lnTo>
                  <a:pt x="1313557" y="279946"/>
                </a:lnTo>
                <a:lnTo>
                  <a:pt x="1515368" y="279946"/>
                </a:lnTo>
                <a:lnTo>
                  <a:pt x="1515368" y="156716"/>
                </a:lnTo>
                <a:lnTo>
                  <a:pt x="1313557" y="156716"/>
                </a:lnTo>
                <a:lnTo>
                  <a:pt x="1313557" y="74116"/>
                </a:lnTo>
                <a:lnTo>
                  <a:pt x="1515368" y="74116"/>
                </a:lnTo>
                <a:close/>
                <a:moveTo>
                  <a:pt x="4256336" y="3125"/>
                </a:moveTo>
                <a:lnTo>
                  <a:pt x="4338935" y="3125"/>
                </a:lnTo>
                <a:lnTo>
                  <a:pt x="4338935" y="102691"/>
                </a:lnTo>
                <a:lnTo>
                  <a:pt x="4708624" y="102691"/>
                </a:lnTo>
                <a:lnTo>
                  <a:pt x="4708624" y="185291"/>
                </a:lnTo>
                <a:lnTo>
                  <a:pt x="4338935" y="185291"/>
                </a:lnTo>
                <a:lnTo>
                  <a:pt x="4338935" y="367457"/>
                </a:lnTo>
                <a:lnTo>
                  <a:pt x="4684514" y="367457"/>
                </a:lnTo>
                <a:lnTo>
                  <a:pt x="4684514" y="450056"/>
                </a:lnTo>
                <a:lnTo>
                  <a:pt x="4338935" y="450056"/>
                </a:lnTo>
                <a:lnTo>
                  <a:pt x="4338935" y="681335"/>
                </a:lnTo>
                <a:lnTo>
                  <a:pt x="4708624" y="681335"/>
                </a:lnTo>
                <a:lnTo>
                  <a:pt x="4708624" y="763935"/>
                </a:lnTo>
                <a:lnTo>
                  <a:pt x="3886200" y="763935"/>
                </a:lnTo>
                <a:lnTo>
                  <a:pt x="3886200" y="681335"/>
                </a:lnTo>
                <a:lnTo>
                  <a:pt x="4256336" y="681335"/>
                </a:lnTo>
                <a:lnTo>
                  <a:pt x="4256336" y="450056"/>
                </a:lnTo>
                <a:lnTo>
                  <a:pt x="3911203" y="450056"/>
                </a:lnTo>
                <a:lnTo>
                  <a:pt x="3911203" y="367457"/>
                </a:lnTo>
                <a:lnTo>
                  <a:pt x="4256336" y="367457"/>
                </a:lnTo>
                <a:lnTo>
                  <a:pt x="4256336" y="185291"/>
                </a:lnTo>
                <a:lnTo>
                  <a:pt x="4010769" y="185291"/>
                </a:lnTo>
                <a:cubicBezTo>
                  <a:pt x="3995291" y="225475"/>
                  <a:pt x="3975199" y="253901"/>
                  <a:pt x="3950494" y="270570"/>
                </a:cubicBezTo>
                <a:cubicBezTo>
                  <a:pt x="3934718" y="281285"/>
                  <a:pt x="3912840" y="290364"/>
                  <a:pt x="3884861" y="297805"/>
                </a:cubicBezTo>
                <a:lnTo>
                  <a:pt x="3884861" y="210741"/>
                </a:lnTo>
                <a:cubicBezTo>
                  <a:pt x="3907483" y="200918"/>
                  <a:pt x="3923556" y="180677"/>
                  <a:pt x="3933081" y="150019"/>
                </a:cubicBezTo>
                <a:cubicBezTo>
                  <a:pt x="3941118" y="124123"/>
                  <a:pt x="3949601" y="79028"/>
                  <a:pt x="3958531" y="14734"/>
                </a:cubicBezTo>
                <a:lnTo>
                  <a:pt x="4042916" y="14288"/>
                </a:lnTo>
                <a:cubicBezTo>
                  <a:pt x="4038154" y="44946"/>
                  <a:pt x="4033391" y="74414"/>
                  <a:pt x="4028629" y="102691"/>
                </a:cubicBezTo>
                <a:lnTo>
                  <a:pt x="4256336" y="102691"/>
                </a:lnTo>
                <a:close/>
                <a:moveTo>
                  <a:pt x="2396282" y="1339"/>
                </a:moveTo>
                <a:lnTo>
                  <a:pt x="2481114" y="1339"/>
                </a:lnTo>
                <a:lnTo>
                  <a:pt x="2467273" y="55811"/>
                </a:lnTo>
                <a:lnTo>
                  <a:pt x="2768203" y="55811"/>
                </a:lnTo>
                <a:lnTo>
                  <a:pt x="2768203" y="138410"/>
                </a:lnTo>
                <a:lnTo>
                  <a:pt x="2732038" y="138410"/>
                </a:lnTo>
                <a:cubicBezTo>
                  <a:pt x="2726978" y="223540"/>
                  <a:pt x="2717453" y="296317"/>
                  <a:pt x="2703463" y="356741"/>
                </a:cubicBezTo>
                <a:cubicBezTo>
                  <a:pt x="2691259" y="408831"/>
                  <a:pt x="2675930" y="453777"/>
                  <a:pt x="2657475" y="491579"/>
                </a:cubicBezTo>
                <a:cubicBezTo>
                  <a:pt x="2647057" y="512713"/>
                  <a:pt x="2630686" y="539502"/>
                  <a:pt x="2608362" y="571947"/>
                </a:cubicBezTo>
                <a:cubicBezTo>
                  <a:pt x="2637532" y="601117"/>
                  <a:pt x="2664768" y="623292"/>
                  <a:pt x="2690068" y="638473"/>
                </a:cubicBezTo>
                <a:cubicBezTo>
                  <a:pt x="2706737" y="648593"/>
                  <a:pt x="2732782" y="661243"/>
                  <a:pt x="2768203" y="676424"/>
                </a:cubicBezTo>
                <a:lnTo>
                  <a:pt x="2768203" y="760809"/>
                </a:lnTo>
                <a:cubicBezTo>
                  <a:pt x="2714327" y="740569"/>
                  <a:pt x="2673400" y="721519"/>
                  <a:pt x="2645420" y="703659"/>
                </a:cubicBezTo>
                <a:cubicBezTo>
                  <a:pt x="2621608" y="688181"/>
                  <a:pt x="2592586" y="663922"/>
                  <a:pt x="2558356" y="630882"/>
                </a:cubicBezTo>
                <a:cubicBezTo>
                  <a:pt x="2519958" y="664518"/>
                  <a:pt x="2486025" y="689967"/>
                  <a:pt x="2456557" y="707231"/>
                </a:cubicBezTo>
                <a:cubicBezTo>
                  <a:pt x="2426494" y="724793"/>
                  <a:pt x="2386013" y="742652"/>
                  <a:pt x="2335113" y="760809"/>
                </a:cubicBezTo>
                <a:lnTo>
                  <a:pt x="2335113" y="675977"/>
                </a:lnTo>
                <a:cubicBezTo>
                  <a:pt x="2374702" y="659011"/>
                  <a:pt x="2405063" y="644128"/>
                  <a:pt x="2426196" y="631329"/>
                </a:cubicBezTo>
                <a:cubicBezTo>
                  <a:pt x="2450604" y="616744"/>
                  <a:pt x="2476947" y="595908"/>
                  <a:pt x="2505224" y="568821"/>
                </a:cubicBezTo>
                <a:cubicBezTo>
                  <a:pt x="2464147" y="504527"/>
                  <a:pt x="2434531" y="443359"/>
                  <a:pt x="2416374" y="385316"/>
                </a:cubicBezTo>
                <a:cubicBezTo>
                  <a:pt x="2407444" y="357039"/>
                  <a:pt x="2397175" y="313283"/>
                  <a:pt x="2385566" y="254050"/>
                </a:cubicBezTo>
                <a:lnTo>
                  <a:pt x="2466380" y="254050"/>
                </a:lnTo>
                <a:cubicBezTo>
                  <a:pt x="2480965" y="319236"/>
                  <a:pt x="2491532" y="361950"/>
                  <a:pt x="2498080" y="382191"/>
                </a:cubicBezTo>
                <a:cubicBezTo>
                  <a:pt x="2509391" y="417314"/>
                  <a:pt x="2528739" y="458540"/>
                  <a:pt x="2556123" y="505867"/>
                </a:cubicBezTo>
                <a:cubicBezTo>
                  <a:pt x="2588568" y="447824"/>
                  <a:pt x="2610594" y="394246"/>
                  <a:pt x="2622203" y="345132"/>
                </a:cubicBezTo>
                <a:cubicBezTo>
                  <a:pt x="2633811" y="294829"/>
                  <a:pt x="2641997" y="225921"/>
                  <a:pt x="2646759" y="138410"/>
                </a:cubicBezTo>
                <a:lnTo>
                  <a:pt x="2446288" y="138410"/>
                </a:lnTo>
                <a:cubicBezTo>
                  <a:pt x="2433191" y="171152"/>
                  <a:pt x="2420541" y="194667"/>
                  <a:pt x="2408337" y="208955"/>
                </a:cubicBezTo>
                <a:cubicBezTo>
                  <a:pt x="2394645" y="224730"/>
                  <a:pt x="2379613" y="236637"/>
                  <a:pt x="2363242" y="244673"/>
                </a:cubicBezTo>
                <a:cubicBezTo>
                  <a:pt x="2352526" y="250031"/>
                  <a:pt x="2336304" y="255091"/>
                  <a:pt x="2314575" y="259854"/>
                </a:cubicBezTo>
                <a:lnTo>
                  <a:pt x="2314575" y="177701"/>
                </a:lnTo>
                <a:cubicBezTo>
                  <a:pt x="2336006" y="170855"/>
                  <a:pt x="2351633" y="154484"/>
                  <a:pt x="2361456" y="128588"/>
                </a:cubicBezTo>
                <a:cubicBezTo>
                  <a:pt x="2367111" y="113705"/>
                  <a:pt x="2378720" y="71289"/>
                  <a:pt x="2396282" y="1339"/>
                </a:cubicBezTo>
                <a:close/>
                <a:moveTo>
                  <a:pt x="5586412" y="0"/>
                </a:moveTo>
                <a:lnTo>
                  <a:pt x="5668566" y="0"/>
                </a:lnTo>
                <a:cubicBezTo>
                  <a:pt x="5659636" y="69056"/>
                  <a:pt x="5623619" y="103584"/>
                  <a:pt x="5560516" y="103584"/>
                </a:cubicBezTo>
                <a:lnTo>
                  <a:pt x="5422106" y="103584"/>
                </a:lnTo>
                <a:lnTo>
                  <a:pt x="5422106" y="206722"/>
                </a:lnTo>
                <a:lnTo>
                  <a:pt x="5677495" y="206722"/>
                </a:lnTo>
                <a:lnTo>
                  <a:pt x="5677495" y="289322"/>
                </a:lnTo>
                <a:lnTo>
                  <a:pt x="5422106" y="289322"/>
                </a:lnTo>
                <a:lnTo>
                  <a:pt x="5422106" y="388888"/>
                </a:lnTo>
                <a:lnTo>
                  <a:pt x="5572124" y="388888"/>
                </a:lnTo>
                <a:cubicBezTo>
                  <a:pt x="5607248" y="388888"/>
                  <a:pt x="5633293" y="396478"/>
                  <a:pt x="5650260" y="411659"/>
                </a:cubicBezTo>
                <a:cubicBezTo>
                  <a:pt x="5665440" y="425351"/>
                  <a:pt x="5673030" y="448419"/>
                  <a:pt x="5673030" y="480864"/>
                </a:cubicBezTo>
                <a:lnTo>
                  <a:pt x="5673030" y="672406"/>
                </a:lnTo>
                <a:cubicBezTo>
                  <a:pt x="5673030" y="705148"/>
                  <a:pt x="5662910" y="729109"/>
                  <a:pt x="5642669" y="744290"/>
                </a:cubicBezTo>
                <a:cubicBezTo>
                  <a:pt x="5629870" y="753815"/>
                  <a:pt x="5607100" y="758577"/>
                  <a:pt x="5574357" y="758577"/>
                </a:cubicBezTo>
                <a:lnTo>
                  <a:pt x="5182791" y="759024"/>
                </a:lnTo>
                <a:cubicBezTo>
                  <a:pt x="5148858" y="759024"/>
                  <a:pt x="5123855" y="751582"/>
                  <a:pt x="5107781" y="736699"/>
                </a:cubicBezTo>
                <a:cubicBezTo>
                  <a:pt x="5092898" y="722412"/>
                  <a:pt x="5085457" y="698748"/>
                  <a:pt x="5085457" y="665708"/>
                </a:cubicBezTo>
                <a:lnTo>
                  <a:pt x="5085457" y="483096"/>
                </a:lnTo>
                <a:cubicBezTo>
                  <a:pt x="5085457" y="448270"/>
                  <a:pt x="5094238" y="423416"/>
                  <a:pt x="5111800" y="408533"/>
                </a:cubicBezTo>
                <a:cubicBezTo>
                  <a:pt x="5127278" y="395436"/>
                  <a:pt x="5151834" y="388888"/>
                  <a:pt x="5185469" y="388888"/>
                </a:cubicBezTo>
                <a:lnTo>
                  <a:pt x="5336828" y="388888"/>
                </a:lnTo>
                <a:lnTo>
                  <a:pt x="5336828" y="289322"/>
                </a:lnTo>
                <a:lnTo>
                  <a:pt x="5081439" y="289322"/>
                </a:lnTo>
                <a:lnTo>
                  <a:pt x="5081439" y="206722"/>
                </a:lnTo>
                <a:lnTo>
                  <a:pt x="5336828" y="206722"/>
                </a:lnTo>
                <a:lnTo>
                  <a:pt x="5336828" y="103584"/>
                </a:lnTo>
                <a:lnTo>
                  <a:pt x="5089922" y="103584"/>
                </a:lnTo>
                <a:lnTo>
                  <a:pt x="5089922" y="20985"/>
                </a:lnTo>
                <a:lnTo>
                  <a:pt x="5553819" y="21431"/>
                </a:lnTo>
                <a:cubicBezTo>
                  <a:pt x="5566618" y="21431"/>
                  <a:pt x="5574804" y="20092"/>
                  <a:pt x="5578376" y="17413"/>
                </a:cubicBezTo>
                <a:cubicBezTo>
                  <a:pt x="5582840" y="14436"/>
                  <a:pt x="5585519" y="8632"/>
                  <a:pt x="5586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01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1" b="9625"/>
          <a:stretch/>
        </p:blipFill>
        <p:spPr>
          <a:xfrm>
            <a:off x="0" y="1106311"/>
            <a:ext cx="12192000" cy="4176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椭圆 4"/>
          <p:cNvSpPr/>
          <p:nvPr/>
        </p:nvSpPr>
        <p:spPr>
          <a:xfrm>
            <a:off x="4560711" y="1907822"/>
            <a:ext cx="3070578" cy="3070578"/>
          </a:xfrm>
          <a:prstGeom prst="ellipse">
            <a:avLst/>
          </a:prstGeom>
          <a:gradFill>
            <a:gsLst>
              <a:gs pos="0">
                <a:srgbClr val="329FFD"/>
              </a:gs>
              <a:gs pos="100000">
                <a:srgbClr val="4A14C6"/>
              </a:gs>
              <a:gs pos="54000">
                <a:srgbClr val="2525E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300749" y="2191970"/>
            <a:ext cx="16017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4603" y="3617711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80522" y="3987043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74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2088" y="4684888"/>
            <a:ext cx="2280356" cy="1016000"/>
          </a:xfrm>
          <a:prstGeom prst="rect">
            <a:avLst/>
          </a:prstGeom>
          <a:solidFill>
            <a:srgbClr val="084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2548" y="4684888"/>
            <a:ext cx="2280356" cy="1016000"/>
          </a:xfrm>
          <a:prstGeom prst="rect">
            <a:avLst/>
          </a:pr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3008" y="4684888"/>
            <a:ext cx="2280356" cy="1016000"/>
          </a:xfrm>
          <a:prstGeom prst="rect">
            <a:avLst/>
          </a:pr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3467" y="4684888"/>
            <a:ext cx="2280356" cy="1016000"/>
          </a:xfrm>
          <a:prstGeom prst="rect">
            <a:avLst/>
          </a:pr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43026" y="4854456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88945" y="5223788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3252" y="4854456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59171" y="5223788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47689" y="4854456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93608" y="5223788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28045" y="4854456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73964" y="5223788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872" y="1038578"/>
            <a:ext cx="3140470" cy="310373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460180" y="1360546"/>
            <a:ext cx="2971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智能</a:t>
            </a:r>
            <a:r>
              <a:rPr lang="en-US" altLang="zh-CN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·</a:t>
            </a:r>
            <a:r>
              <a:rPr lang="zh-CN" altLang="en-US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大数据</a:t>
            </a:r>
            <a:endParaRPr lang="zh-CN" altLang="en-US" sz="3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1460180" y="2076127"/>
            <a:ext cx="41272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0180" y="3068883"/>
            <a:ext cx="865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10</a:t>
            </a:r>
            <a:r>
              <a:rPr lang="zh-CN" altLang="en-US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亿</a:t>
            </a:r>
            <a:endParaRPr lang="zh-CN" altLang="en-US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57722" y="3700116"/>
            <a:ext cx="1431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05272" y="3045419"/>
            <a:ext cx="865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</a:t>
            </a:r>
            <a:r>
              <a:rPr lang="zh-CN" altLang="en-US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亿</a:t>
            </a:r>
            <a:endParaRPr lang="zh-CN" altLang="en-US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02814" y="3676652"/>
            <a:ext cx="1431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50364" y="3045419"/>
            <a:ext cx="865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3</a:t>
            </a:r>
            <a:r>
              <a:rPr lang="en-US" altLang="zh-CN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</a:t>
            </a:r>
            <a:r>
              <a:rPr lang="zh-CN" altLang="en-US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亿</a:t>
            </a:r>
            <a:endParaRPr lang="zh-CN" altLang="en-US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47906" y="3676652"/>
            <a:ext cx="1431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065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859866" y="2192866"/>
            <a:ext cx="2472267" cy="2472267"/>
          </a:xfrm>
          <a:prstGeom prst="ellipse">
            <a:avLst/>
          </a:prstGeom>
          <a:noFill/>
          <a:ln w="50800">
            <a:gradFill>
              <a:gsLst>
                <a:gs pos="0">
                  <a:srgbClr val="329FFD"/>
                </a:gs>
                <a:gs pos="50000">
                  <a:srgbClr val="2525EB"/>
                </a:gs>
                <a:gs pos="100000">
                  <a:srgbClr val="4C13C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624142" y="2888261"/>
            <a:ext cx="865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10</a:t>
            </a:r>
            <a:r>
              <a:rPr lang="zh-CN" altLang="en-US" sz="2400" b="1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亿</a:t>
            </a:r>
            <a:endParaRPr lang="zh-CN" altLang="en-US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41099" y="3519494"/>
            <a:ext cx="1431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" name="流程图: 库存数据 2"/>
          <p:cNvSpPr/>
          <p:nvPr/>
        </p:nvSpPr>
        <p:spPr>
          <a:xfrm>
            <a:off x="756356" y="2095683"/>
            <a:ext cx="4312355" cy="2847622"/>
          </a:xfrm>
          <a:prstGeom prst="flowChartOnlineStorage">
            <a:avLst/>
          </a:prstGeom>
          <a:gradFill>
            <a:gsLst>
              <a:gs pos="0">
                <a:srgbClr val="0848FC"/>
              </a:gs>
              <a:gs pos="99000">
                <a:srgbClr val="2525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库存数据 27"/>
          <p:cNvSpPr/>
          <p:nvPr/>
        </p:nvSpPr>
        <p:spPr>
          <a:xfrm flipH="1">
            <a:off x="7044904" y="2095683"/>
            <a:ext cx="4312355" cy="2847622"/>
          </a:xfrm>
          <a:prstGeom prst="flowChartOnlineStorage">
            <a:avLst/>
          </a:prstGeom>
          <a:gradFill>
            <a:gsLst>
              <a:gs pos="0">
                <a:srgbClr val="0848FC"/>
              </a:gs>
              <a:gs pos="99000">
                <a:srgbClr val="2525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23"/>
          <p:cNvSpPr txBox="1"/>
          <p:nvPr/>
        </p:nvSpPr>
        <p:spPr>
          <a:xfrm>
            <a:off x="1558800" y="3374967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1756105" y="302387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8617632" y="3374967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14937" y="302387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961763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1" b="9625"/>
          <a:stretch/>
        </p:blipFill>
        <p:spPr>
          <a:xfrm>
            <a:off x="0" y="1106311"/>
            <a:ext cx="12192000" cy="4176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椭圆 4"/>
          <p:cNvSpPr/>
          <p:nvPr/>
        </p:nvSpPr>
        <p:spPr>
          <a:xfrm>
            <a:off x="4560711" y="1907822"/>
            <a:ext cx="3070578" cy="3070578"/>
          </a:xfrm>
          <a:prstGeom prst="ellipse">
            <a:avLst/>
          </a:prstGeom>
          <a:gradFill>
            <a:gsLst>
              <a:gs pos="0">
                <a:srgbClr val="329FFD"/>
              </a:gs>
              <a:gs pos="100000">
                <a:srgbClr val="4A14C6"/>
              </a:gs>
              <a:gs pos="54000">
                <a:srgbClr val="2525E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300749" y="2191970"/>
            <a:ext cx="16017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4603" y="3617711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80522" y="3987043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875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9822" y="2156178"/>
            <a:ext cx="4030134" cy="1196622"/>
          </a:xfrm>
          <a:prstGeom prst="rect">
            <a:avLst/>
          </a:prstGeom>
          <a:solidFill>
            <a:srgbClr val="00206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8535" y="2156178"/>
            <a:ext cx="45719" cy="1196622"/>
          </a:xfrm>
          <a:prstGeom prst="rect">
            <a:avLst/>
          </a:prstGeom>
          <a:gradFill>
            <a:gsLst>
              <a:gs pos="0">
                <a:srgbClr val="329FFD"/>
              </a:gs>
              <a:gs pos="98969">
                <a:srgbClr val="4A14C6"/>
              </a:gs>
              <a:gs pos="50000">
                <a:srgbClr val="2525E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3"/>
          <p:cNvSpPr txBox="1"/>
          <p:nvPr/>
        </p:nvSpPr>
        <p:spPr>
          <a:xfrm>
            <a:off x="2671422" y="2676617"/>
            <a:ext cx="23972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671422" y="23255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19822" y="2400546"/>
            <a:ext cx="86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88535" y="3873239"/>
            <a:ext cx="4030134" cy="1196622"/>
          </a:xfrm>
          <a:prstGeom prst="rect">
            <a:avLst/>
          </a:prstGeom>
          <a:solidFill>
            <a:srgbClr val="00206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77248" y="3873239"/>
            <a:ext cx="45719" cy="1196622"/>
          </a:xfrm>
          <a:prstGeom prst="rect">
            <a:avLst/>
          </a:prstGeom>
          <a:gradFill>
            <a:gsLst>
              <a:gs pos="0">
                <a:srgbClr val="329FFD"/>
              </a:gs>
              <a:gs pos="98969">
                <a:srgbClr val="4A14C6"/>
              </a:gs>
              <a:gs pos="50000">
                <a:srgbClr val="2525E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3"/>
          <p:cNvSpPr txBox="1"/>
          <p:nvPr/>
        </p:nvSpPr>
        <p:spPr>
          <a:xfrm>
            <a:off x="2660135" y="4393678"/>
            <a:ext cx="23972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660135" y="40425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608535" y="4117607"/>
            <a:ext cx="86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05879" y="2156178"/>
            <a:ext cx="4030134" cy="1196622"/>
          </a:xfrm>
          <a:prstGeom prst="rect">
            <a:avLst/>
          </a:prstGeom>
          <a:solidFill>
            <a:srgbClr val="00206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294592" y="2156178"/>
            <a:ext cx="45719" cy="1196622"/>
          </a:xfrm>
          <a:prstGeom prst="rect">
            <a:avLst/>
          </a:prstGeom>
          <a:gradFill>
            <a:gsLst>
              <a:gs pos="0">
                <a:srgbClr val="329FFD"/>
              </a:gs>
              <a:gs pos="98969">
                <a:srgbClr val="4A14C6"/>
              </a:gs>
              <a:gs pos="50000">
                <a:srgbClr val="2525E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23"/>
          <p:cNvSpPr txBox="1"/>
          <p:nvPr/>
        </p:nvSpPr>
        <p:spPr>
          <a:xfrm>
            <a:off x="7577479" y="2676617"/>
            <a:ext cx="23972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7577479" y="23255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25879" y="2400546"/>
            <a:ext cx="86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94592" y="3873239"/>
            <a:ext cx="4030134" cy="1196622"/>
          </a:xfrm>
          <a:prstGeom prst="rect">
            <a:avLst/>
          </a:prstGeom>
          <a:solidFill>
            <a:srgbClr val="00206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283305" y="3873239"/>
            <a:ext cx="45719" cy="1196622"/>
          </a:xfrm>
          <a:prstGeom prst="rect">
            <a:avLst/>
          </a:prstGeom>
          <a:gradFill>
            <a:gsLst>
              <a:gs pos="0">
                <a:srgbClr val="329FFD"/>
              </a:gs>
              <a:gs pos="98969">
                <a:srgbClr val="4A14C6"/>
              </a:gs>
              <a:gs pos="50000">
                <a:srgbClr val="2525E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23"/>
          <p:cNvSpPr txBox="1"/>
          <p:nvPr/>
        </p:nvSpPr>
        <p:spPr>
          <a:xfrm>
            <a:off x="7566192" y="4393678"/>
            <a:ext cx="23972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7566192" y="40425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514592" y="4117607"/>
            <a:ext cx="86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121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503" y="1535289"/>
            <a:ext cx="2503664" cy="2503664"/>
          </a:xfrm>
          <a:prstGeom prst="rect">
            <a:avLst/>
          </a:prstGeom>
        </p:spPr>
      </p:pic>
      <p:sp>
        <p:nvSpPr>
          <p:cNvPr id="35" name="TextBox 23"/>
          <p:cNvSpPr txBox="1"/>
          <p:nvPr/>
        </p:nvSpPr>
        <p:spPr>
          <a:xfrm>
            <a:off x="1352691" y="5020028"/>
            <a:ext cx="239728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1740857" y="46689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" name="椭圆 6"/>
          <p:cNvSpPr/>
          <p:nvPr/>
        </p:nvSpPr>
        <p:spPr>
          <a:xfrm>
            <a:off x="1740857" y="1937937"/>
            <a:ext cx="1603022" cy="160302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165" y="1535289"/>
            <a:ext cx="2503664" cy="2503664"/>
          </a:xfrm>
          <a:prstGeom prst="rect">
            <a:avLst/>
          </a:prstGeom>
        </p:spPr>
      </p:pic>
      <p:sp>
        <p:nvSpPr>
          <p:cNvPr id="44" name="TextBox 23"/>
          <p:cNvSpPr txBox="1"/>
          <p:nvPr/>
        </p:nvSpPr>
        <p:spPr>
          <a:xfrm>
            <a:off x="4669353" y="5020028"/>
            <a:ext cx="239728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057519" y="46689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椭圆 45"/>
          <p:cNvSpPr/>
          <p:nvPr/>
        </p:nvSpPr>
        <p:spPr>
          <a:xfrm>
            <a:off x="5057519" y="1937937"/>
            <a:ext cx="1603022" cy="160302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02" y="1535289"/>
            <a:ext cx="2503664" cy="2503664"/>
          </a:xfrm>
          <a:prstGeom prst="rect">
            <a:avLst/>
          </a:prstGeom>
        </p:spPr>
      </p:pic>
      <p:sp>
        <p:nvSpPr>
          <p:cNvPr id="48" name="TextBox 23"/>
          <p:cNvSpPr txBox="1"/>
          <p:nvPr/>
        </p:nvSpPr>
        <p:spPr>
          <a:xfrm>
            <a:off x="8092390" y="5020028"/>
            <a:ext cx="239728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480556" y="46689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椭圆 49"/>
          <p:cNvSpPr/>
          <p:nvPr/>
        </p:nvSpPr>
        <p:spPr>
          <a:xfrm>
            <a:off x="8480556" y="1937937"/>
            <a:ext cx="1603022" cy="160302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115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1"/>
          <p:cNvSpPr/>
          <p:nvPr/>
        </p:nvSpPr>
        <p:spPr>
          <a:xfrm>
            <a:off x="0" y="2689663"/>
            <a:ext cx="12192000" cy="1347474"/>
          </a:xfrm>
          <a:custGeom>
            <a:avLst/>
            <a:gdLst>
              <a:gd name="connsiteX0" fmla="*/ 0 w 10898372"/>
              <a:gd name="connsiteY0" fmla="*/ 209517 h 1347474"/>
              <a:gd name="connsiteX1" fmla="*/ 2392326 w 10898372"/>
              <a:gd name="connsiteY1" fmla="*/ 1347201 h 1347474"/>
              <a:gd name="connsiteX2" fmla="*/ 4433777 w 10898372"/>
              <a:gd name="connsiteY2" fmla="*/ 326475 h 1347474"/>
              <a:gd name="connsiteX3" fmla="*/ 6996223 w 10898372"/>
              <a:gd name="connsiteY3" fmla="*/ 1272773 h 1347474"/>
              <a:gd name="connsiteX4" fmla="*/ 9399181 w 10898372"/>
              <a:gd name="connsiteY4" fmla="*/ 18131 h 1347474"/>
              <a:gd name="connsiteX5" fmla="*/ 10898372 w 10898372"/>
              <a:gd name="connsiteY5" fmla="*/ 645452 h 1347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98372" h="1347474">
                <a:moveTo>
                  <a:pt x="0" y="209517"/>
                </a:moveTo>
                <a:cubicBezTo>
                  <a:pt x="826681" y="768612"/>
                  <a:pt x="1653363" y="1327708"/>
                  <a:pt x="2392326" y="1347201"/>
                </a:cubicBezTo>
                <a:cubicBezTo>
                  <a:pt x="3131289" y="1366694"/>
                  <a:pt x="3666461" y="338880"/>
                  <a:pt x="4433777" y="326475"/>
                </a:cubicBezTo>
                <a:cubicBezTo>
                  <a:pt x="5201093" y="314070"/>
                  <a:pt x="6168656" y="1324164"/>
                  <a:pt x="6996223" y="1272773"/>
                </a:cubicBezTo>
                <a:cubicBezTo>
                  <a:pt x="7823790" y="1221382"/>
                  <a:pt x="8748823" y="122684"/>
                  <a:pt x="9399181" y="18131"/>
                </a:cubicBezTo>
                <a:cubicBezTo>
                  <a:pt x="10049539" y="-86422"/>
                  <a:pt x="10473955" y="279515"/>
                  <a:pt x="10898372" y="645452"/>
                </a:cubicBezTo>
              </a:path>
            </a:pathLst>
          </a:custGeom>
          <a:noFill/>
          <a:ln>
            <a:solidFill>
              <a:srgbClr val="329FFD">
                <a:alpha val="61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91832" y="3473336"/>
            <a:ext cx="914400" cy="914400"/>
            <a:chOff x="1991832" y="3742659"/>
            <a:chExt cx="914400" cy="914400"/>
          </a:xfrm>
        </p:grpSpPr>
        <p:sp>
          <p:nvSpPr>
            <p:cNvPr id="16" name="椭圆 15"/>
            <p:cNvSpPr/>
            <p:nvPr/>
          </p:nvSpPr>
          <p:spPr>
            <a:xfrm>
              <a:off x="1991832" y="3742659"/>
              <a:ext cx="914400" cy="914400"/>
            </a:xfrm>
            <a:prstGeom prst="ellipse">
              <a:avLst/>
            </a:prstGeom>
            <a:gradFill>
              <a:gsLst>
                <a:gs pos="0">
                  <a:srgbClr val="329FFD"/>
                </a:gs>
                <a:gs pos="100000">
                  <a:srgbClr val="4A14C6"/>
                </a:gs>
                <a:gs pos="54000">
                  <a:srgbClr val="2525E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statistics-on-laptop_82095"/>
            <p:cNvSpPr>
              <a:spLocks noChangeAspect="1"/>
            </p:cNvSpPr>
            <p:nvPr/>
          </p:nvSpPr>
          <p:spPr bwMode="auto">
            <a:xfrm>
              <a:off x="2254903" y="3999630"/>
              <a:ext cx="388257" cy="388257"/>
            </a:xfrm>
            <a:custGeom>
              <a:avLst/>
              <a:gdLst>
                <a:gd name="connsiteX0" fmla="*/ 211137 w 331788"/>
                <a:gd name="connsiteY0" fmla="*/ 211138 h 331788"/>
                <a:gd name="connsiteX1" fmla="*/ 211137 w 331788"/>
                <a:gd name="connsiteY1" fmla="*/ 314326 h 331788"/>
                <a:gd name="connsiteX2" fmla="*/ 314325 w 331788"/>
                <a:gd name="connsiteY2" fmla="*/ 211138 h 331788"/>
                <a:gd name="connsiteX3" fmla="*/ 211137 w 331788"/>
                <a:gd name="connsiteY3" fmla="*/ 211138 h 331788"/>
                <a:gd name="connsiteX4" fmla="*/ 203047 w 331788"/>
                <a:gd name="connsiteY4" fmla="*/ 195263 h 331788"/>
                <a:gd name="connsiteX5" fmla="*/ 323713 w 331788"/>
                <a:gd name="connsiteY5" fmla="*/ 195263 h 331788"/>
                <a:gd name="connsiteX6" fmla="*/ 328903 w 331788"/>
                <a:gd name="connsiteY6" fmla="*/ 197858 h 331788"/>
                <a:gd name="connsiteX7" fmla="*/ 330200 w 331788"/>
                <a:gd name="connsiteY7" fmla="*/ 204345 h 331788"/>
                <a:gd name="connsiteX8" fmla="*/ 204344 w 331788"/>
                <a:gd name="connsiteY8" fmla="*/ 330201 h 331788"/>
                <a:gd name="connsiteX9" fmla="*/ 203047 w 331788"/>
                <a:gd name="connsiteY9" fmla="*/ 330201 h 331788"/>
                <a:gd name="connsiteX10" fmla="*/ 197857 w 331788"/>
                <a:gd name="connsiteY10" fmla="*/ 328904 h 331788"/>
                <a:gd name="connsiteX11" fmla="*/ 195262 w 331788"/>
                <a:gd name="connsiteY11" fmla="*/ 323714 h 331788"/>
                <a:gd name="connsiteX12" fmla="*/ 195262 w 331788"/>
                <a:gd name="connsiteY12" fmla="*/ 203048 h 331788"/>
                <a:gd name="connsiteX13" fmla="*/ 203047 w 331788"/>
                <a:gd name="connsiteY13" fmla="*/ 195263 h 331788"/>
                <a:gd name="connsiteX14" fmla="*/ 165894 w 331788"/>
                <a:gd name="connsiteY14" fmla="*/ 0 h 331788"/>
                <a:gd name="connsiteX15" fmla="*/ 331788 w 331788"/>
                <a:gd name="connsiteY15" fmla="*/ 165894 h 331788"/>
                <a:gd name="connsiteX16" fmla="*/ 316236 w 331788"/>
                <a:gd name="connsiteY16" fmla="*/ 181446 h 331788"/>
                <a:gd name="connsiteX17" fmla="*/ 181446 w 331788"/>
                <a:gd name="connsiteY17" fmla="*/ 181446 h 331788"/>
                <a:gd name="connsiteX18" fmla="*/ 181446 w 331788"/>
                <a:gd name="connsiteY18" fmla="*/ 316236 h 331788"/>
                <a:gd name="connsiteX19" fmla="*/ 165894 w 331788"/>
                <a:gd name="connsiteY19" fmla="*/ 331788 h 331788"/>
                <a:gd name="connsiteX20" fmla="*/ 0 w 331788"/>
                <a:gd name="connsiteY20" fmla="*/ 165894 h 331788"/>
                <a:gd name="connsiteX21" fmla="*/ 165894 w 331788"/>
                <a:gd name="connsiteY21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1788" h="331788">
                  <a:moveTo>
                    <a:pt x="211137" y="211138"/>
                  </a:moveTo>
                  <a:cubicBezTo>
                    <a:pt x="211137" y="211138"/>
                    <a:pt x="211137" y="211138"/>
                    <a:pt x="211137" y="314326"/>
                  </a:cubicBezTo>
                  <a:cubicBezTo>
                    <a:pt x="262731" y="305297"/>
                    <a:pt x="305296" y="262732"/>
                    <a:pt x="314325" y="211138"/>
                  </a:cubicBezTo>
                  <a:cubicBezTo>
                    <a:pt x="314325" y="211138"/>
                    <a:pt x="314325" y="211138"/>
                    <a:pt x="211137" y="211138"/>
                  </a:cubicBezTo>
                  <a:close/>
                  <a:moveTo>
                    <a:pt x="203047" y="195263"/>
                  </a:moveTo>
                  <a:cubicBezTo>
                    <a:pt x="203047" y="195263"/>
                    <a:pt x="203047" y="195263"/>
                    <a:pt x="323713" y="195263"/>
                  </a:cubicBezTo>
                  <a:cubicBezTo>
                    <a:pt x="325010" y="195263"/>
                    <a:pt x="327605" y="196560"/>
                    <a:pt x="328903" y="197858"/>
                  </a:cubicBezTo>
                  <a:cubicBezTo>
                    <a:pt x="330200" y="199155"/>
                    <a:pt x="330200" y="201750"/>
                    <a:pt x="330200" y="204345"/>
                  </a:cubicBezTo>
                  <a:cubicBezTo>
                    <a:pt x="323713" y="270517"/>
                    <a:pt x="270516" y="323714"/>
                    <a:pt x="204344" y="330201"/>
                  </a:cubicBezTo>
                  <a:cubicBezTo>
                    <a:pt x="204344" y="330201"/>
                    <a:pt x="203047" y="330201"/>
                    <a:pt x="203047" y="330201"/>
                  </a:cubicBezTo>
                  <a:cubicBezTo>
                    <a:pt x="201749" y="330201"/>
                    <a:pt x="199154" y="330201"/>
                    <a:pt x="197857" y="328904"/>
                  </a:cubicBezTo>
                  <a:cubicBezTo>
                    <a:pt x="196559" y="327606"/>
                    <a:pt x="195262" y="325011"/>
                    <a:pt x="195262" y="323714"/>
                  </a:cubicBezTo>
                  <a:cubicBezTo>
                    <a:pt x="195262" y="323714"/>
                    <a:pt x="195262" y="323714"/>
                    <a:pt x="195262" y="203048"/>
                  </a:cubicBezTo>
                  <a:cubicBezTo>
                    <a:pt x="195262" y="199155"/>
                    <a:pt x="199154" y="195263"/>
                    <a:pt x="203047" y="195263"/>
                  </a:cubicBezTo>
                  <a:close/>
                  <a:moveTo>
                    <a:pt x="165894" y="0"/>
                  </a:moveTo>
                  <a:cubicBezTo>
                    <a:pt x="257914" y="0"/>
                    <a:pt x="331788" y="73874"/>
                    <a:pt x="331788" y="165894"/>
                  </a:cubicBezTo>
                  <a:cubicBezTo>
                    <a:pt x="331788" y="173670"/>
                    <a:pt x="325308" y="181446"/>
                    <a:pt x="316236" y="181446"/>
                  </a:cubicBezTo>
                  <a:cubicBezTo>
                    <a:pt x="316236" y="181446"/>
                    <a:pt x="316236" y="181446"/>
                    <a:pt x="181446" y="181446"/>
                  </a:cubicBezTo>
                  <a:cubicBezTo>
                    <a:pt x="181446" y="181446"/>
                    <a:pt x="181446" y="181446"/>
                    <a:pt x="181446" y="316236"/>
                  </a:cubicBezTo>
                  <a:cubicBezTo>
                    <a:pt x="181446" y="325308"/>
                    <a:pt x="173670" y="331788"/>
                    <a:pt x="165894" y="331788"/>
                  </a:cubicBezTo>
                  <a:cubicBezTo>
                    <a:pt x="73874" y="331788"/>
                    <a:pt x="0" y="257914"/>
                    <a:pt x="0" y="165894"/>
                  </a:cubicBezTo>
                  <a:cubicBezTo>
                    <a:pt x="0" y="73874"/>
                    <a:pt x="73874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23144" y="2470264"/>
            <a:ext cx="914400" cy="914400"/>
            <a:chOff x="4423144" y="2739587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4423144" y="2739587"/>
              <a:ext cx="914400" cy="914400"/>
            </a:xfrm>
            <a:prstGeom prst="ellipse">
              <a:avLst/>
            </a:prstGeom>
            <a:gradFill>
              <a:gsLst>
                <a:gs pos="0">
                  <a:srgbClr val="329FFD"/>
                </a:gs>
                <a:gs pos="100000">
                  <a:srgbClr val="4A14C6"/>
                </a:gs>
                <a:gs pos="54000">
                  <a:srgbClr val="2525E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statistics-on-laptop_82095"/>
            <p:cNvSpPr>
              <a:spLocks noChangeAspect="1"/>
            </p:cNvSpPr>
            <p:nvPr/>
          </p:nvSpPr>
          <p:spPr bwMode="auto">
            <a:xfrm>
              <a:off x="4731947" y="3002658"/>
              <a:ext cx="296793" cy="388257"/>
            </a:xfrm>
            <a:custGeom>
              <a:avLst/>
              <a:gdLst>
                <a:gd name="connsiteX0" fmla="*/ 50800 w 252413"/>
                <a:gd name="connsiteY0" fmla="*/ 263525 h 330200"/>
                <a:gd name="connsiteX1" fmla="*/ 201613 w 252413"/>
                <a:gd name="connsiteY1" fmla="*/ 263525 h 330200"/>
                <a:gd name="connsiteX2" fmla="*/ 201613 w 252413"/>
                <a:gd name="connsiteY2" fmla="*/ 284163 h 330200"/>
                <a:gd name="connsiteX3" fmla="*/ 50800 w 252413"/>
                <a:gd name="connsiteY3" fmla="*/ 284163 h 330200"/>
                <a:gd name="connsiteX4" fmla="*/ 50800 w 252413"/>
                <a:gd name="connsiteY4" fmla="*/ 211137 h 330200"/>
                <a:gd name="connsiteX5" fmla="*/ 201613 w 252413"/>
                <a:gd name="connsiteY5" fmla="*/ 211137 h 330200"/>
                <a:gd name="connsiteX6" fmla="*/ 201613 w 252413"/>
                <a:gd name="connsiteY6" fmla="*/ 231775 h 330200"/>
                <a:gd name="connsiteX7" fmla="*/ 50800 w 252413"/>
                <a:gd name="connsiteY7" fmla="*/ 231775 h 330200"/>
                <a:gd name="connsiteX8" fmla="*/ 50800 w 252413"/>
                <a:gd name="connsiteY8" fmla="*/ 160337 h 330200"/>
                <a:gd name="connsiteX9" fmla="*/ 201613 w 252413"/>
                <a:gd name="connsiteY9" fmla="*/ 160337 h 330200"/>
                <a:gd name="connsiteX10" fmla="*/ 201613 w 252413"/>
                <a:gd name="connsiteY10" fmla="*/ 180975 h 330200"/>
                <a:gd name="connsiteX11" fmla="*/ 50800 w 252413"/>
                <a:gd name="connsiteY11" fmla="*/ 180975 h 330200"/>
                <a:gd name="connsiteX12" fmla="*/ 50800 w 252413"/>
                <a:gd name="connsiteY12" fmla="*/ 107950 h 330200"/>
                <a:gd name="connsiteX13" fmla="*/ 115888 w 252413"/>
                <a:gd name="connsiteY13" fmla="*/ 107950 h 330200"/>
                <a:gd name="connsiteX14" fmla="*/ 115888 w 252413"/>
                <a:gd name="connsiteY14" fmla="*/ 128588 h 330200"/>
                <a:gd name="connsiteX15" fmla="*/ 50800 w 252413"/>
                <a:gd name="connsiteY15" fmla="*/ 128588 h 330200"/>
                <a:gd name="connsiteX16" fmla="*/ 50800 w 252413"/>
                <a:gd name="connsiteY16" fmla="*/ 55562 h 330200"/>
                <a:gd name="connsiteX17" fmla="*/ 115888 w 252413"/>
                <a:gd name="connsiteY17" fmla="*/ 55562 h 330200"/>
                <a:gd name="connsiteX18" fmla="*/ 115888 w 252413"/>
                <a:gd name="connsiteY18" fmla="*/ 76200 h 330200"/>
                <a:gd name="connsiteX19" fmla="*/ 50800 w 252413"/>
                <a:gd name="connsiteY19" fmla="*/ 76200 h 330200"/>
                <a:gd name="connsiteX20" fmla="*/ 166688 w 252413"/>
                <a:gd name="connsiteY20" fmla="*/ 26987 h 330200"/>
                <a:gd name="connsiteX21" fmla="*/ 166688 w 252413"/>
                <a:gd name="connsiteY21" fmla="*/ 74612 h 330200"/>
                <a:gd name="connsiteX22" fmla="*/ 215901 w 252413"/>
                <a:gd name="connsiteY22" fmla="*/ 74612 h 330200"/>
                <a:gd name="connsiteX23" fmla="*/ 22225 w 252413"/>
                <a:gd name="connsiteY23" fmla="*/ 20637 h 330200"/>
                <a:gd name="connsiteX24" fmla="*/ 22225 w 252413"/>
                <a:gd name="connsiteY24" fmla="*/ 309562 h 330200"/>
                <a:gd name="connsiteX25" fmla="*/ 231775 w 252413"/>
                <a:gd name="connsiteY25" fmla="*/ 309562 h 330200"/>
                <a:gd name="connsiteX26" fmla="*/ 231775 w 252413"/>
                <a:gd name="connsiteY26" fmla="*/ 95250 h 330200"/>
                <a:gd name="connsiteX27" fmla="*/ 146050 w 252413"/>
                <a:gd name="connsiteY27" fmla="*/ 95250 h 330200"/>
                <a:gd name="connsiteX28" fmla="*/ 146050 w 252413"/>
                <a:gd name="connsiteY28" fmla="*/ 20637 h 330200"/>
                <a:gd name="connsiteX29" fmla="*/ 0 w 252413"/>
                <a:gd name="connsiteY29" fmla="*/ 0 h 330200"/>
                <a:gd name="connsiteX30" fmla="*/ 168275 w 252413"/>
                <a:gd name="connsiteY30" fmla="*/ 0 h 330200"/>
                <a:gd name="connsiteX31" fmla="*/ 252413 w 252413"/>
                <a:gd name="connsiteY31" fmla="*/ 82550 h 330200"/>
                <a:gd name="connsiteX32" fmla="*/ 252413 w 252413"/>
                <a:gd name="connsiteY32" fmla="*/ 330200 h 330200"/>
                <a:gd name="connsiteX33" fmla="*/ 0 w 252413"/>
                <a:gd name="connsiteY3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413" h="330200">
                  <a:moveTo>
                    <a:pt x="50800" y="263525"/>
                  </a:moveTo>
                  <a:lnTo>
                    <a:pt x="201613" y="263525"/>
                  </a:lnTo>
                  <a:lnTo>
                    <a:pt x="201613" y="284163"/>
                  </a:lnTo>
                  <a:lnTo>
                    <a:pt x="50800" y="284163"/>
                  </a:lnTo>
                  <a:close/>
                  <a:moveTo>
                    <a:pt x="50800" y="211137"/>
                  </a:moveTo>
                  <a:lnTo>
                    <a:pt x="201613" y="211137"/>
                  </a:lnTo>
                  <a:lnTo>
                    <a:pt x="201613" y="231775"/>
                  </a:lnTo>
                  <a:lnTo>
                    <a:pt x="50800" y="231775"/>
                  </a:lnTo>
                  <a:close/>
                  <a:moveTo>
                    <a:pt x="50800" y="160337"/>
                  </a:moveTo>
                  <a:lnTo>
                    <a:pt x="201613" y="160337"/>
                  </a:lnTo>
                  <a:lnTo>
                    <a:pt x="201613" y="180975"/>
                  </a:lnTo>
                  <a:lnTo>
                    <a:pt x="50800" y="180975"/>
                  </a:lnTo>
                  <a:close/>
                  <a:moveTo>
                    <a:pt x="50800" y="107950"/>
                  </a:moveTo>
                  <a:lnTo>
                    <a:pt x="115888" y="107950"/>
                  </a:lnTo>
                  <a:lnTo>
                    <a:pt x="115888" y="128588"/>
                  </a:lnTo>
                  <a:lnTo>
                    <a:pt x="50800" y="128588"/>
                  </a:lnTo>
                  <a:close/>
                  <a:moveTo>
                    <a:pt x="50800" y="55562"/>
                  </a:moveTo>
                  <a:lnTo>
                    <a:pt x="115888" y="55562"/>
                  </a:lnTo>
                  <a:lnTo>
                    <a:pt x="115888" y="76200"/>
                  </a:lnTo>
                  <a:lnTo>
                    <a:pt x="50800" y="76200"/>
                  </a:lnTo>
                  <a:close/>
                  <a:moveTo>
                    <a:pt x="166688" y="26987"/>
                  </a:moveTo>
                  <a:lnTo>
                    <a:pt x="166688" y="74612"/>
                  </a:lnTo>
                  <a:lnTo>
                    <a:pt x="215901" y="74612"/>
                  </a:lnTo>
                  <a:close/>
                  <a:moveTo>
                    <a:pt x="22225" y="20637"/>
                  </a:moveTo>
                  <a:lnTo>
                    <a:pt x="22225" y="309562"/>
                  </a:lnTo>
                  <a:lnTo>
                    <a:pt x="231775" y="309562"/>
                  </a:lnTo>
                  <a:lnTo>
                    <a:pt x="231775" y="95250"/>
                  </a:lnTo>
                  <a:lnTo>
                    <a:pt x="146050" y="95250"/>
                  </a:lnTo>
                  <a:lnTo>
                    <a:pt x="146050" y="20637"/>
                  </a:lnTo>
                  <a:close/>
                  <a:moveTo>
                    <a:pt x="0" y="0"/>
                  </a:moveTo>
                  <a:lnTo>
                    <a:pt x="168275" y="0"/>
                  </a:lnTo>
                  <a:lnTo>
                    <a:pt x="252413" y="82550"/>
                  </a:lnTo>
                  <a:lnTo>
                    <a:pt x="252413" y="330200"/>
                  </a:lnTo>
                  <a:lnTo>
                    <a:pt x="0" y="330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54456" y="3437825"/>
            <a:ext cx="914400" cy="914400"/>
            <a:chOff x="6854456" y="3707148"/>
            <a:chExt cx="914400" cy="914400"/>
          </a:xfrm>
        </p:grpSpPr>
        <p:sp>
          <p:nvSpPr>
            <p:cNvPr id="12" name="椭圆 11"/>
            <p:cNvSpPr/>
            <p:nvPr/>
          </p:nvSpPr>
          <p:spPr>
            <a:xfrm>
              <a:off x="6854456" y="3707148"/>
              <a:ext cx="914400" cy="914400"/>
            </a:xfrm>
            <a:prstGeom prst="ellipse">
              <a:avLst/>
            </a:prstGeom>
            <a:gradFill>
              <a:gsLst>
                <a:gs pos="0">
                  <a:srgbClr val="329FFD"/>
                </a:gs>
                <a:gs pos="100000">
                  <a:srgbClr val="4A14C6"/>
                </a:gs>
                <a:gs pos="54000">
                  <a:srgbClr val="2525E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statistics-on-laptop_82095"/>
            <p:cNvSpPr>
              <a:spLocks noChangeAspect="1"/>
            </p:cNvSpPr>
            <p:nvPr/>
          </p:nvSpPr>
          <p:spPr bwMode="auto">
            <a:xfrm>
              <a:off x="7117527" y="4022204"/>
              <a:ext cx="388257" cy="280510"/>
            </a:xfrm>
            <a:custGeom>
              <a:avLst/>
              <a:gdLst>
                <a:gd name="connsiteX0" fmla="*/ 15875 w 331788"/>
                <a:gd name="connsiteY0" fmla="*/ 19464 h 239713"/>
                <a:gd name="connsiteX1" fmla="*/ 15875 w 331788"/>
                <a:gd name="connsiteY1" fmla="*/ 206376 h 239713"/>
                <a:gd name="connsiteX2" fmla="*/ 107950 w 331788"/>
                <a:gd name="connsiteY2" fmla="*/ 112713 h 239713"/>
                <a:gd name="connsiteX3" fmla="*/ 119063 w 331788"/>
                <a:gd name="connsiteY3" fmla="*/ 125413 h 239713"/>
                <a:gd name="connsiteX4" fmla="*/ 17463 w 331788"/>
                <a:gd name="connsiteY4" fmla="*/ 223838 h 239713"/>
                <a:gd name="connsiteX5" fmla="*/ 312738 w 331788"/>
                <a:gd name="connsiteY5" fmla="*/ 223838 h 239713"/>
                <a:gd name="connsiteX6" fmla="*/ 212725 w 331788"/>
                <a:gd name="connsiteY6" fmla="*/ 125413 h 239713"/>
                <a:gd name="connsiteX7" fmla="*/ 220844 w 331788"/>
                <a:gd name="connsiteY7" fmla="*/ 114588 h 239713"/>
                <a:gd name="connsiteX8" fmla="*/ 222484 w 331788"/>
                <a:gd name="connsiteY8" fmla="*/ 112947 h 239713"/>
                <a:gd name="connsiteX9" fmla="*/ 315913 w 331788"/>
                <a:gd name="connsiteY9" fmla="*/ 206376 h 239713"/>
                <a:gd name="connsiteX10" fmla="*/ 315913 w 331788"/>
                <a:gd name="connsiteY10" fmla="*/ 19464 h 239713"/>
                <a:gd name="connsiteX11" fmla="*/ 254806 w 331788"/>
                <a:gd name="connsiteY11" fmla="*/ 80606 h 239713"/>
                <a:gd name="connsiteX12" fmla="*/ 222484 w 331788"/>
                <a:gd name="connsiteY12" fmla="*/ 112947 h 239713"/>
                <a:gd name="connsiteX13" fmla="*/ 222250 w 331788"/>
                <a:gd name="connsiteY13" fmla="*/ 112713 h 239713"/>
                <a:gd name="connsiteX14" fmla="*/ 220844 w 331788"/>
                <a:gd name="connsiteY14" fmla="*/ 114588 h 239713"/>
                <a:gd name="connsiteX15" fmla="*/ 218878 w 331788"/>
                <a:gd name="connsiteY15" fmla="*/ 116556 h 239713"/>
                <a:gd name="connsiteX16" fmla="*/ 171067 w 331788"/>
                <a:gd name="connsiteY16" fmla="*/ 164394 h 239713"/>
                <a:gd name="connsiteX17" fmla="*/ 160721 w 331788"/>
                <a:gd name="connsiteY17" fmla="*/ 164394 h 239713"/>
                <a:gd name="connsiteX18" fmla="*/ 15875 w 331788"/>
                <a:gd name="connsiteY18" fmla="*/ 19464 h 239713"/>
                <a:gd name="connsiteX19" fmla="*/ 30101 w 331788"/>
                <a:gd name="connsiteY19" fmla="*/ 14288 h 239713"/>
                <a:gd name="connsiteX20" fmla="*/ 165894 w 331788"/>
                <a:gd name="connsiteY20" fmla="*/ 148866 h 239713"/>
                <a:gd name="connsiteX21" fmla="*/ 301687 w 331788"/>
                <a:gd name="connsiteY21" fmla="*/ 14288 h 239713"/>
                <a:gd name="connsiteX22" fmla="*/ 7776 w 331788"/>
                <a:gd name="connsiteY22" fmla="*/ 0 h 239713"/>
                <a:gd name="connsiteX23" fmla="*/ 324012 w 331788"/>
                <a:gd name="connsiteY23" fmla="*/ 0 h 239713"/>
                <a:gd name="connsiteX24" fmla="*/ 331788 w 331788"/>
                <a:gd name="connsiteY24" fmla="*/ 7733 h 239713"/>
                <a:gd name="connsiteX25" fmla="*/ 331788 w 331788"/>
                <a:gd name="connsiteY25" fmla="*/ 231980 h 239713"/>
                <a:gd name="connsiteX26" fmla="*/ 324012 w 331788"/>
                <a:gd name="connsiteY26" fmla="*/ 239713 h 239713"/>
                <a:gd name="connsiteX27" fmla="*/ 7776 w 331788"/>
                <a:gd name="connsiteY27" fmla="*/ 239713 h 239713"/>
                <a:gd name="connsiteX28" fmla="*/ 0 w 331788"/>
                <a:gd name="connsiteY28" fmla="*/ 231980 h 239713"/>
                <a:gd name="connsiteX29" fmla="*/ 0 w 331788"/>
                <a:gd name="connsiteY29" fmla="*/ 7733 h 239713"/>
                <a:gd name="connsiteX30" fmla="*/ 7776 w 331788"/>
                <a:gd name="connsiteY30" fmla="*/ 0 h 23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1788" h="239713">
                  <a:moveTo>
                    <a:pt x="15875" y="19464"/>
                  </a:moveTo>
                  <a:lnTo>
                    <a:pt x="15875" y="206376"/>
                  </a:lnTo>
                  <a:lnTo>
                    <a:pt x="107950" y="112713"/>
                  </a:lnTo>
                  <a:lnTo>
                    <a:pt x="119063" y="125413"/>
                  </a:lnTo>
                  <a:lnTo>
                    <a:pt x="17463" y="223838"/>
                  </a:lnTo>
                  <a:lnTo>
                    <a:pt x="312738" y="223838"/>
                  </a:lnTo>
                  <a:lnTo>
                    <a:pt x="212725" y="125413"/>
                  </a:lnTo>
                  <a:lnTo>
                    <a:pt x="220844" y="114588"/>
                  </a:lnTo>
                  <a:lnTo>
                    <a:pt x="222484" y="112947"/>
                  </a:lnTo>
                  <a:lnTo>
                    <a:pt x="315913" y="206376"/>
                  </a:lnTo>
                  <a:lnTo>
                    <a:pt x="315913" y="19464"/>
                  </a:lnTo>
                  <a:cubicBezTo>
                    <a:pt x="315913" y="19464"/>
                    <a:pt x="315913" y="19464"/>
                    <a:pt x="254806" y="80606"/>
                  </a:cubicBezTo>
                  <a:lnTo>
                    <a:pt x="222484" y="112947"/>
                  </a:lnTo>
                  <a:lnTo>
                    <a:pt x="222250" y="112713"/>
                  </a:lnTo>
                  <a:lnTo>
                    <a:pt x="220844" y="114588"/>
                  </a:lnTo>
                  <a:lnTo>
                    <a:pt x="218878" y="116556"/>
                  </a:lnTo>
                  <a:cubicBezTo>
                    <a:pt x="205015" y="130426"/>
                    <a:pt x="189173" y="146278"/>
                    <a:pt x="171067" y="164394"/>
                  </a:cubicBezTo>
                  <a:cubicBezTo>
                    <a:pt x="168481" y="168276"/>
                    <a:pt x="163308" y="168276"/>
                    <a:pt x="160721" y="164394"/>
                  </a:cubicBezTo>
                  <a:cubicBezTo>
                    <a:pt x="160721" y="164394"/>
                    <a:pt x="160721" y="164394"/>
                    <a:pt x="15875" y="19464"/>
                  </a:cubicBezTo>
                  <a:close/>
                  <a:moveTo>
                    <a:pt x="30101" y="14288"/>
                  </a:moveTo>
                  <a:cubicBezTo>
                    <a:pt x="30101" y="14288"/>
                    <a:pt x="30101" y="14288"/>
                    <a:pt x="165894" y="148866"/>
                  </a:cubicBezTo>
                  <a:cubicBezTo>
                    <a:pt x="165894" y="148866"/>
                    <a:pt x="165894" y="148866"/>
                    <a:pt x="301687" y="14288"/>
                  </a:cubicBezTo>
                  <a:close/>
                  <a:moveTo>
                    <a:pt x="7776" y="0"/>
                  </a:moveTo>
                  <a:cubicBezTo>
                    <a:pt x="7776" y="0"/>
                    <a:pt x="7776" y="0"/>
                    <a:pt x="324012" y="0"/>
                  </a:cubicBezTo>
                  <a:cubicBezTo>
                    <a:pt x="327900" y="0"/>
                    <a:pt x="331788" y="3866"/>
                    <a:pt x="331788" y="7733"/>
                  </a:cubicBezTo>
                  <a:cubicBezTo>
                    <a:pt x="331788" y="7733"/>
                    <a:pt x="331788" y="7733"/>
                    <a:pt x="331788" y="231980"/>
                  </a:cubicBezTo>
                  <a:cubicBezTo>
                    <a:pt x="331788" y="235847"/>
                    <a:pt x="327900" y="239713"/>
                    <a:pt x="324012" y="239713"/>
                  </a:cubicBezTo>
                  <a:cubicBezTo>
                    <a:pt x="324012" y="239713"/>
                    <a:pt x="324012" y="239713"/>
                    <a:pt x="7776" y="239713"/>
                  </a:cubicBezTo>
                  <a:cubicBezTo>
                    <a:pt x="3888" y="239713"/>
                    <a:pt x="0" y="235847"/>
                    <a:pt x="0" y="231980"/>
                  </a:cubicBezTo>
                  <a:cubicBezTo>
                    <a:pt x="0" y="231980"/>
                    <a:pt x="0" y="231980"/>
                    <a:pt x="0" y="7733"/>
                  </a:cubicBezTo>
                  <a:cubicBezTo>
                    <a:pt x="0" y="3866"/>
                    <a:pt x="3888" y="0"/>
                    <a:pt x="77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85768" y="2558936"/>
            <a:ext cx="914400" cy="914400"/>
            <a:chOff x="9285768" y="2828259"/>
            <a:chExt cx="914400" cy="914400"/>
          </a:xfrm>
        </p:grpSpPr>
        <p:sp>
          <p:nvSpPr>
            <p:cNvPr id="10" name="椭圆 9"/>
            <p:cNvSpPr/>
            <p:nvPr/>
          </p:nvSpPr>
          <p:spPr>
            <a:xfrm>
              <a:off x="9285768" y="2828259"/>
              <a:ext cx="914400" cy="914400"/>
            </a:xfrm>
            <a:prstGeom prst="ellipse">
              <a:avLst/>
            </a:prstGeom>
            <a:gradFill>
              <a:gsLst>
                <a:gs pos="0">
                  <a:srgbClr val="329FFD"/>
                </a:gs>
                <a:gs pos="100000">
                  <a:srgbClr val="4A14C6"/>
                </a:gs>
                <a:gs pos="54000">
                  <a:srgbClr val="2525E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statistics-on-laptop_82095"/>
            <p:cNvSpPr>
              <a:spLocks noChangeAspect="1"/>
            </p:cNvSpPr>
            <p:nvPr/>
          </p:nvSpPr>
          <p:spPr bwMode="auto">
            <a:xfrm>
              <a:off x="9548839" y="3132031"/>
              <a:ext cx="388257" cy="305938"/>
            </a:xfrm>
            <a:custGeom>
              <a:avLst/>
              <a:gdLst>
                <a:gd name="connsiteX0" fmla="*/ 238459 w 328388"/>
                <a:gd name="connsiteY0" fmla="*/ 133350 h 258763"/>
                <a:gd name="connsiteX1" fmla="*/ 229503 w 328388"/>
                <a:gd name="connsiteY1" fmla="*/ 144992 h 258763"/>
                <a:gd name="connsiteX2" fmla="*/ 234621 w 328388"/>
                <a:gd name="connsiteY2" fmla="*/ 160514 h 258763"/>
                <a:gd name="connsiteX3" fmla="*/ 205193 w 328388"/>
                <a:gd name="connsiteY3" fmla="*/ 190265 h 258763"/>
                <a:gd name="connsiteX4" fmla="*/ 177045 w 328388"/>
                <a:gd name="connsiteY4" fmla="*/ 160514 h 258763"/>
                <a:gd name="connsiteX5" fmla="*/ 178324 w 328388"/>
                <a:gd name="connsiteY5" fmla="*/ 150166 h 258763"/>
                <a:gd name="connsiteX6" fmla="*/ 166808 w 328388"/>
                <a:gd name="connsiteY6" fmla="*/ 142405 h 258763"/>
                <a:gd name="connsiteX7" fmla="*/ 162970 w 328388"/>
                <a:gd name="connsiteY7" fmla="*/ 160514 h 258763"/>
                <a:gd name="connsiteX8" fmla="*/ 205193 w 328388"/>
                <a:gd name="connsiteY8" fmla="*/ 203200 h 258763"/>
                <a:gd name="connsiteX9" fmla="*/ 248695 w 328388"/>
                <a:gd name="connsiteY9" fmla="*/ 160514 h 258763"/>
                <a:gd name="connsiteX10" fmla="*/ 238459 w 328388"/>
                <a:gd name="connsiteY10" fmla="*/ 133350 h 258763"/>
                <a:gd name="connsiteX11" fmla="*/ 205629 w 328388"/>
                <a:gd name="connsiteY11" fmla="*/ 117475 h 258763"/>
                <a:gd name="connsiteX12" fmla="*/ 175670 w 328388"/>
                <a:gd name="connsiteY12" fmla="*/ 129084 h 258763"/>
                <a:gd name="connsiteX13" fmla="*/ 188696 w 328388"/>
                <a:gd name="connsiteY13" fmla="*/ 138113 h 258763"/>
                <a:gd name="connsiteX14" fmla="*/ 205629 w 328388"/>
                <a:gd name="connsiteY14" fmla="*/ 131664 h 258763"/>
                <a:gd name="connsiteX15" fmla="*/ 218655 w 328388"/>
                <a:gd name="connsiteY15" fmla="*/ 134244 h 258763"/>
                <a:gd name="connsiteX16" fmla="*/ 226470 w 328388"/>
                <a:gd name="connsiteY16" fmla="*/ 122635 h 258763"/>
                <a:gd name="connsiteX17" fmla="*/ 205629 w 328388"/>
                <a:gd name="connsiteY17" fmla="*/ 117475 h 258763"/>
                <a:gd name="connsiteX18" fmla="*/ 299177 w 328388"/>
                <a:gd name="connsiteY18" fmla="*/ 0 h 258763"/>
                <a:gd name="connsiteX19" fmla="*/ 312121 w 328388"/>
                <a:gd name="connsiteY19" fmla="*/ 2588 h 258763"/>
                <a:gd name="connsiteX20" fmla="*/ 325066 w 328388"/>
                <a:gd name="connsiteY20" fmla="*/ 41402 h 258763"/>
                <a:gd name="connsiteX21" fmla="*/ 299177 w 328388"/>
                <a:gd name="connsiteY21" fmla="*/ 58222 h 258763"/>
                <a:gd name="connsiteX22" fmla="*/ 292705 w 328388"/>
                <a:gd name="connsiteY22" fmla="*/ 56928 h 258763"/>
                <a:gd name="connsiteX23" fmla="*/ 247400 w 328388"/>
                <a:gd name="connsiteY23" fmla="*/ 119031 h 258763"/>
                <a:gd name="connsiteX24" fmla="*/ 262933 w 328388"/>
                <a:gd name="connsiteY24" fmla="*/ 159139 h 258763"/>
                <a:gd name="connsiteX25" fmla="*/ 251284 w 328388"/>
                <a:gd name="connsiteY25" fmla="*/ 195366 h 258763"/>
                <a:gd name="connsiteX26" fmla="*/ 275878 w 328388"/>
                <a:gd name="connsiteY26" fmla="*/ 217361 h 258763"/>
                <a:gd name="connsiteX27" fmla="*/ 304355 w 328388"/>
                <a:gd name="connsiteY27" fmla="*/ 244531 h 258763"/>
                <a:gd name="connsiteX28" fmla="*/ 305649 w 328388"/>
                <a:gd name="connsiteY28" fmla="*/ 256176 h 258763"/>
                <a:gd name="connsiteX29" fmla="*/ 299177 w 328388"/>
                <a:gd name="connsiteY29" fmla="*/ 258763 h 258763"/>
                <a:gd name="connsiteX30" fmla="*/ 294000 w 328388"/>
                <a:gd name="connsiteY30" fmla="*/ 256176 h 258763"/>
                <a:gd name="connsiteX31" fmla="*/ 240928 w 328388"/>
                <a:gd name="connsiteY31" fmla="*/ 205717 h 258763"/>
                <a:gd name="connsiteX32" fmla="*/ 204684 w 328388"/>
                <a:gd name="connsiteY32" fmla="*/ 217361 h 258763"/>
                <a:gd name="connsiteX33" fmla="*/ 146435 w 328388"/>
                <a:gd name="connsiteY33" fmla="*/ 159139 h 258763"/>
                <a:gd name="connsiteX34" fmla="*/ 154201 w 328388"/>
                <a:gd name="connsiteY34" fmla="*/ 131969 h 258763"/>
                <a:gd name="connsiteX35" fmla="*/ 119252 w 328388"/>
                <a:gd name="connsiteY35" fmla="*/ 107387 h 258763"/>
                <a:gd name="connsiteX36" fmla="*/ 98541 w 328388"/>
                <a:gd name="connsiteY36" fmla="*/ 116443 h 258763"/>
                <a:gd name="connsiteX37" fmla="*/ 85597 w 328388"/>
                <a:gd name="connsiteY37" fmla="*/ 113856 h 258763"/>
                <a:gd name="connsiteX38" fmla="*/ 49353 w 328388"/>
                <a:gd name="connsiteY38" fmla="*/ 160433 h 258763"/>
                <a:gd name="connsiteX39" fmla="*/ 54531 w 328388"/>
                <a:gd name="connsiteY39" fmla="*/ 194072 h 258763"/>
                <a:gd name="connsiteX40" fmla="*/ 28642 w 328388"/>
                <a:gd name="connsiteY40" fmla="*/ 209598 h 258763"/>
                <a:gd name="connsiteX41" fmla="*/ 15698 w 328388"/>
                <a:gd name="connsiteY41" fmla="*/ 207011 h 258763"/>
                <a:gd name="connsiteX42" fmla="*/ 2754 w 328388"/>
                <a:gd name="connsiteY42" fmla="*/ 168196 h 258763"/>
                <a:gd name="connsiteX43" fmla="*/ 28642 w 328388"/>
                <a:gd name="connsiteY43" fmla="*/ 151376 h 258763"/>
                <a:gd name="connsiteX44" fmla="*/ 36409 w 328388"/>
                <a:gd name="connsiteY44" fmla="*/ 152670 h 258763"/>
                <a:gd name="connsiteX45" fmla="*/ 73947 w 328388"/>
                <a:gd name="connsiteY45" fmla="*/ 103505 h 258763"/>
                <a:gd name="connsiteX46" fmla="*/ 72653 w 328388"/>
                <a:gd name="connsiteY46" fmla="*/ 75041 h 258763"/>
                <a:gd name="connsiteX47" fmla="*/ 98541 w 328388"/>
                <a:gd name="connsiteY47" fmla="*/ 58222 h 258763"/>
                <a:gd name="connsiteX48" fmla="*/ 111485 w 328388"/>
                <a:gd name="connsiteY48" fmla="*/ 62103 h 258763"/>
                <a:gd name="connsiteX49" fmla="*/ 125724 w 328388"/>
                <a:gd name="connsiteY49" fmla="*/ 94448 h 258763"/>
                <a:gd name="connsiteX50" fmla="*/ 163262 w 328388"/>
                <a:gd name="connsiteY50" fmla="*/ 119031 h 258763"/>
                <a:gd name="connsiteX51" fmla="*/ 204684 w 328388"/>
                <a:gd name="connsiteY51" fmla="*/ 100917 h 258763"/>
                <a:gd name="connsiteX52" fmla="*/ 234456 w 328388"/>
                <a:gd name="connsiteY52" fmla="*/ 109974 h 258763"/>
                <a:gd name="connsiteX53" fmla="*/ 279761 w 328388"/>
                <a:gd name="connsiteY53" fmla="*/ 49165 h 258763"/>
                <a:gd name="connsiteX54" fmla="*/ 273289 w 328388"/>
                <a:gd name="connsiteY54" fmla="*/ 15526 h 258763"/>
                <a:gd name="connsiteX55" fmla="*/ 299177 w 328388"/>
                <a:gd name="connsiteY55" fmla="*/ 0 h 25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28388" h="258763">
                  <a:moveTo>
                    <a:pt x="238459" y="133350"/>
                  </a:moveTo>
                  <a:cubicBezTo>
                    <a:pt x="238459" y="133350"/>
                    <a:pt x="238459" y="133350"/>
                    <a:pt x="229503" y="144992"/>
                  </a:cubicBezTo>
                  <a:cubicBezTo>
                    <a:pt x="232062" y="148872"/>
                    <a:pt x="234621" y="155340"/>
                    <a:pt x="234621" y="160514"/>
                  </a:cubicBezTo>
                  <a:cubicBezTo>
                    <a:pt x="234621" y="177330"/>
                    <a:pt x="221826" y="190265"/>
                    <a:pt x="205193" y="190265"/>
                  </a:cubicBezTo>
                  <a:cubicBezTo>
                    <a:pt x="189839" y="190265"/>
                    <a:pt x="177045" y="177330"/>
                    <a:pt x="177045" y="160514"/>
                  </a:cubicBezTo>
                  <a:cubicBezTo>
                    <a:pt x="177045" y="156633"/>
                    <a:pt x="178324" y="154046"/>
                    <a:pt x="178324" y="150166"/>
                  </a:cubicBezTo>
                  <a:cubicBezTo>
                    <a:pt x="178324" y="150166"/>
                    <a:pt x="178324" y="150166"/>
                    <a:pt x="166808" y="142405"/>
                  </a:cubicBezTo>
                  <a:cubicBezTo>
                    <a:pt x="164249" y="147579"/>
                    <a:pt x="162970" y="154046"/>
                    <a:pt x="162970" y="160514"/>
                  </a:cubicBezTo>
                  <a:cubicBezTo>
                    <a:pt x="162970" y="185091"/>
                    <a:pt x="182162" y="203200"/>
                    <a:pt x="205193" y="203200"/>
                  </a:cubicBezTo>
                  <a:cubicBezTo>
                    <a:pt x="229503" y="203200"/>
                    <a:pt x="248695" y="185091"/>
                    <a:pt x="248695" y="160514"/>
                  </a:cubicBezTo>
                  <a:cubicBezTo>
                    <a:pt x="248695" y="150166"/>
                    <a:pt x="244857" y="141111"/>
                    <a:pt x="238459" y="133350"/>
                  </a:cubicBezTo>
                  <a:close/>
                  <a:moveTo>
                    <a:pt x="205629" y="117475"/>
                  </a:moveTo>
                  <a:cubicBezTo>
                    <a:pt x="193906" y="117475"/>
                    <a:pt x="183486" y="122635"/>
                    <a:pt x="175670" y="129084"/>
                  </a:cubicBezTo>
                  <a:cubicBezTo>
                    <a:pt x="175670" y="129084"/>
                    <a:pt x="175670" y="129084"/>
                    <a:pt x="188696" y="138113"/>
                  </a:cubicBezTo>
                  <a:cubicBezTo>
                    <a:pt x="192604" y="134244"/>
                    <a:pt x="199116" y="131664"/>
                    <a:pt x="205629" y="131664"/>
                  </a:cubicBezTo>
                  <a:cubicBezTo>
                    <a:pt x="210839" y="131664"/>
                    <a:pt x="214747" y="132954"/>
                    <a:pt x="218655" y="134244"/>
                  </a:cubicBezTo>
                  <a:cubicBezTo>
                    <a:pt x="218655" y="134244"/>
                    <a:pt x="218655" y="134244"/>
                    <a:pt x="226470" y="122635"/>
                  </a:cubicBezTo>
                  <a:cubicBezTo>
                    <a:pt x="221260" y="120055"/>
                    <a:pt x="213445" y="117475"/>
                    <a:pt x="205629" y="117475"/>
                  </a:cubicBezTo>
                  <a:close/>
                  <a:moveTo>
                    <a:pt x="299177" y="0"/>
                  </a:moveTo>
                  <a:cubicBezTo>
                    <a:pt x="304355" y="0"/>
                    <a:pt x="308238" y="1294"/>
                    <a:pt x="312121" y="2588"/>
                  </a:cubicBezTo>
                  <a:cubicBezTo>
                    <a:pt x="326360" y="10350"/>
                    <a:pt x="332832" y="27170"/>
                    <a:pt x="325066" y="41402"/>
                  </a:cubicBezTo>
                  <a:cubicBezTo>
                    <a:pt x="321182" y="51752"/>
                    <a:pt x="310827" y="58222"/>
                    <a:pt x="299177" y="58222"/>
                  </a:cubicBezTo>
                  <a:cubicBezTo>
                    <a:pt x="297883" y="58222"/>
                    <a:pt x="295294" y="56928"/>
                    <a:pt x="292705" y="56928"/>
                  </a:cubicBezTo>
                  <a:cubicBezTo>
                    <a:pt x="292705" y="56928"/>
                    <a:pt x="292705" y="56928"/>
                    <a:pt x="247400" y="119031"/>
                  </a:cubicBezTo>
                  <a:cubicBezTo>
                    <a:pt x="257756" y="129382"/>
                    <a:pt x="262933" y="143614"/>
                    <a:pt x="262933" y="159139"/>
                  </a:cubicBezTo>
                  <a:cubicBezTo>
                    <a:pt x="262933" y="173371"/>
                    <a:pt x="259050" y="185016"/>
                    <a:pt x="251284" y="195366"/>
                  </a:cubicBezTo>
                  <a:cubicBezTo>
                    <a:pt x="251284" y="195366"/>
                    <a:pt x="251284" y="195366"/>
                    <a:pt x="275878" y="217361"/>
                  </a:cubicBezTo>
                  <a:cubicBezTo>
                    <a:pt x="275878" y="217361"/>
                    <a:pt x="275878" y="217361"/>
                    <a:pt x="304355" y="244531"/>
                  </a:cubicBezTo>
                  <a:cubicBezTo>
                    <a:pt x="308238" y="248413"/>
                    <a:pt x="308238" y="252294"/>
                    <a:pt x="305649" y="256176"/>
                  </a:cubicBezTo>
                  <a:cubicBezTo>
                    <a:pt x="304355" y="257469"/>
                    <a:pt x="301766" y="258763"/>
                    <a:pt x="299177" y="258763"/>
                  </a:cubicBezTo>
                  <a:cubicBezTo>
                    <a:pt x="297883" y="258763"/>
                    <a:pt x="296588" y="257469"/>
                    <a:pt x="294000" y="256176"/>
                  </a:cubicBezTo>
                  <a:cubicBezTo>
                    <a:pt x="294000" y="256176"/>
                    <a:pt x="294000" y="256176"/>
                    <a:pt x="240928" y="205717"/>
                  </a:cubicBezTo>
                  <a:cubicBezTo>
                    <a:pt x="230573" y="213480"/>
                    <a:pt x="218923" y="217361"/>
                    <a:pt x="204684" y="217361"/>
                  </a:cubicBezTo>
                  <a:cubicBezTo>
                    <a:pt x="172323" y="217361"/>
                    <a:pt x="146435" y="191485"/>
                    <a:pt x="146435" y="159139"/>
                  </a:cubicBezTo>
                  <a:cubicBezTo>
                    <a:pt x="146435" y="150083"/>
                    <a:pt x="149024" y="139732"/>
                    <a:pt x="154201" y="131969"/>
                  </a:cubicBezTo>
                  <a:cubicBezTo>
                    <a:pt x="154201" y="131969"/>
                    <a:pt x="154201" y="131969"/>
                    <a:pt x="119252" y="107387"/>
                  </a:cubicBezTo>
                  <a:cubicBezTo>
                    <a:pt x="114074" y="113856"/>
                    <a:pt x="106308" y="116443"/>
                    <a:pt x="98541" y="116443"/>
                  </a:cubicBezTo>
                  <a:cubicBezTo>
                    <a:pt x="93363" y="116443"/>
                    <a:pt x="89480" y="115149"/>
                    <a:pt x="85597" y="113856"/>
                  </a:cubicBezTo>
                  <a:cubicBezTo>
                    <a:pt x="85597" y="113856"/>
                    <a:pt x="85597" y="113856"/>
                    <a:pt x="49353" y="160433"/>
                  </a:cubicBezTo>
                  <a:cubicBezTo>
                    <a:pt x="58414" y="168196"/>
                    <a:pt x="61003" y="182428"/>
                    <a:pt x="54531" y="194072"/>
                  </a:cubicBezTo>
                  <a:cubicBezTo>
                    <a:pt x="50648" y="203129"/>
                    <a:pt x="40292" y="209598"/>
                    <a:pt x="28642" y="209598"/>
                  </a:cubicBezTo>
                  <a:cubicBezTo>
                    <a:pt x="24759" y="209598"/>
                    <a:pt x="20876" y="208304"/>
                    <a:pt x="15698" y="207011"/>
                  </a:cubicBezTo>
                  <a:cubicBezTo>
                    <a:pt x="1459" y="199248"/>
                    <a:pt x="-3718" y="182428"/>
                    <a:pt x="2754" y="168196"/>
                  </a:cubicBezTo>
                  <a:cubicBezTo>
                    <a:pt x="7932" y="157846"/>
                    <a:pt x="18287" y="151376"/>
                    <a:pt x="28642" y="151376"/>
                  </a:cubicBezTo>
                  <a:cubicBezTo>
                    <a:pt x="31231" y="151376"/>
                    <a:pt x="33820" y="152670"/>
                    <a:pt x="36409" y="152670"/>
                  </a:cubicBezTo>
                  <a:cubicBezTo>
                    <a:pt x="36409" y="152670"/>
                    <a:pt x="36409" y="152670"/>
                    <a:pt x="73947" y="103505"/>
                  </a:cubicBezTo>
                  <a:cubicBezTo>
                    <a:pt x="68769" y="95742"/>
                    <a:pt x="67475" y="84098"/>
                    <a:pt x="72653" y="75041"/>
                  </a:cubicBezTo>
                  <a:cubicBezTo>
                    <a:pt x="76536" y="64691"/>
                    <a:pt x="86891" y="58222"/>
                    <a:pt x="98541" y="58222"/>
                  </a:cubicBezTo>
                  <a:cubicBezTo>
                    <a:pt x="102424" y="58222"/>
                    <a:pt x="106308" y="59515"/>
                    <a:pt x="111485" y="62103"/>
                  </a:cubicBezTo>
                  <a:cubicBezTo>
                    <a:pt x="123135" y="67278"/>
                    <a:pt x="129607" y="81510"/>
                    <a:pt x="125724" y="94448"/>
                  </a:cubicBezTo>
                  <a:cubicBezTo>
                    <a:pt x="125724" y="94448"/>
                    <a:pt x="125724" y="94448"/>
                    <a:pt x="163262" y="119031"/>
                  </a:cubicBezTo>
                  <a:cubicBezTo>
                    <a:pt x="173618" y="108680"/>
                    <a:pt x="187857" y="100917"/>
                    <a:pt x="204684" y="100917"/>
                  </a:cubicBezTo>
                  <a:cubicBezTo>
                    <a:pt x="216334" y="100917"/>
                    <a:pt x="226690" y="104799"/>
                    <a:pt x="234456" y="109974"/>
                  </a:cubicBezTo>
                  <a:cubicBezTo>
                    <a:pt x="234456" y="109974"/>
                    <a:pt x="234456" y="109974"/>
                    <a:pt x="279761" y="49165"/>
                  </a:cubicBezTo>
                  <a:cubicBezTo>
                    <a:pt x="270700" y="41402"/>
                    <a:pt x="268111" y="27170"/>
                    <a:pt x="273289" y="15526"/>
                  </a:cubicBezTo>
                  <a:cubicBezTo>
                    <a:pt x="278466" y="6469"/>
                    <a:pt x="288822" y="0"/>
                    <a:pt x="2991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1991832" y="5394632"/>
            <a:ext cx="23972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991832" y="50435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2821566" y="1404207"/>
            <a:ext cx="239728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3597898" y="105311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6703750" y="5367544"/>
            <a:ext cx="23972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703750" y="501645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768856" y="1410651"/>
            <a:ext cx="239728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8545188" y="105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43711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10800000" flipH="1">
            <a:off x="850264" y="990462"/>
            <a:ext cx="10491473" cy="4877076"/>
            <a:chOff x="850264" y="1552754"/>
            <a:chExt cx="10491473" cy="4877076"/>
          </a:xfrm>
        </p:grpSpPr>
        <p:grpSp>
          <p:nvGrpSpPr>
            <p:cNvPr id="27" name="组合 26"/>
            <p:cNvGrpSpPr/>
            <p:nvPr/>
          </p:nvGrpSpPr>
          <p:grpSpPr>
            <a:xfrm>
              <a:off x="850264" y="1552754"/>
              <a:ext cx="10491473" cy="4877076"/>
              <a:chOff x="850264" y="1552754"/>
              <a:chExt cx="10491473" cy="4877076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850264" y="1552754"/>
                <a:ext cx="10491473" cy="4877076"/>
              </a:xfrm>
              <a:custGeom>
                <a:avLst/>
                <a:gdLst>
                  <a:gd name="connsiteX0" fmla="*/ 7831355 w 10491473"/>
                  <a:gd name="connsiteY0" fmla="*/ 0 h 4877076"/>
                  <a:gd name="connsiteX1" fmla="*/ 9266735 w 10491473"/>
                  <a:gd name="connsiteY1" fmla="*/ 0 h 4877076"/>
                  <a:gd name="connsiteX2" fmla="*/ 9506378 w 10491473"/>
                  <a:gd name="connsiteY2" fmla="*/ 273194 h 4877076"/>
                  <a:gd name="connsiteX3" fmla="*/ 9724144 w 10491473"/>
                  <a:gd name="connsiteY3" fmla="*/ 273194 h 4877076"/>
                  <a:gd name="connsiteX4" fmla="*/ 10491473 w 10491473"/>
                  <a:gd name="connsiteY4" fmla="*/ 1040523 h 4877076"/>
                  <a:gd name="connsiteX5" fmla="*/ 10491473 w 10491473"/>
                  <a:gd name="connsiteY5" fmla="*/ 4877076 h 4877076"/>
                  <a:gd name="connsiteX6" fmla="*/ 10083708 w 10491473"/>
                  <a:gd name="connsiteY6" fmla="*/ 4877076 h 4877076"/>
                  <a:gd name="connsiteX7" fmla="*/ 9976858 w 10491473"/>
                  <a:gd name="connsiteY7" fmla="*/ 4718650 h 4877076"/>
                  <a:gd name="connsiteX8" fmla="*/ 9017366 w 10491473"/>
                  <a:gd name="connsiteY8" fmla="*/ 4718650 h 4877076"/>
                  <a:gd name="connsiteX9" fmla="*/ 8910516 w 10491473"/>
                  <a:gd name="connsiteY9" fmla="*/ 4877076 h 4877076"/>
                  <a:gd name="connsiteX10" fmla="*/ 767329 w 10491473"/>
                  <a:gd name="connsiteY10" fmla="*/ 4877076 h 4877076"/>
                  <a:gd name="connsiteX11" fmla="*/ 0 w 10491473"/>
                  <a:gd name="connsiteY11" fmla="*/ 4109747 h 4877076"/>
                  <a:gd name="connsiteX12" fmla="*/ 0 w 10491473"/>
                  <a:gd name="connsiteY12" fmla="*/ 3233529 h 4877076"/>
                  <a:gd name="connsiteX13" fmla="*/ 177598 w 10491473"/>
                  <a:gd name="connsiteY13" fmla="*/ 3068263 h 4877076"/>
                  <a:gd name="connsiteX14" fmla="*/ 177598 w 10491473"/>
                  <a:gd name="connsiteY14" fmla="*/ 2401062 h 4877076"/>
                  <a:gd name="connsiteX15" fmla="*/ 0 w 10491473"/>
                  <a:gd name="connsiteY15" fmla="*/ 2235796 h 4877076"/>
                  <a:gd name="connsiteX16" fmla="*/ 0 w 10491473"/>
                  <a:gd name="connsiteY16" fmla="*/ 273194 h 4877076"/>
                  <a:gd name="connsiteX17" fmla="*/ 433369 w 10491473"/>
                  <a:gd name="connsiteY17" fmla="*/ 273194 h 4877076"/>
                  <a:gd name="connsiteX18" fmla="*/ 673292 w 10491473"/>
                  <a:gd name="connsiteY18" fmla="*/ 1376 h 4877076"/>
                  <a:gd name="connsiteX19" fmla="*/ 2113993 w 10491473"/>
                  <a:gd name="connsiteY19" fmla="*/ 1376 h 4877076"/>
                  <a:gd name="connsiteX20" fmla="*/ 2353916 w 10491473"/>
                  <a:gd name="connsiteY20" fmla="*/ 273194 h 4877076"/>
                  <a:gd name="connsiteX21" fmla="*/ 7591712 w 10491473"/>
                  <a:gd name="connsiteY21" fmla="*/ 273194 h 487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91473" h="4877076">
                    <a:moveTo>
                      <a:pt x="7831355" y="0"/>
                    </a:moveTo>
                    <a:lnTo>
                      <a:pt x="9266735" y="0"/>
                    </a:lnTo>
                    <a:lnTo>
                      <a:pt x="9506378" y="273194"/>
                    </a:lnTo>
                    <a:lnTo>
                      <a:pt x="9724144" y="273194"/>
                    </a:lnTo>
                    <a:lnTo>
                      <a:pt x="10491473" y="1040523"/>
                    </a:lnTo>
                    <a:lnTo>
                      <a:pt x="10491473" y="4877076"/>
                    </a:lnTo>
                    <a:lnTo>
                      <a:pt x="10083708" y="4877076"/>
                    </a:lnTo>
                    <a:lnTo>
                      <a:pt x="9976858" y="4718650"/>
                    </a:lnTo>
                    <a:lnTo>
                      <a:pt x="9017366" y="4718650"/>
                    </a:lnTo>
                    <a:lnTo>
                      <a:pt x="8910516" y="4877076"/>
                    </a:lnTo>
                    <a:lnTo>
                      <a:pt x="767329" y="4877076"/>
                    </a:lnTo>
                    <a:lnTo>
                      <a:pt x="0" y="4109747"/>
                    </a:lnTo>
                    <a:lnTo>
                      <a:pt x="0" y="3233529"/>
                    </a:lnTo>
                    <a:lnTo>
                      <a:pt x="177598" y="3068263"/>
                    </a:lnTo>
                    <a:lnTo>
                      <a:pt x="177598" y="2401062"/>
                    </a:lnTo>
                    <a:lnTo>
                      <a:pt x="0" y="2235796"/>
                    </a:lnTo>
                    <a:lnTo>
                      <a:pt x="0" y="273194"/>
                    </a:lnTo>
                    <a:lnTo>
                      <a:pt x="433369" y="273194"/>
                    </a:lnTo>
                    <a:lnTo>
                      <a:pt x="673292" y="1376"/>
                    </a:lnTo>
                    <a:lnTo>
                      <a:pt x="2113993" y="1376"/>
                    </a:lnTo>
                    <a:lnTo>
                      <a:pt x="2353916" y="273194"/>
                    </a:lnTo>
                    <a:lnTo>
                      <a:pt x="7591712" y="273194"/>
                    </a:ln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rgbClr val="329FFD"/>
                    </a:gs>
                    <a:gs pos="50000">
                      <a:srgbClr val="2326ED"/>
                    </a:gs>
                    <a:gs pos="100000">
                      <a:srgbClr val="4C13C4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 flipH="1">
                <a:off x="8703438" y="1553441"/>
                <a:ext cx="1573212" cy="303301"/>
                <a:chOff x="8522049" y="1552754"/>
                <a:chExt cx="1547284" cy="303301"/>
              </a:xfrm>
            </p:grpSpPr>
            <p:sp>
              <p:nvSpPr>
                <p:cNvPr id="44" name="平行四边形 43"/>
                <p:cNvSpPr/>
                <p:nvPr/>
              </p:nvSpPr>
              <p:spPr>
                <a:xfrm>
                  <a:off x="9478425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gradFill>
                  <a:gsLst>
                    <a:gs pos="0">
                      <a:srgbClr val="329FFD"/>
                    </a:gs>
                    <a:gs pos="50000">
                      <a:srgbClr val="2326ED"/>
                    </a:gs>
                    <a:gs pos="100000">
                      <a:srgbClr val="4C13C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45" name="平行四边形 44"/>
                <p:cNvSpPr/>
                <p:nvPr/>
              </p:nvSpPr>
              <p:spPr>
                <a:xfrm>
                  <a:off x="9006937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gradFill>
                  <a:gsLst>
                    <a:gs pos="0">
                      <a:srgbClr val="329FFD"/>
                    </a:gs>
                    <a:gs pos="50000">
                      <a:srgbClr val="2326ED"/>
                    </a:gs>
                    <a:gs pos="100000">
                      <a:srgbClr val="4C13C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  <p:sp>
              <p:nvSpPr>
                <p:cNvPr id="46" name="平行四边形 45"/>
                <p:cNvSpPr/>
                <p:nvPr/>
              </p:nvSpPr>
              <p:spPr>
                <a:xfrm>
                  <a:off x="8522049" y="1552754"/>
                  <a:ext cx="590908" cy="303301"/>
                </a:xfrm>
                <a:prstGeom prst="parallelogram">
                  <a:avLst>
                    <a:gd name="adj" fmla="val 87809"/>
                  </a:avLst>
                </a:prstGeom>
                <a:gradFill>
                  <a:gsLst>
                    <a:gs pos="0">
                      <a:srgbClr val="329FFD"/>
                    </a:gs>
                    <a:gs pos="50000">
                      <a:srgbClr val="2326ED"/>
                    </a:gs>
                    <a:gs pos="100000">
                      <a:srgbClr val="4C13C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rgbClr val="6AE7FF"/>
                    </a:solidFill>
                  </a:endParaRPr>
                </a:p>
              </p:txBody>
            </p:sp>
          </p:grpSp>
        </p:grpSp>
        <p:sp>
          <p:nvSpPr>
            <p:cNvPr id="28" name="平行四边形 27"/>
            <p:cNvSpPr/>
            <p:nvPr/>
          </p:nvSpPr>
          <p:spPr>
            <a:xfrm>
              <a:off x="1376073" y="1554130"/>
              <a:ext cx="590908" cy="301925"/>
            </a:xfrm>
            <a:prstGeom prst="parallelogram">
              <a:avLst>
                <a:gd name="adj" fmla="val 87857"/>
              </a:avLst>
            </a:prstGeom>
            <a:gradFill>
              <a:gsLst>
                <a:gs pos="0">
                  <a:srgbClr val="329FFD"/>
                </a:gs>
                <a:gs pos="50000">
                  <a:srgbClr val="2326ED"/>
                </a:gs>
                <a:gs pos="100000">
                  <a:srgbClr val="4C13C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1860961" y="1555506"/>
              <a:ext cx="590908" cy="301925"/>
            </a:xfrm>
            <a:prstGeom prst="parallelogram">
              <a:avLst>
                <a:gd name="adj" fmla="val 87857"/>
              </a:avLst>
            </a:prstGeom>
            <a:gradFill>
              <a:gsLst>
                <a:gs pos="0">
                  <a:srgbClr val="329FFD"/>
                </a:gs>
                <a:gs pos="50000">
                  <a:srgbClr val="2326ED"/>
                </a:gs>
                <a:gs pos="100000">
                  <a:srgbClr val="4C13C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2332449" y="1554130"/>
              <a:ext cx="590908" cy="301925"/>
            </a:xfrm>
            <a:prstGeom prst="parallelogram">
              <a:avLst>
                <a:gd name="adj" fmla="val 87857"/>
              </a:avLst>
            </a:prstGeom>
            <a:gradFill>
              <a:gsLst>
                <a:gs pos="0">
                  <a:srgbClr val="329FFD"/>
                </a:gs>
                <a:gs pos="50000">
                  <a:srgbClr val="2326ED"/>
                </a:gs>
                <a:gs pos="100000">
                  <a:srgbClr val="4C13C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6AE7FF"/>
                </a:solidFill>
              </a:endParaRPr>
            </a:p>
          </p:txBody>
        </p:sp>
      </p:grpSp>
      <p:sp>
        <p:nvSpPr>
          <p:cNvPr id="47" name="文本框 6"/>
          <p:cNvSpPr txBox="1"/>
          <p:nvPr/>
        </p:nvSpPr>
        <p:spPr>
          <a:xfrm>
            <a:off x="4257040" y="1206253"/>
            <a:ext cx="36785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 言</a:t>
            </a:r>
          </a:p>
        </p:txBody>
      </p:sp>
      <p:sp>
        <p:nvSpPr>
          <p:cNvPr id="48" name="文本框 7"/>
          <p:cNvSpPr txBox="1"/>
          <p:nvPr/>
        </p:nvSpPr>
        <p:spPr>
          <a:xfrm>
            <a:off x="1494790" y="2664848"/>
            <a:ext cx="92024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200000"/>
              </a:lnSpc>
            </a:pPr>
            <a:r>
              <a:rPr lang="en-US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     </a:t>
            </a:r>
            <a:r>
              <a:rPr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大数据，指无法在一定时间范围内用常规软件工具进行捕捉、管理和处理的数据集合，是需要新处理模式才能具有更强的决策力、洞察发现力和流程优化能力的海量、高增长率和多样化的信息资产。</a:t>
            </a:r>
          </a:p>
          <a:p>
            <a:pPr algn="l" fontAlgn="auto">
              <a:lnSpc>
                <a:spcPct val="200000"/>
              </a:lnSpc>
            </a:pPr>
            <a:r>
              <a:rPr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     对于“大数据”研究机构Gartner给出了这样的定义。“大数据”是需要新处理模式才能具有更强的决策力、洞察发现力和流程优化能力来适应海量、高增长率和多样化的信息资产。</a:t>
            </a:r>
          </a:p>
        </p:txBody>
      </p:sp>
    </p:spTree>
    <p:extLst>
      <p:ext uri="{BB962C8B-B14F-4D97-AF65-F5344CB8AC3E}">
        <p14:creationId xmlns:p14="http://schemas.microsoft.com/office/powerpoint/2010/main" val="1085061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空心弧 3"/>
          <p:cNvSpPr/>
          <p:nvPr/>
        </p:nvSpPr>
        <p:spPr>
          <a:xfrm>
            <a:off x="1715924" y="2596446"/>
            <a:ext cx="1648178" cy="1648178"/>
          </a:xfrm>
          <a:prstGeom prst="blockArc">
            <a:avLst>
              <a:gd name="adj1" fmla="val 1248679"/>
              <a:gd name="adj2" fmla="val 20924392"/>
              <a:gd name="adj3" fmla="val 14119"/>
            </a:avLst>
          </a:prstGeom>
          <a:gradFill>
            <a:gsLst>
              <a:gs pos="0">
                <a:srgbClr val="329FFD"/>
              </a:gs>
              <a:gs pos="50000">
                <a:srgbClr val="2326ED"/>
              </a:gs>
              <a:gs pos="100000">
                <a:srgbClr val="4C13C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6693" y="3120011"/>
            <a:ext cx="666637" cy="601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4039637" y="2596446"/>
            <a:ext cx="1648178" cy="1648178"/>
          </a:xfrm>
          <a:prstGeom prst="blockArc">
            <a:avLst>
              <a:gd name="adj1" fmla="val 1248679"/>
              <a:gd name="adj2" fmla="val 20924392"/>
              <a:gd name="adj3" fmla="val 14119"/>
            </a:avLst>
          </a:prstGeom>
          <a:gradFill>
            <a:gsLst>
              <a:gs pos="0">
                <a:srgbClr val="329FFD"/>
              </a:gs>
              <a:gs pos="50000">
                <a:srgbClr val="2326ED"/>
              </a:gs>
              <a:gs pos="100000">
                <a:srgbClr val="4C13C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30406" y="3120011"/>
            <a:ext cx="666637" cy="601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363350" y="2596446"/>
            <a:ext cx="1648178" cy="1648178"/>
          </a:xfrm>
          <a:prstGeom prst="blockArc">
            <a:avLst>
              <a:gd name="adj1" fmla="val 1248679"/>
              <a:gd name="adj2" fmla="val 20924392"/>
              <a:gd name="adj3" fmla="val 14119"/>
            </a:avLst>
          </a:prstGeom>
          <a:gradFill>
            <a:gsLst>
              <a:gs pos="0">
                <a:srgbClr val="329FFD"/>
              </a:gs>
              <a:gs pos="50000">
                <a:srgbClr val="2326ED"/>
              </a:gs>
              <a:gs pos="100000">
                <a:srgbClr val="4C13C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4120" y="3120011"/>
            <a:ext cx="666637" cy="601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8687063" y="2596446"/>
            <a:ext cx="1648178" cy="1648178"/>
          </a:xfrm>
          <a:prstGeom prst="blockArc">
            <a:avLst>
              <a:gd name="adj1" fmla="val 1248679"/>
              <a:gd name="adj2" fmla="val 20924392"/>
              <a:gd name="adj3" fmla="val 14119"/>
            </a:avLst>
          </a:prstGeom>
          <a:gradFill>
            <a:gsLst>
              <a:gs pos="0">
                <a:srgbClr val="329FFD"/>
              </a:gs>
              <a:gs pos="50000">
                <a:srgbClr val="2326ED"/>
              </a:gs>
              <a:gs pos="100000">
                <a:srgbClr val="4C13C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77832" y="3120011"/>
            <a:ext cx="666637" cy="601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78604" y="4583523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24523" y="4952855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05715" y="4583523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51634" y="4952855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96370" y="4583523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42289" y="4952855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87025" y="4583523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32944" y="4952855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96751" y="852545"/>
            <a:ext cx="279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添加您的标题</a:t>
            </a:r>
            <a:endParaRPr lang="zh-CN" altLang="en-US" sz="32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38421" y="1422104"/>
            <a:ext cx="15151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3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1" b="9625"/>
          <a:stretch/>
        </p:blipFill>
        <p:spPr>
          <a:xfrm>
            <a:off x="0" y="1106311"/>
            <a:ext cx="12192000" cy="4176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椭圆 4"/>
          <p:cNvSpPr/>
          <p:nvPr/>
        </p:nvSpPr>
        <p:spPr>
          <a:xfrm>
            <a:off x="4560711" y="1907822"/>
            <a:ext cx="3070578" cy="3070578"/>
          </a:xfrm>
          <a:prstGeom prst="ellipse">
            <a:avLst/>
          </a:prstGeom>
          <a:gradFill>
            <a:gsLst>
              <a:gs pos="0">
                <a:srgbClr val="329FFD"/>
              </a:gs>
              <a:gs pos="100000">
                <a:srgbClr val="4A14C6"/>
              </a:gs>
              <a:gs pos="54000">
                <a:srgbClr val="2525E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300749" y="2191970"/>
            <a:ext cx="16017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4603" y="3617711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80522" y="3987043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1927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0622" y="1502288"/>
            <a:ext cx="2901245" cy="3843531"/>
          </a:xfrm>
          <a:prstGeom prst="rect">
            <a:avLst/>
          </a:prstGeom>
          <a:noFill/>
          <a:ln w="50800">
            <a:gradFill>
              <a:gsLst>
                <a:gs pos="0">
                  <a:srgbClr val="329FFD"/>
                </a:gs>
                <a:gs pos="52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51937" y="3025657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97856" y="3394989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4528" y="1501657"/>
            <a:ext cx="5610578" cy="189333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4528" y="3518099"/>
            <a:ext cx="2020712" cy="18933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8928" y="3518099"/>
            <a:ext cx="3426178" cy="18933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16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7832451" y="2514498"/>
            <a:ext cx="1600746" cy="1379953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5400000">
            <a:off x="6535523" y="1152328"/>
            <a:ext cx="1600746" cy="1379953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六边形 6"/>
          <p:cNvSpPr/>
          <p:nvPr/>
        </p:nvSpPr>
        <p:spPr>
          <a:xfrm rot="5400000">
            <a:off x="6107509" y="3376049"/>
            <a:ext cx="1600746" cy="1379953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5400000">
            <a:off x="5022234" y="2326497"/>
            <a:ext cx="1211855" cy="1044702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3732662" y="3595954"/>
            <a:ext cx="1600746" cy="1379953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3565870" y="1281130"/>
            <a:ext cx="1462404" cy="1260693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 rot="5400000">
            <a:off x="1997983" y="2500499"/>
            <a:ext cx="1600746" cy="1379953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5400000">
            <a:off x="2800502" y="4333083"/>
            <a:ext cx="683715" cy="589409"/>
          </a:xfrm>
          <a:prstGeom prst="hexagon">
            <a:avLst/>
          </a:prstGeom>
          <a:solidFill>
            <a:schemeClr val="bg1">
              <a:alpha val="6000"/>
            </a:schemeClr>
          </a:solidFill>
          <a:ln w="12700">
            <a:gradFill>
              <a:gsLst>
                <a:gs pos="0">
                  <a:srgbClr val="329FFD"/>
                </a:gs>
                <a:gs pos="55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012730" y="165763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科技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53645" y="3885820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5G</a:t>
            </a:r>
            <a:endParaRPr lang="zh-CN" altLang="en-US" sz="2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47927" y="3931987"/>
            <a:ext cx="688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人工</a:t>
            </a:r>
            <a:endParaRPr lang="en-US" altLang="zh-CN" sz="2000" dirty="0" smtClean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智能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49281" y="1711421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合伙人</a:t>
            </a:r>
            <a:endParaRPr lang="zh-CN" altLang="en-US" sz="2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54351" y="2836532"/>
            <a:ext cx="688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在线</a:t>
            </a:r>
            <a:endParaRPr lang="en-US" altLang="zh-CN" sz="2000" dirty="0" smtClean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教育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999">
            <a:off x="7198574" y="2500496"/>
            <a:ext cx="2788356" cy="131793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49"/>
          <a:stretch/>
        </p:blipFill>
        <p:spPr>
          <a:xfrm>
            <a:off x="8328351" y="2980045"/>
            <a:ext cx="3448050" cy="389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77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1" b="9625"/>
          <a:stretch/>
        </p:blipFill>
        <p:spPr>
          <a:xfrm>
            <a:off x="0" y="1106311"/>
            <a:ext cx="12192000" cy="4176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椭圆 4"/>
          <p:cNvSpPr/>
          <p:nvPr/>
        </p:nvSpPr>
        <p:spPr>
          <a:xfrm>
            <a:off x="4560711" y="1907822"/>
            <a:ext cx="3070578" cy="3070578"/>
          </a:xfrm>
          <a:prstGeom prst="ellipse">
            <a:avLst/>
          </a:prstGeom>
          <a:gradFill>
            <a:gsLst>
              <a:gs pos="0">
                <a:srgbClr val="329FFD"/>
              </a:gs>
              <a:gs pos="100000">
                <a:srgbClr val="4A14C6"/>
              </a:gs>
              <a:gs pos="54000">
                <a:srgbClr val="2525E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300749" y="2191970"/>
            <a:ext cx="16017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4603" y="3617711"/>
            <a:ext cx="143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80522" y="3987043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116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2190399" y="2550757"/>
            <a:ext cx="7687378" cy="1414088"/>
          </a:xfrm>
          <a:prstGeom prst="line">
            <a:avLst/>
          </a:prstGeom>
          <a:ln>
            <a:gradFill>
              <a:gsLst>
                <a:gs pos="0">
                  <a:srgbClr val="329FFD"/>
                </a:gs>
                <a:gs pos="50000">
                  <a:srgbClr val="2525EB"/>
                </a:gs>
                <a:gs pos="100000">
                  <a:srgbClr val="4A14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827511" y="3286151"/>
            <a:ext cx="725777" cy="1410025"/>
            <a:chOff x="2254489" y="1502875"/>
            <a:chExt cx="1324089" cy="257241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05"/>
            <a:stretch/>
          </p:blipFill>
          <p:spPr>
            <a:xfrm flipV="1">
              <a:off x="2599965" y="2417783"/>
              <a:ext cx="633135" cy="165750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4489" y="1502875"/>
              <a:ext cx="1324089" cy="219948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052861" y="2858479"/>
            <a:ext cx="945911" cy="1837697"/>
            <a:chOff x="2254489" y="1502875"/>
            <a:chExt cx="1324089" cy="257241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05"/>
            <a:stretch/>
          </p:blipFill>
          <p:spPr>
            <a:xfrm flipV="1">
              <a:off x="2599965" y="2417783"/>
              <a:ext cx="633135" cy="165750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4489" y="1502875"/>
              <a:ext cx="1324089" cy="2199483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498345" y="2402555"/>
            <a:ext cx="1185896" cy="2303935"/>
            <a:chOff x="2254489" y="1502875"/>
            <a:chExt cx="1324089" cy="257241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05"/>
            <a:stretch/>
          </p:blipFill>
          <p:spPr>
            <a:xfrm flipV="1">
              <a:off x="2599965" y="2417783"/>
              <a:ext cx="633135" cy="165750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4489" y="1502875"/>
              <a:ext cx="1324089" cy="219948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183813" y="1761067"/>
            <a:ext cx="1494238" cy="2902977"/>
            <a:chOff x="2254489" y="1502875"/>
            <a:chExt cx="1324089" cy="257241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05"/>
            <a:stretch/>
          </p:blipFill>
          <p:spPr>
            <a:xfrm flipV="1">
              <a:off x="2599965" y="2417783"/>
              <a:ext cx="633135" cy="165750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4489" y="1502875"/>
              <a:ext cx="1324089" cy="2199483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1397649" y="5053958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添加您的内容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20609" y="5423290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5249" y="5058202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添加您的内容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08209" y="5427534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26930" y="5053958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添加您的内容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49890" y="5423290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85027" y="5053958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添加您的内容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07987" y="5423290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20609" y="852545"/>
            <a:ext cx="279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添加您的标题</a:t>
            </a:r>
            <a:endParaRPr lang="zh-CN" altLang="en-US" sz="32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20609" y="1422104"/>
            <a:ext cx="15151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</a:rPr>
              <a:t>Please add your title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39465" y="2916819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2017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10465" y="2505820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2018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98543" y="2023841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2019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85027" y="1457900"/>
            <a:ext cx="158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97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1298222" y="3522135"/>
            <a:ext cx="9787466" cy="440266"/>
          </a:xfrm>
          <a:prstGeom prst="rightArrow">
            <a:avLst/>
          </a:prstGeom>
          <a:gradFill>
            <a:gsLst>
              <a:gs pos="0">
                <a:srgbClr val="329FFD"/>
              </a:gs>
              <a:gs pos="55000">
                <a:srgbClr val="2525EB"/>
              </a:gs>
              <a:gs pos="100000">
                <a:srgbClr val="4A14C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1817511" y="2065866"/>
            <a:ext cx="2032000" cy="1162756"/>
          </a:xfrm>
          <a:prstGeom prst="wedgeRectCallout">
            <a:avLst/>
          </a:prstGeom>
          <a:gradFill>
            <a:gsLst>
              <a:gs pos="0">
                <a:srgbClr val="0848FC"/>
              </a:gs>
              <a:gs pos="100000">
                <a:srgbClr val="329F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3"/>
          <p:cNvSpPr txBox="1"/>
          <p:nvPr/>
        </p:nvSpPr>
        <p:spPr>
          <a:xfrm>
            <a:off x="1825728" y="2563728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2023033" y="22126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矩形标注 10"/>
          <p:cNvSpPr/>
          <p:nvPr/>
        </p:nvSpPr>
        <p:spPr>
          <a:xfrm flipV="1">
            <a:off x="3539067" y="4487333"/>
            <a:ext cx="2032000" cy="1162756"/>
          </a:xfrm>
          <a:prstGeom prst="wedgeRectCallout">
            <a:avLst/>
          </a:prstGeom>
          <a:gradFill>
            <a:gsLst>
              <a:gs pos="0">
                <a:srgbClr val="0848FC"/>
              </a:gs>
              <a:gs pos="100000">
                <a:srgbClr val="329F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23"/>
          <p:cNvSpPr txBox="1"/>
          <p:nvPr/>
        </p:nvSpPr>
        <p:spPr>
          <a:xfrm>
            <a:off x="3547284" y="4985195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3744589" y="463410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5373513" y="2065866"/>
            <a:ext cx="2032000" cy="1162756"/>
          </a:xfrm>
          <a:prstGeom prst="wedgeRectCallout">
            <a:avLst/>
          </a:prstGeom>
          <a:gradFill>
            <a:gsLst>
              <a:gs pos="0">
                <a:srgbClr val="0848FC"/>
              </a:gs>
              <a:gs pos="100000">
                <a:srgbClr val="329F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3"/>
          <p:cNvSpPr txBox="1"/>
          <p:nvPr/>
        </p:nvSpPr>
        <p:spPr>
          <a:xfrm>
            <a:off x="5381730" y="2563728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5579035" y="22126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矩形标注 16"/>
          <p:cNvSpPr/>
          <p:nvPr/>
        </p:nvSpPr>
        <p:spPr>
          <a:xfrm flipV="1">
            <a:off x="7676445" y="4487333"/>
            <a:ext cx="2032000" cy="1162756"/>
          </a:xfrm>
          <a:prstGeom prst="wedgeRectCallout">
            <a:avLst/>
          </a:prstGeom>
          <a:gradFill>
            <a:gsLst>
              <a:gs pos="0">
                <a:srgbClr val="0848FC"/>
              </a:gs>
              <a:gs pos="100000">
                <a:srgbClr val="329F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23"/>
          <p:cNvSpPr txBox="1"/>
          <p:nvPr/>
        </p:nvSpPr>
        <p:spPr>
          <a:xfrm>
            <a:off x="7684662" y="4985195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7881967" y="463410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标注 19"/>
          <p:cNvSpPr/>
          <p:nvPr/>
        </p:nvSpPr>
        <p:spPr>
          <a:xfrm>
            <a:off x="8929517" y="2065866"/>
            <a:ext cx="2032000" cy="1162756"/>
          </a:xfrm>
          <a:prstGeom prst="wedgeRectCallout">
            <a:avLst/>
          </a:prstGeom>
          <a:gradFill>
            <a:gsLst>
              <a:gs pos="0">
                <a:srgbClr val="0848FC"/>
              </a:gs>
              <a:gs pos="100000">
                <a:srgbClr val="329F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3"/>
          <p:cNvSpPr txBox="1"/>
          <p:nvPr/>
        </p:nvSpPr>
        <p:spPr>
          <a:xfrm>
            <a:off x="8937734" y="2563728"/>
            <a:ext cx="2015567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9135039" y="22126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25921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625</Words>
  <Application>Microsoft Office PowerPoint</Application>
  <PresentationFormat>宽屏</PresentationFormat>
  <Paragraphs>112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MStiffHei HKS UltraBold</vt:lpstr>
      <vt:lpstr>阿里巴巴普惠体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25</cp:revision>
  <dcterms:created xsi:type="dcterms:W3CDTF">2019-08-24T02:03:05Z</dcterms:created>
  <dcterms:modified xsi:type="dcterms:W3CDTF">2019-08-26T07:00:11Z</dcterms:modified>
</cp:coreProperties>
</file>