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81" r:id="rId4"/>
    <p:sldId id="303" r:id="rId5"/>
    <p:sldId id="283" r:id="rId6"/>
    <p:sldId id="309" r:id="rId7"/>
    <p:sldId id="286" r:id="rId8"/>
    <p:sldId id="299" r:id="rId9"/>
    <p:sldId id="304" r:id="rId10"/>
    <p:sldId id="285" r:id="rId11"/>
    <p:sldId id="308" r:id="rId12"/>
    <p:sldId id="290" r:id="rId13"/>
    <p:sldId id="291" r:id="rId14"/>
    <p:sldId id="305" r:id="rId15"/>
    <p:sldId id="293" r:id="rId16"/>
    <p:sldId id="294" r:id="rId17"/>
    <p:sldId id="295" r:id="rId18"/>
    <p:sldId id="296" r:id="rId19"/>
    <p:sldId id="306" r:id="rId20"/>
    <p:sldId id="298" r:id="rId21"/>
    <p:sldId id="300" r:id="rId22"/>
    <p:sldId id="301" r:id="rId23"/>
    <p:sldId id="30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84C"/>
    <a:srgbClr val="F9C74C"/>
    <a:srgbClr val="FC49BE"/>
    <a:srgbClr val="3FB6EA"/>
    <a:srgbClr val="A70979"/>
    <a:srgbClr val="1005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5000" autoAdjust="0"/>
  </p:normalViewPr>
  <p:slideViewPr>
    <p:cSldViewPr snapToGrid="0" showGuides="1">
      <p:cViewPr varScale="1">
        <p:scale>
          <a:sx n="79" d="100"/>
          <a:sy n="79" d="100"/>
        </p:scale>
        <p:origin x="755" y="63"/>
      </p:cViewPr>
      <p:guideLst>
        <p:guide pos="302"/>
        <p:guide orient="horz" pos="2160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9" d="100"/>
        <a:sy n="6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image" Target="../media/image11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4" Type="http://schemas.microsoft.com/office/2011/relationships/chartColorStyle" Target="colors3.xml"/><Relationship Id="rId3" Type="http://schemas.microsoft.com/office/2011/relationships/chartStyle" Target="style3.xml"/><Relationship Id="rId2" Type="http://schemas.openxmlformats.org/officeDocument/2006/relationships/image" Target="../media/image12.png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4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70780248"/>
        <c:axId val="1270783528"/>
      </c:barChart>
      <c:catAx>
        <c:axId val="1270780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270783528"/>
        <c:crosses val="autoZero"/>
        <c:auto val="1"/>
        <c:lblAlgn val="ctr"/>
        <c:lblOffset val="100"/>
        <c:noMultiLvlLbl val="0"/>
      </c:catAx>
      <c:valAx>
        <c:axId val="1270783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270780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explosion val="0"/>
          <c:dPt>
            <c:idx val="0"/>
            <c:bubble3D val="0"/>
            <c:spPr>
              <a:blipFill dpi="0" rotWithShape="1">
                <a:blip xmlns:r="http://schemas.openxmlformats.org/officeDocument/2006/relationships" r:embed="rId2"/>
                <a:srcRect/>
                <a:tile tx="0" ty="0" sx="100000" sy="100000" flip="none" algn="ctr"/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 l="1609" t="3190" r="1496" b="3090"/>
          <a:stretch>
            <a:fillRect/>
          </a:stretch>
        </p:blipFill>
        <p:spPr>
          <a:xfrm>
            <a:off x="3967977" y="918752"/>
            <a:ext cx="4256047" cy="4351887"/>
          </a:xfrm>
          <a:custGeom>
            <a:avLst/>
            <a:gdLst>
              <a:gd name="connsiteX0" fmla="*/ 2282579 w 4256047"/>
              <a:gd name="connsiteY0" fmla="*/ 5 h 4527240"/>
              <a:gd name="connsiteX1" fmla="*/ 4193573 w 4256047"/>
              <a:gd name="connsiteY1" fmla="*/ 2537722 h 4527240"/>
              <a:gd name="connsiteX2" fmla="*/ 3505202 w 4256047"/>
              <a:gd name="connsiteY2" fmla="*/ 4315151 h 4527240"/>
              <a:gd name="connsiteX3" fmla="*/ 710633 w 4256047"/>
              <a:gd name="connsiteY3" fmla="*/ 4294602 h 4527240"/>
              <a:gd name="connsiteX4" fmla="*/ 94182 w 4256047"/>
              <a:gd name="connsiteY4" fmla="*/ 2517173 h 4527240"/>
              <a:gd name="connsiteX5" fmla="*/ 2282579 w 4256047"/>
              <a:gd name="connsiteY5" fmla="*/ 5 h 452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6047" h="4527240">
                <a:moveTo>
                  <a:pt x="2282579" y="5"/>
                </a:moveTo>
                <a:cubicBezTo>
                  <a:pt x="2965811" y="3430"/>
                  <a:pt x="3989802" y="1818531"/>
                  <a:pt x="4193573" y="2537722"/>
                </a:cubicBezTo>
                <a:cubicBezTo>
                  <a:pt x="4397344" y="3256913"/>
                  <a:pt x="4085692" y="4022338"/>
                  <a:pt x="3505202" y="4315151"/>
                </a:cubicBezTo>
                <a:cubicBezTo>
                  <a:pt x="2924712" y="4607964"/>
                  <a:pt x="1279136" y="4594265"/>
                  <a:pt x="710633" y="4294602"/>
                </a:cubicBezTo>
                <a:cubicBezTo>
                  <a:pt x="142130" y="3994939"/>
                  <a:pt x="-167809" y="3232939"/>
                  <a:pt x="94182" y="2517173"/>
                </a:cubicBezTo>
                <a:cubicBezTo>
                  <a:pt x="356173" y="1801407"/>
                  <a:pt x="1599347" y="-3420"/>
                  <a:pt x="2282579" y="5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26839-C836-4A04-ACB7-11BA0F2D6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EB147-BF80-4146-9A59-8628AF20E3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emf"/><Relationship Id="rId1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984" t="1427" r="2180" b="1427"/>
          <a:stretch>
            <a:fillRect/>
          </a:stretch>
        </p:blipFill>
        <p:spPr>
          <a:xfrm>
            <a:off x="2760699" y="819010"/>
            <a:ext cx="6670602" cy="5421501"/>
          </a:xfrm>
          <a:custGeom>
            <a:avLst/>
            <a:gdLst>
              <a:gd name="connsiteX0" fmla="*/ 1951980 w 6670602"/>
              <a:gd name="connsiteY0" fmla="*/ 3 h 5421501"/>
              <a:gd name="connsiteX1" fmla="*/ 2758804 w 6670602"/>
              <a:gd name="connsiteY1" fmla="*/ 860615 h 5421501"/>
              <a:gd name="connsiteX2" fmla="*/ 3396578 w 6670602"/>
              <a:gd name="connsiteY2" fmla="*/ 376521 h 5421501"/>
              <a:gd name="connsiteX3" fmla="*/ 3857620 w 6670602"/>
              <a:gd name="connsiteY3" fmla="*/ 576306 h 5421501"/>
              <a:gd name="connsiteX4" fmla="*/ 4180350 w 6670602"/>
              <a:gd name="connsiteY4" fmla="*/ 1506074 h 5421501"/>
              <a:gd name="connsiteX5" fmla="*/ 4810440 w 6670602"/>
              <a:gd name="connsiteY5" fmla="*/ 1813435 h 5421501"/>
              <a:gd name="connsiteX6" fmla="*/ 5986098 w 6670602"/>
              <a:gd name="connsiteY6" fmla="*/ 691566 h 5421501"/>
              <a:gd name="connsiteX7" fmla="*/ 6654609 w 6670602"/>
              <a:gd name="connsiteY7" fmla="*/ 2458894 h 5421501"/>
              <a:gd name="connsiteX8" fmla="*/ 5409795 w 6670602"/>
              <a:gd name="connsiteY8" fmla="*/ 4341482 h 5421501"/>
              <a:gd name="connsiteX9" fmla="*/ 2958588 w 6670602"/>
              <a:gd name="connsiteY9" fmla="*/ 5378827 h 5421501"/>
              <a:gd name="connsiteX10" fmla="*/ 2343866 w 6670602"/>
              <a:gd name="connsiteY10" fmla="*/ 2935304 h 5421501"/>
              <a:gd name="connsiteX11" fmla="*/ 77076 w 6670602"/>
              <a:gd name="connsiteY11" fmla="*/ 2128480 h 5421501"/>
              <a:gd name="connsiteX12" fmla="*/ 661062 w 6670602"/>
              <a:gd name="connsiteY12" fmla="*/ 852931 h 5421501"/>
              <a:gd name="connsiteX13" fmla="*/ 1951980 w 6670602"/>
              <a:gd name="connsiteY13" fmla="*/ 3 h 542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0602" h="5421501">
                <a:moveTo>
                  <a:pt x="1951980" y="3"/>
                </a:moveTo>
                <a:cubicBezTo>
                  <a:pt x="2301604" y="1284"/>
                  <a:pt x="2518038" y="797862"/>
                  <a:pt x="2758804" y="860615"/>
                </a:cubicBezTo>
                <a:cubicBezTo>
                  <a:pt x="2999570" y="923368"/>
                  <a:pt x="3213442" y="423906"/>
                  <a:pt x="3396578" y="376521"/>
                </a:cubicBezTo>
                <a:cubicBezTo>
                  <a:pt x="3579714" y="329136"/>
                  <a:pt x="3726991" y="388047"/>
                  <a:pt x="3857620" y="576306"/>
                </a:cubicBezTo>
                <a:cubicBezTo>
                  <a:pt x="3988249" y="764565"/>
                  <a:pt x="4021547" y="1299886"/>
                  <a:pt x="4180350" y="1506074"/>
                </a:cubicBezTo>
                <a:cubicBezTo>
                  <a:pt x="4339153" y="1712262"/>
                  <a:pt x="4509482" y="1949186"/>
                  <a:pt x="4810440" y="1813435"/>
                </a:cubicBezTo>
                <a:cubicBezTo>
                  <a:pt x="5111398" y="1677684"/>
                  <a:pt x="5595493" y="537885"/>
                  <a:pt x="5986098" y="691566"/>
                </a:cubicBezTo>
                <a:cubicBezTo>
                  <a:pt x="6399756" y="760721"/>
                  <a:pt x="6750659" y="1850575"/>
                  <a:pt x="6654609" y="2458894"/>
                </a:cubicBezTo>
                <a:cubicBezTo>
                  <a:pt x="6558559" y="3067213"/>
                  <a:pt x="6025798" y="3854827"/>
                  <a:pt x="5409795" y="4341482"/>
                </a:cubicBezTo>
                <a:cubicBezTo>
                  <a:pt x="4793792" y="4828137"/>
                  <a:pt x="3469576" y="5613190"/>
                  <a:pt x="2958588" y="5378827"/>
                </a:cubicBezTo>
                <a:cubicBezTo>
                  <a:pt x="2447600" y="5144464"/>
                  <a:pt x="2824118" y="3477029"/>
                  <a:pt x="2343866" y="2935304"/>
                </a:cubicBezTo>
                <a:cubicBezTo>
                  <a:pt x="1863614" y="2393580"/>
                  <a:pt x="357543" y="2475542"/>
                  <a:pt x="77076" y="2128480"/>
                </a:cubicBezTo>
                <a:cubicBezTo>
                  <a:pt x="-203391" y="1781418"/>
                  <a:pt x="348578" y="1207677"/>
                  <a:pt x="661062" y="852931"/>
                </a:cubicBezTo>
                <a:cubicBezTo>
                  <a:pt x="973546" y="498185"/>
                  <a:pt x="1602356" y="-1278"/>
                  <a:pt x="1951980" y="3"/>
                </a:cubicBezTo>
                <a:close/>
              </a:path>
            </a:pathLst>
          </a:custGeom>
          <a:noFill/>
        </p:spPr>
      </p:pic>
      <p:sp>
        <p:nvSpPr>
          <p:cNvPr id="3" name="矩形 2"/>
          <p:cNvSpPr/>
          <p:nvPr/>
        </p:nvSpPr>
        <p:spPr>
          <a:xfrm>
            <a:off x="1043039" y="1105319"/>
            <a:ext cx="10105923" cy="404241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81100" y="1253567"/>
            <a:ext cx="9829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>
                <a:solidFill>
                  <a:schemeClr val="bg1"/>
                </a:solidFill>
                <a:latin typeface="+mj-lt"/>
                <a:ea typeface="+mj-ea"/>
              </a:rPr>
              <a:t>NSETETR</a:t>
            </a:r>
            <a:endParaRPr lang="en-US" altLang="zh-CN" sz="13800" b="1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0620" y="4168011"/>
            <a:ext cx="8329019" cy="75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</a:t>
            </a:r>
            <a:r>
              <a:rPr lang="en-US" altLang="zh-CN">
                <a:solidFill>
                  <a:schemeClr val="bg1"/>
                </a:solidFill>
              </a:rPr>
              <a:t>,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4407" y="3153847"/>
            <a:ext cx="880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>
                <a:solidFill>
                  <a:schemeClr val="bg1"/>
                </a:solidFill>
              </a:rPr>
              <a:t>LOREM IPSUM DOLOR SIT AMET  CONSECTETUER</a:t>
            </a:r>
            <a:endParaRPr lang="zh-CN" altLang="en-US" sz="280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015346" y="3972352"/>
            <a:ext cx="21613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/>
          <p:nvPr/>
        </p:nvCxnSpPr>
        <p:spPr>
          <a:xfrm>
            <a:off x="9608445" y="1467268"/>
            <a:ext cx="0" cy="88425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074347" y="4171472"/>
            <a:ext cx="0" cy="88425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008570" y="4171472"/>
            <a:ext cx="0" cy="88425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rot="20031301">
            <a:off x="9292001" y="1459505"/>
            <a:ext cx="10855351" cy="3513214"/>
          </a:xfrm>
          <a:custGeom>
            <a:avLst/>
            <a:gdLst>
              <a:gd name="connsiteX0" fmla="*/ 4149571 w 10855351"/>
              <a:gd name="connsiteY0" fmla="*/ 0 h 3513214"/>
              <a:gd name="connsiteX1" fmla="*/ 2425044 w 10855351"/>
              <a:gd name="connsiteY1" fmla="*/ 3513214 h 3513214"/>
              <a:gd name="connsiteX2" fmla="*/ 0 w 10855351"/>
              <a:gd name="connsiteY2" fmla="*/ 3513214 h 3513214"/>
              <a:gd name="connsiteX3" fmla="*/ 0 w 10855351"/>
              <a:gd name="connsiteY3" fmla="*/ 0 h 3513214"/>
              <a:gd name="connsiteX4" fmla="*/ 10855351 w 10855351"/>
              <a:gd name="connsiteY4" fmla="*/ 2091781 h 3513214"/>
              <a:gd name="connsiteX5" fmla="*/ 10855351 w 10855351"/>
              <a:gd name="connsiteY5" fmla="*/ 3513214 h 3513214"/>
              <a:gd name="connsiteX6" fmla="*/ 10157614 w 10855351"/>
              <a:gd name="connsiteY6" fmla="*/ 3513214 h 351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5351" h="3513214">
                <a:moveTo>
                  <a:pt x="4149571" y="0"/>
                </a:moveTo>
                <a:lnTo>
                  <a:pt x="2425044" y="3513214"/>
                </a:lnTo>
                <a:lnTo>
                  <a:pt x="0" y="3513214"/>
                </a:lnTo>
                <a:lnTo>
                  <a:pt x="0" y="0"/>
                </a:lnTo>
                <a:close/>
                <a:moveTo>
                  <a:pt x="10855351" y="2091781"/>
                </a:moveTo>
                <a:lnTo>
                  <a:pt x="10855351" y="3513214"/>
                </a:lnTo>
                <a:lnTo>
                  <a:pt x="10157614" y="3513214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rot="19517869" flipV="1">
            <a:off x="-6942441" y="2578083"/>
            <a:ext cx="11281391" cy="2382488"/>
          </a:xfrm>
          <a:custGeom>
            <a:avLst/>
            <a:gdLst>
              <a:gd name="connsiteX0" fmla="*/ 469893 w 11281391"/>
              <a:gd name="connsiteY0" fmla="*/ 2382488 h 2382488"/>
              <a:gd name="connsiteX1" fmla="*/ 0 w 11281391"/>
              <a:gd name="connsiteY1" fmla="*/ 1703931 h 2382488"/>
              <a:gd name="connsiteX2" fmla="*/ 0 w 11281391"/>
              <a:gd name="connsiteY2" fmla="*/ 2382488 h 2382488"/>
              <a:gd name="connsiteX3" fmla="*/ 11281391 w 11281391"/>
              <a:gd name="connsiteY3" fmla="*/ 2382488 h 2382488"/>
              <a:gd name="connsiteX4" fmla="*/ 11281391 w 11281391"/>
              <a:gd name="connsiteY4" fmla="*/ 0 h 2382488"/>
              <a:gd name="connsiteX5" fmla="*/ 6353919 w 11281391"/>
              <a:gd name="connsiteY5" fmla="*/ 0 h 2382488"/>
              <a:gd name="connsiteX6" fmla="*/ 8003767 w 11281391"/>
              <a:gd name="connsiteY6" fmla="*/ 2382488 h 238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1391" h="2382488">
                <a:moveTo>
                  <a:pt x="469893" y="2382488"/>
                </a:moveTo>
                <a:lnTo>
                  <a:pt x="0" y="1703931"/>
                </a:lnTo>
                <a:lnTo>
                  <a:pt x="0" y="2382488"/>
                </a:lnTo>
                <a:close/>
                <a:moveTo>
                  <a:pt x="11281391" y="2382488"/>
                </a:moveTo>
                <a:lnTo>
                  <a:pt x="11281391" y="0"/>
                </a:lnTo>
                <a:lnTo>
                  <a:pt x="6353919" y="0"/>
                </a:lnTo>
                <a:lnTo>
                  <a:pt x="8003767" y="2382488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/>
        </p:nvGrpSpPr>
        <p:grpSpPr>
          <a:xfrm>
            <a:off x="71921" y="3701359"/>
            <a:ext cx="3597041" cy="602491"/>
            <a:chOff x="6156192" y="5608386"/>
            <a:chExt cx="3597041" cy="602491"/>
          </a:xfrm>
        </p:grpSpPr>
        <p:sp>
          <p:nvSpPr>
            <p:cNvPr id="8" name="矩形 7"/>
            <p:cNvSpPr/>
            <p:nvPr/>
          </p:nvSpPr>
          <p:spPr>
            <a:xfrm>
              <a:off x="6993653" y="5608386"/>
              <a:ext cx="2090057" cy="60249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56192" y="5608386"/>
              <a:ext cx="3597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lt"/>
                </a:rPr>
                <a:t>REM SUMOR</a:t>
              </a:r>
              <a:endParaRPr lang="zh-CN" altLang="en-US" sz="20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76856" y="5922721"/>
              <a:ext cx="2755836" cy="28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consectetuer adipiscing elit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V="1">
            <a:off x="0" y="70338"/>
            <a:ext cx="12098215" cy="67876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893926" y="5055727"/>
            <a:ext cx="229288" cy="22928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946331" y="3930312"/>
            <a:ext cx="229288" cy="22928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236625" y="2642925"/>
            <a:ext cx="229288" cy="22928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513897" y="1356738"/>
            <a:ext cx="229288" cy="22928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356034" y="1758670"/>
            <a:ext cx="0" cy="88425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4426835" y="1158946"/>
            <a:ext cx="3597041" cy="602491"/>
            <a:chOff x="6156192" y="5608386"/>
            <a:chExt cx="3597041" cy="602491"/>
          </a:xfrm>
        </p:grpSpPr>
        <p:sp>
          <p:nvSpPr>
            <p:cNvPr id="33" name="矩形 32"/>
            <p:cNvSpPr/>
            <p:nvPr/>
          </p:nvSpPr>
          <p:spPr>
            <a:xfrm>
              <a:off x="6993653" y="5608386"/>
              <a:ext cx="2090057" cy="60249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156192" y="5608386"/>
              <a:ext cx="3597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lt"/>
                </a:rPr>
                <a:t>REM SUMOR</a:t>
              </a:r>
              <a:endParaRPr lang="zh-CN" altLang="en-US" sz="20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76856" y="5922721"/>
              <a:ext cx="2755836" cy="28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consectetuer adipiscing elit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39290" y="4959626"/>
            <a:ext cx="3597041" cy="602491"/>
            <a:chOff x="6156192" y="5608386"/>
            <a:chExt cx="3597041" cy="602491"/>
          </a:xfrm>
        </p:grpSpPr>
        <p:sp>
          <p:nvSpPr>
            <p:cNvPr id="37" name="矩形 36"/>
            <p:cNvSpPr/>
            <p:nvPr/>
          </p:nvSpPr>
          <p:spPr>
            <a:xfrm>
              <a:off x="6993653" y="5608386"/>
              <a:ext cx="2090057" cy="60249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156192" y="5608386"/>
              <a:ext cx="3597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lt"/>
                </a:rPr>
                <a:t>REM SUMOR</a:t>
              </a:r>
              <a:endParaRPr lang="zh-CN" altLang="en-US" sz="20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676856" y="5922721"/>
              <a:ext cx="2755836" cy="28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consectetuer adipiscing elit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78328" y="2351523"/>
            <a:ext cx="3597041" cy="602491"/>
            <a:chOff x="6156192" y="5608386"/>
            <a:chExt cx="3597041" cy="602491"/>
          </a:xfrm>
        </p:grpSpPr>
        <p:sp>
          <p:nvSpPr>
            <p:cNvPr id="41" name="矩形 40"/>
            <p:cNvSpPr/>
            <p:nvPr/>
          </p:nvSpPr>
          <p:spPr>
            <a:xfrm>
              <a:off x="6993653" y="5608386"/>
              <a:ext cx="2090057" cy="60249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156192" y="5608386"/>
              <a:ext cx="3597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+mj-lt"/>
                </a:rPr>
                <a:t>REM SUMOR</a:t>
              </a:r>
              <a:endParaRPr lang="zh-CN" altLang="en-US" sz="20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676856" y="5922721"/>
              <a:ext cx="2755836" cy="28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100">
                  <a:solidFill>
                    <a:schemeClr val="bg1"/>
                  </a:solidFill>
                </a:rPr>
                <a:t>consectetuer adipiscing elit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rcRect l="5387" t="10811" r="5476" b="16588"/>
          <a:stretch>
            <a:fillRect/>
          </a:stretch>
        </p:blipFill>
        <p:spPr>
          <a:xfrm>
            <a:off x="3422560" y="1582220"/>
            <a:ext cx="5346880" cy="3957465"/>
          </a:xfrm>
          <a:custGeom>
            <a:avLst/>
            <a:gdLst>
              <a:gd name="connsiteX0" fmla="*/ 5468438 w 6903409"/>
              <a:gd name="connsiteY0" fmla="*/ 2621 h 4445665"/>
              <a:gd name="connsiteX1" fmla="*/ 6147977 w 6903409"/>
              <a:gd name="connsiteY1" fmla="*/ 324331 h 4445665"/>
              <a:gd name="connsiteX2" fmla="*/ 5911671 w 6903409"/>
              <a:gd name="connsiteY2" fmla="*/ 1814084 h 4445665"/>
              <a:gd name="connsiteX3" fmla="*/ 6651411 w 6903409"/>
              <a:gd name="connsiteY3" fmla="*/ 2769582 h 4445665"/>
              <a:gd name="connsiteX4" fmla="*/ 6415104 w 6903409"/>
              <a:gd name="connsiteY4" fmla="*/ 4146317 h 4445665"/>
              <a:gd name="connsiteX5" fmla="*/ 3661631 w 6903409"/>
              <a:gd name="connsiteY5" fmla="*/ 4403171 h 4445665"/>
              <a:gd name="connsiteX6" fmla="*/ 14305 w 6903409"/>
              <a:gd name="connsiteY6" fmla="*/ 3519594 h 4445665"/>
              <a:gd name="connsiteX7" fmla="*/ 2439006 w 6903409"/>
              <a:gd name="connsiteY7" fmla="*/ 745571 h 4445665"/>
              <a:gd name="connsiteX8" fmla="*/ 3599986 w 6903409"/>
              <a:gd name="connsiteY8" fmla="*/ 1362022 h 4445665"/>
              <a:gd name="connsiteX9" fmla="*/ 5151384 w 6903409"/>
              <a:gd name="connsiteY9" fmla="*/ 77751 h 4445665"/>
              <a:gd name="connsiteX10" fmla="*/ 5468438 w 6903409"/>
              <a:gd name="connsiteY10" fmla="*/ 2621 h 4445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03409" h="4445665">
                <a:moveTo>
                  <a:pt x="5468438" y="2621"/>
                </a:moveTo>
                <a:cubicBezTo>
                  <a:pt x="5778750" y="-20175"/>
                  <a:pt x="6052942" y="107289"/>
                  <a:pt x="6147977" y="324331"/>
                </a:cubicBezTo>
                <a:cubicBezTo>
                  <a:pt x="6274691" y="613720"/>
                  <a:pt x="5790093" y="1315787"/>
                  <a:pt x="5911671" y="1814084"/>
                </a:cubicBezTo>
                <a:cubicBezTo>
                  <a:pt x="6033249" y="2312381"/>
                  <a:pt x="6488737" y="2502454"/>
                  <a:pt x="6651411" y="2769582"/>
                </a:cubicBezTo>
                <a:cubicBezTo>
                  <a:pt x="7094911" y="3312399"/>
                  <a:pt x="6913401" y="3874052"/>
                  <a:pt x="6415104" y="4146317"/>
                </a:cubicBezTo>
                <a:cubicBezTo>
                  <a:pt x="5916807" y="4418582"/>
                  <a:pt x="4728431" y="4507625"/>
                  <a:pt x="3661631" y="4403171"/>
                </a:cubicBezTo>
                <a:cubicBezTo>
                  <a:pt x="2594831" y="4298717"/>
                  <a:pt x="218076" y="4129194"/>
                  <a:pt x="14305" y="3519594"/>
                </a:cubicBezTo>
                <a:cubicBezTo>
                  <a:pt x="-189466" y="2909994"/>
                  <a:pt x="1841392" y="1105166"/>
                  <a:pt x="2439006" y="745571"/>
                </a:cubicBezTo>
                <a:cubicBezTo>
                  <a:pt x="3036620" y="385976"/>
                  <a:pt x="3147923" y="1473325"/>
                  <a:pt x="3599986" y="1362022"/>
                </a:cubicBezTo>
                <a:cubicBezTo>
                  <a:pt x="4052049" y="1250719"/>
                  <a:pt x="4726719" y="250700"/>
                  <a:pt x="5151384" y="77751"/>
                </a:cubicBezTo>
                <a:cubicBezTo>
                  <a:pt x="5257550" y="34514"/>
                  <a:pt x="5365001" y="10220"/>
                  <a:pt x="5468438" y="2621"/>
                </a:cubicBez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9065904" y="4281400"/>
            <a:ext cx="4053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SUOR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65904" y="4695871"/>
            <a:ext cx="2819389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88461" y="1494342"/>
            <a:ext cx="4053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88461" y="1908813"/>
            <a:ext cx="2819389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-909020" y="4118990"/>
            <a:ext cx="4053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SUOR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24650" y="4533461"/>
            <a:ext cx="2819389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3967" y="788453"/>
            <a:ext cx="1310811" cy="112035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05775" y="871578"/>
            <a:ext cx="11158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TEXT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66599" y="3821001"/>
            <a:ext cx="4452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+mj-lt"/>
              </a:rPr>
              <a:t>REMIPMOR</a:t>
            </a:r>
            <a:endParaRPr lang="zh-CN" altLang="en-US" sz="4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10355" y="3688102"/>
            <a:ext cx="3328827" cy="95410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188560" y="4232596"/>
            <a:ext cx="0" cy="11101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995564" y="4391970"/>
            <a:ext cx="0" cy="11101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419368" y="1603697"/>
            <a:ext cx="0" cy="11101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350" t="346" r="760" b="505"/>
          <a:stretch>
            <a:fillRect/>
          </a:stretch>
        </p:blipFill>
        <p:spPr>
          <a:xfrm>
            <a:off x="1652717" y="2259136"/>
            <a:ext cx="2099548" cy="2208668"/>
          </a:xfrm>
          <a:custGeom>
            <a:avLst/>
            <a:gdLst>
              <a:gd name="connsiteX0" fmla="*/ 2464575 w 4897918"/>
              <a:gd name="connsiteY0" fmla="*/ 1179 h 5152483"/>
              <a:gd name="connsiteX1" fmla="*/ 2773989 w 4897918"/>
              <a:gd name="connsiteY1" fmla="*/ 55911 h 5152483"/>
              <a:gd name="connsiteX2" fmla="*/ 4785531 w 4897918"/>
              <a:gd name="connsiteY2" fmla="*/ 2044019 h 5152483"/>
              <a:gd name="connsiteX3" fmla="*/ 4770422 w 4897918"/>
              <a:gd name="connsiteY3" fmla="*/ 3531085 h 5152483"/>
              <a:gd name="connsiteX4" fmla="*/ 4298847 w 4897918"/>
              <a:gd name="connsiteY4" fmla="*/ 4865032 h 5152483"/>
              <a:gd name="connsiteX5" fmla="*/ 3778403 w 4897918"/>
              <a:gd name="connsiteY5" fmla="*/ 4815619 h 5152483"/>
              <a:gd name="connsiteX6" fmla="*/ 3593987 w 4897918"/>
              <a:gd name="connsiteY6" fmla="*/ 4880934 h 5152483"/>
              <a:gd name="connsiteX7" fmla="*/ 3340413 w 4897918"/>
              <a:gd name="connsiteY7" fmla="*/ 4934722 h 5152483"/>
              <a:gd name="connsiteX8" fmla="*/ 3029210 w 4897918"/>
              <a:gd name="connsiteY8" fmla="*/ 5057666 h 5152483"/>
              <a:gd name="connsiteX9" fmla="*/ 2014918 w 4897918"/>
              <a:gd name="connsiteY9" fmla="*/ 5142191 h 5152483"/>
              <a:gd name="connsiteX10" fmla="*/ 1211936 w 4897918"/>
              <a:gd name="connsiteY10" fmla="*/ 4946248 h 5152483"/>
              <a:gd name="connsiteX11" fmla="*/ 370534 w 4897918"/>
              <a:gd name="connsiteY11" fmla="*/ 4945150 h 5152483"/>
              <a:gd name="connsiteX12" fmla="*/ 1701 w 4897918"/>
              <a:gd name="connsiteY12" fmla="*/ 3682224 h 5152483"/>
              <a:gd name="connsiteX13" fmla="*/ 255274 w 4897918"/>
              <a:gd name="connsiteY13" fmla="*/ 2099314 h 5152483"/>
              <a:gd name="connsiteX14" fmla="*/ 754736 w 4897918"/>
              <a:gd name="connsiteY14" fmla="*/ 1492275 h 5152483"/>
              <a:gd name="connsiteX15" fmla="*/ 1377143 w 4897918"/>
              <a:gd name="connsiteY15" fmla="*/ 600927 h 5152483"/>
              <a:gd name="connsiteX16" fmla="*/ 2464575 w 4897918"/>
              <a:gd name="connsiteY16" fmla="*/ 1179 h 515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7918" h="5152483">
                <a:moveTo>
                  <a:pt x="2464575" y="1179"/>
                </a:moveTo>
                <a:cubicBezTo>
                  <a:pt x="2564286" y="-4658"/>
                  <a:pt x="2667477" y="10815"/>
                  <a:pt x="2773989" y="55911"/>
                </a:cubicBezTo>
                <a:cubicBezTo>
                  <a:pt x="3342054" y="296426"/>
                  <a:pt x="4714107" y="1942916"/>
                  <a:pt x="4785531" y="2044019"/>
                </a:cubicBezTo>
                <a:cubicBezTo>
                  <a:pt x="5003433" y="2352464"/>
                  <a:pt x="4851536" y="3060916"/>
                  <a:pt x="4770422" y="3531085"/>
                </a:cubicBezTo>
                <a:cubicBezTo>
                  <a:pt x="4689308" y="4001254"/>
                  <a:pt x="4431699" y="4629404"/>
                  <a:pt x="4298847" y="4865032"/>
                </a:cubicBezTo>
                <a:cubicBezTo>
                  <a:pt x="4084084" y="5245937"/>
                  <a:pt x="3895880" y="4812969"/>
                  <a:pt x="3778403" y="4815619"/>
                </a:cubicBezTo>
                <a:cubicBezTo>
                  <a:pt x="3660926" y="4818269"/>
                  <a:pt x="3666985" y="4861084"/>
                  <a:pt x="3593987" y="4880934"/>
                </a:cubicBezTo>
                <a:cubicBezTo>
                  <a:pt x="3520989" y="4900784"/>
                  <a:pt x="3434543" y="4905267"/>
                  <a:pt x="3340413" y="4934722"/>
                </a:cubicBezTo>
                <a:cubicBezTo>
                  <a:pt x="3246284" y="4964177"/>
                  <a:pt x="3265494" y="4950089"/>
                  <a:pt x="3029210" y="5057666"/>
                </a:cubicBezTo>
                <a:cubicBezTo>
                  <a:pt x="2792926" y="5165243"/>
                  <a:pt x="2317797" y="5160761"/>
                  <a:pt x="2014918" y="5142191"/>
                </a:cubicBezTo>
                <a:cubicBezTo>
                  <a:pt x="1712039" y="5123621"/>
                  <a:pt x="1486000" y="4979088"/>
                  <a:pt x="1211936" y="4946248"/>
                </a:cubicBezTo>
                <a:cubicBezTo>
                  <a:pt x="937872" y="4913408"/>
                  <a:pt x="572240" y="5155821"/>
                  <a:pt x="370534" y="4945150"/>
                </a:cubicBezTo>
                <a:cubicBezTo>
                  <a:pt x="168828" y="4734479"/>
                  <a:pt x="20911" y="4156530"/>
                  <a:pt x="1701" y="3682224"/>
                </a:cubicBezTo>
                <a:cubicBezTo>
                  <a:pt x="-17509" y="3207918"/>
                  <a:pt x="129768" y="2464305"/>
                  <a:pt x="255274" y="2099314"/>
                </a:cubicBezTo>
                <a:cubicBezTo>
                  <a:pt x="380780" y="1734323"/>
                  <a:pt x="567758" y="1742006"/>
                  <a:pt x="754736" y="1492275"/>
                </a:cubicBezTo>
                <a:cubicBezTo>
                  <a:pt x="941714" y="1242544"/>
                  <a:pt x="1021940" y="784337"/>
                  <a:pt x="1377143" y="600927"/>
                </a:cubicBezTo>
                <a:cubicBezTo>
                  <a:pt x="1665746" y="451907"/>
                  <a:pt x="2032494" y="26471"/>
                  <a:pt x="2464575" y="1179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 l="350" t="346" r="760" b="505"/>
          <a:stretch>
            <a:fillRect/>
          </a:stretch>
        </p:blipFill>
        <p:spPr>
          <a:xfrm>
            <a:off x="5078006" y="2259136"/>
            <a:ext cx="2099548" cy="2208668"/>
          </a:xfrm>
          <a:custGeom>
            <a:avLst/>
            <a:gdLst>
              <a:gd name="connsiteX0" fmla="*/ 2464575 w 4897918"/>
              <a:gd name="connsiteY0" fmla="*/ 1179 h 5152483"/>
              <a:gd name="connsiteX1" fmla="*/ 2773989 w 4897918"/>
              <a:gd name="connsiteY1" fmla="*/ 55911 h 5152483"/>
              <a:gd name="connsiteX2" fmla="*/ 4785531 w 4897918"/>
              <a:gd name="connsiteY2" fmla="*/ 2044019 h 5152483"/>
              <a:gd name="connsiteX3" fmla="*/ 4770422 w 4897918"/>
              <a:gd name="connsiteY3" fmla="*/ 3531085 h 5152483"/>
              <a:gd name="connsiteX4" fmla="*/ 4298847 w 4897918"/>
              <a:gd name="connsiteY4" fmla="*/ 4865032 h 5152483"/>
              <a:gd name="connsiteX5" fmla="*/ 3778403 w 4897918"/>
              <a:gd name="connsiteY5" fmla="*/ 4815619 h 5152483"/>
              <a:gd name="connsiteX6" fmla="*/ 3593987 w 4897918"/>
              <a:gd name="connsiteY6" fmla="*/ 4880934 h 5152483"/>
              <a:gd name="connsiteX7" fmla="*/ 3340413 w 4897918"/>
              <a:gd name="connsiteY7" fmla="*/ 4934722 h 5152483"/>
              <a:gd name="connsiteX8" fmla="*/ 3029210 w 4897918"/>
              <a:gd name="connsiteY8" fmla="*/ 5057666 h 5152483"/>
              <a:gd name="connsiteX9" fmla="*/ 2014918 w 4897918"/>
              <a:gd name="connsiteY9" fmla="*/ 5142191 h 5152483"/>
              <a:gd name="connsiteX10" fmla="*/ 1211936 w 4897918"/>
              <a:gd name="connsiteY10" fmla="*/ 4946248 h 5152483"/>
              <a:gd name="connsiteX11" fmla="*/ 370534 w 4897918"/>
              <a:gd name="connsiteY11" fmla="*/ 4945150 h 5152483"/>
              <a:gd name="connsiteX12" fmla="*/ 1701 w 4897918"/>
              <a:gd name="connsiteY12" fmla="*/ 3682224 h 5152483"/>
              <a:gd name="connsiteX13" fmla="*/ 255274 w 4897918"/>
              <a:gd name="connsiteY13" fmla="*/ 2099314 h 5152483"/>
              <a:gd name="connsiteX14" fmla="*/ 754736 w 4897918"/>
              <a:gd name="connsiteY14" fmla="*/ 1492275 h 5152483"/>
              <a:gd name="connsiteX15" fmla="*/ 1377143 w 4897918"/>
              <a:gd name="connsiteY15" fmla="*/ 600927 h 5152483"/>
              <a:gd name="connsiteX16" fmla="*/ 2464575 w 4897918"/>
              <a:gd name="connsiteY16" fmla="*/ 1179 h 515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7918" h="5152483">
                <a:moveTo>
                  <a:pt x="2464575" y="1179"/>
                </a:moveTo>
                <a:cubicBezTo>
                  <a:pt x="2564286" y="-4658"/>
                  <a:pt x="2667477" y="10815"/>
                  <a:pt x="2773989" y="55911"/>
                </a:cubicBezTo>
                <a:cubicBezTo>
                  <a:pt x="3342054" y="296426"/>
                  <a:pt x="4714107" y="1942916"/>
                  <a:pt x="4785531" y="2044019"/>
                </a:cubicBezTo>
                <a:cubicBezTo>
                  <a:pt x="5003433" y="2352464"/>
                  <a:pt x="4851536" y="3060916"/>
                  <a:pt x="4770422" y="3531085"/>
                </a:cubicBezTo>
                <a:cubicBezTo>
                  <a:pt x="4689308" y="4001254"/>
                  <a:pt x="4431699" y="4629404"/>
                  <a:pt x="4298847" y="4865032"/>
                </a:cubicBezTo>
                <a:cubicBezTo>
                  <a:pt x="4084084" y="5245937"/>
                  <a:pt x="3895880" y="4812969"/>
                  <a:pt x="3778403" y="4815619"/>
                </a:cubicBezTo>
                <a:cubicBezTo>
                  <a:pt x="3660926" y="4818269"/>
                  <a:pt x="3666985" y="4861084"/>
                  <a:pt x="3593987" y="4880934"/>
                </a:cubicBezTo>
                <a:cubicBezTo>
                  <a:pt x="3520989" y="4900784"/>
                  <a:pt x="3434543" y="4905267"/>
                  <a:pt x="3340413" y="4934722"/>
                </a:cubicBezTo>
                <a:cubicBezTo>
                  <a:pt x="3246284" y="4964177"/>
                  <a:pt x="3265494" y="4950089"/>
                  <a:pt x="3029210" y="5057666"/>
                </a:cubicBezTo>
                <a:cubicBezTo>
                  <a:pt x="2792926" y="5165243"/>
                  <a:pt x="2317797" y="5160761"/>
                  <a:pt x="2014918" y="5142191"/>
                </a:cubicBezTo>
                <a:cubicBezTo>
                  <a:pt x="1712039" y="5123621"/>
                  <a:pt x="1486000" y="4979088"/>
                  <a:pt x="1211936" y="4946248"/>
                </a:cubicBezTo>
                <a:cubicBezTo>
                  <a:pt x="937872" y="4913408"/>
                  <a:pt x="572240" y="5155821"/>
                  <a:pt x="370534" y="4945150"/>
                </a:cubicBezTo>
                <a:cubicBezTo>
                  <a:pt x="168828" y="4734479"/>
                  <a:pt x="20911" y="4156530"/>
                  <a:pt x="1701" y="3682224"/>
                </a:cubicBezTo>
                <a:cubicBezTo>
                  <a:pt x="-17509" y="3207918"/>
                  <a:pt x="129768" y="2464305"/>
                  <a:pt x="255274" y="2099314"/>
                </a:cubicBezTo>
                <a:cubicBezTo>
                  <a:pt x="380780" y="1734323"/>
                  <a:pt x="567758" y="1742006"/>
                  <a:pt x="754736" y="1492275"/>
                </a:cubicBezTo>
                <a:cubicBezTo>
                  <a:pt x="941714" y="1242544"/>
                  <a:pt x="1021940" y="784337"/>
                  <a:pt x="1377143" y="600927"/>
                </a:cubicBezTo>
                <a:cubicBezTo>
                  <a:pt x="1665746" y="451907"/>
                  <a:pt x="2032494" y="26471"/>
                  <a:pt x="2464575" y="1179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rcRect l="350" t="346" r="760" b="505"/>
          <a:stretch>
            <a:fillRect/>
          </a:stretch>
        </p:blipFill>
        <p:spPr>
          <a:xfrm>
            <a:off x="8533527" y="2259136"/>
            <a:ext cx="2099548" cy="2208668"/>
          </a:xfrm>
          <a:custGeom>
            <a:avLst/>
            <a:gdLst>
              <a:gd name="connsiteX0" fmla="*/ 2464575 w 4897918"/>
              <a:gd name="connsiteY0" fmla="*/ 1179 h 5152483"/>
              <a:gd name="connsiteX1" fmla="*/ 2773989 w 4897918"/>
              <a:gd name="connsiteY1" fmla="*/ 55911 h 5152483"/>
              <a:gd name="connsiteX2" fmla="*/ 4785531 w 4897918"/>
              <a:gd name="connsiteY2" fmla="*/ 2044019 h 5152483"/>
              <a:gd name="connsiteX3" fmla="*/ 4770422 w 4897918"/>
              <a:gd name="connsiteY3" fmla="*/ 3531085 h 5152483"/>
              <a:gd name="connsiteX4" fmla="*/ 4298847 w 4897918"/>
              <a:gd name="connsiteY4" fmla="*/ 4865032 h 5152483"/>
              <a:gd name="connsiteX5" fmla="*/ 3778403 w 4897918"/>
              <a:gd name="connsiteY5" fmla="*/ 4815619 h 5152483"/>
              <a:gd name="connsiteX6" fmla="*/ 3593987 w 4897918"/>
              <a:gd name="connsiteY6" fmla="*/ 4880934 h 5152483"/>
              <a:gd name="connsiteX7" fmla="*/ 3340413 w 4897918"/>
              <a:gd name="connsiteY7" fmla="*/ 4934722 h 5152483"/>
              <a:gd name="connsiteX8" fmla="*/ 3029210 w 4897918"/>
              <a:gd name="connsiteY8" fmla="*/ 5057666 h 5152483"/>
              <a:gd name="connsiteX9" fmla="*/ 2014918 w 4897918"/>
              <a:gd name="connsiteY9" fmla="*/ 5142191 h 5152483"/>
              <a:gd name="connsiteX10" fmla="*/ 1211936 w 4897918"/>
              <a:gd name="connsiteY10" fmla="*/ 4946248 h 5152483"/>
              <a:gd name="connsiteX11" fmla="*/ 370534 w 4897918"/>
              <a:gd name="connsiteY11" fmla="*/ 4945150 h 5152483"/>
              <a:gd name="connsiteX12" fmla="*/ 1701 w 4897918"/>
              <a:gd name="connsiteY12" fmla="*/ 3682224 h 5152483"/>
              <a:gd name="connsiteX13" fmla="*/ 255274 w 4897918"/>
              <a:gd name="connsiteY13" fmla="*/ 2099314 h 5152483"/>
              <a:gd name="connsiteX14" fmla="*/ 754736 w 4897918"/>
              <a:gd name="connsiteY14" fmla="*/ 1492275 h 5152483"/>
              <a:gd name="connsiteX15" fmla="*/ 1377143 w 4897918"/>
              <a:gd name="connsiteY15" fmla="*/ 600927 h 5152483"/>
              <a:gd name="connsiteX16" fmla="*/ 2464575 w 4897918"/>
              <a:gd name="connsiteY16" fmla="*/ 1179 h 515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7918" h="5152483">
                <a:moveTo>
                  <a:pt x="2464575" y="1179"/>
                </a:moveTo>
                <a:cubicBezTo>
                  <a:pt x="2564286" y="-4658"/>
                  <a:pt x="2667477" y="10815"/>
                  <a:pt x="2773989" y="55911"/>
                </a:cubicBezTo>
                <a:cubicBezTo>
                  <a:pt x="3342054" y="296426"/>
                  <a:pt x="4714107" y="1942916"/>
                  <a:pt x="4785531" y="2044019"/>
                </a:cubicBezTo>
                <a:cubicBezTo>
                  <a:pt x="5003433" y="2352464"/>
                  <a:pt x="4851536" y="3060916"/>
                  <a:pt x="4770422" y="3531085"/>
                </a:cubicBezTo>
                <a:cubicBezTo>
                  <a:pt x="4689308" y="4001254"/>
                  <a:pt x="4431699" y="4629404"/>
                  <a:pt x="4298847" y="4865032"/>
                </a:cubicBezTo>
                <a:cubicBezTo>
                  <a:pt x="4084084" y="5245937"/>
                  <a:pt x="3895880" y="4812969"/>
                  <a:pt x="3778403" y="4815619"/>
                </a:cubicBezTo>
                <a:cubicBezTo>
                  <a:pt x="3660926" y="4818269"/>
                  <a:pt x="3666985" y="4861084"/>
                  <a:pt x="3593987" y="4880934"/>
                </a:cubicBezTo>
                <a:cubicBezTo>
                  <a:pt x="3520989" y="4900784"/>
                  <a:pt x="3434543" y="4905267"/>
                  <a:pt x="3340413" y="4934722"/>
                </a:cubicBezTo>
                <a:cubicBezTo>
                  <a:pt x="3246284" y="4964177"/>
                  <a:pt x="3265494" y="4950089"/>
                  <a:pt x="3029210" y="5057666"/>
                </a:cubicBezTo>
                <a:cubicBezTo>
                  <a:pt x="2792926" y="5165243"/>
                  <a:pt x="2317797" y="5160761"/>
                  <a:pt x="2014918" y="5142191"/>
                </a:cubicBezTo>
                <a:cubicBezTo>
                  <a:pt x="1712039" y="5123621"/>
                  <a:pt x="1486000" y="4979088"/>
                  <a:pt x="1211936" y="4946248"/>
                </a:cubicBezTo>
                <a:cubicBezTo>
                  <a:pt x="937872" y="4913408"/>
                  <a:pt x="572240" y="5155821"/>
                  <a:pt x="370534" y="4945150"/>
                </a:cubicBezTo>
                <a:cubicBezTo>
                  <a:pt x="168828" y="4734479"/>
                  <a:pt x="20911" y="4156530"/>
                  <a:pt x="1701" y="3682224"/>
                </a:cubicBezTo>
                <a:cubicBezTo>
                  <a:pt x="-17509" y="3207918"/>
                  <a:pt x="129768" y="2464305"/>
                  <a:pt x="255274" y="2099314"/>
                </a:cubicBezTo>
                <a:cubicBezTo>
                  <a:pt x="380780" y="1734323"/>
                  <a:pt x="567758" y="1742006"/>
                  <a:pt x="754736" y="1492275"/>
                </a:cubicBezTo>
                <a:cubicBezTo>
                  <a:pt x="941714" y="1242544"/>
                  <a:pt x="1021940" y="784337"/>
                  <a:pt x="1377143" y="600927"/>
                </a:cubicBezTo>
                <a:cubicBezTo>
                  <a:pt x="1665746" y="451907"/>
                  <a:pt x="2032494" y="26471"/>
                  <a:pt x="2464575" y="1179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" name="文本框 1"/>
          <p:cNvSpPr txBox="1"/>
          <p:nvPr/>
        </p:nvSpPr>
        <p:spPr>
          <a:xfrm>
            <a:off x="465154" y="4736303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2788" y="5149241"/>
            <a:ext cx="2977502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2202" y="684839"/>
            <a:ext cx="341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5213" y="1208059"/>
            <a:ext cx="6685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32436" y="2707339"/>
            <a:ext cx="1540111" cy="154011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57725" y="2707339"/>
            <a:ext cx="1540111" cy="154011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783014" y="2707339"/>
            <a:ext cx="1540111" cy="154011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846703" y="4736303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02202" y="5149241"/>
            <a:ext cx="3141772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6738" y="4736303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65887" y="5149241"/>
            <a:ext cx="3194472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963101" y="2896784"/>
            <a:ext cx="1179935" cy="11799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259751" y="3163366"/>
            <a:ext cx="606351" cy="646773"/>
            <a:chOff x="3409736" y="3709578"/>
            <a:chExt cx="1143000" cy="1219200"/>
          </a:xfrm>
          <a:solidFill>
            <a:schemeClr val="tx1"/>
          </a:solidFill>
        </p:grpSpPr>
        <p:sp>
          <p:nvSpPr>
            <p:cNvPr id="24" name="任意多边形: 形状 23"/>
            <p:cNvSpPr/>
            <p:nvPr/>
          </p:nvSpPr>
          <p:spPr>
            <a:xfrm>
              <a:off x="3409736" y="3709578"/>
              <a:ext cx="1143000" cy="1219200"/>
            </a:xfrm>
            <a:custGeom>
              <a:avLst/>
              <a:gdLst>
                <a:gd name="connsiteX0" fmla="*/ 990600 w 1143000"/>
                <a:gd name="connsiteY0" fmla="*/ 76200 h 1219200"/>
                <a:gd name="connsiteX1" fmla="*/ 914400 w 1143000"/>
                <a:gd name="connsiteY1" fmla="*/ 76200 h 1219200"/>
                <a:gd name="connsiteX2" fmla="*/ 914400 w 1143000"/>
                <a:gd name="connsiteY2" fmla="*/ 38100 h 1219200"/>
                <a:gd name="connsiteX3" fmla="*/ 876300 w 1143000"/>
                <a:gd name="connsiteY3" fmla="*/ 0 h 1219200"/>
                <a:gd name="connsiteX4" fmla="*/ 838200 w 1143000"/>
                <a:gd name="connsiteY4" fmla="*/ 38100 h 1219200"/>
                <a:gd name="connsiteX5" fmla="*/ 838200 w 1143000"/>
                <a:gd name="connsiteY5" fmla="*/ 76200 h 1219200"/>
                <a:gd name="connsiteX6" fmla="*/ 762000 w 1143000"/>
                <a:gd name="connsiteY6" fmla="*/ 76200 h 1219200"/>
                <a:gd name="connsiteX7" fmla="*/ 762000 w 1143000"/>
                <a:gd name="connsiteY7" fmla="*/ 38100 h 1219200"/>
                <a:gd name="connsiteX8" fmla="*/ 723900 w 1143000"/>
                <a:gd name="connsiteY8" fmla="*/ 0 h 1219200"/>
                <a:gd name="connsiteX9" fmla="*/ 685800 w 1143000"/>
                <a:gd name="connsiteY9" fmla="*/ 38100 h 1219200"/>
                <a:gd name="connsiteX10" fmla="*/ 685800 w 1143000"/>
                <a:gd name="connsiteY10" fmla="*/ 76200 h 1219200"/>
                <a:gd name="connsiteX11" fmla="*/ 609600 w 1143000"/>
                <a:gd name="connsiteY11" fmla="*/ 76200 h 1219200"/>
                <a:gd name="connsiteX12" fmla="*/ 609600 w 1143000"/>
                <a:gd name="connsiteY12" fmla="*/ 38100 h 1219200"/>
                <a:gd name="connsiteX13" fmla="*/ 571500 w 1143000"/>
                <a:gd name="connsiteY13" fmla="*/ 0 h 1219200"/>
                <a:gd name="connsiteX14" fmla="*/ 533400 w 1143000"/>
                <a:gd name="connsiteY14" fmla="*/ 38100 h 1219200"/>
                <a:gd name="connsiteX15" fmla="*/ 533400 w 1143000"/>
                <a:gd name="connsiteY15" fmla="*/ 76200 h 1219200"/>
                <a:gd name="connsiteX16" fmla="*/ 457200 w 1143000"/>
                <a:gd name="connsiteY16" fmla="*/ 76200 h 1219200"/>
                <a:gd name="connsiteX17" fmla="*/ 457200 w 1143000"/>
                <a:gd name="connsiteY17" fmla="*/ 38100 h 1219200"/>
                <a:gd name="connsiteX18" fmla="*/ 419100 w 1143000"/>
                <a:gd name="connsiteY18" fmla="*/ 0 h 1219200"/>
                <a:gd name="connsiteX19" fmla="*/ 381000 w 1143000"/>
                <a:gd name="connsiteY19" fmla="*/ 38100 h 1219200"/>
                <a:gd name="connsiteX20" fmla="*/ 381000 w 1143000"/>
                <a:gd name="connsiteY20" fmla="*/ 76200 h 1219200"/>
                <a:gd name="connsiteX21" fmla="*/ 304800 w 1143000"/>
                <a:gd name="connsiteY21" fmla="*/ 76200 h 1219200"/>
                <a:gd name="connsiteX22" fmla="*/ 304800 w 1143000"/>
                <a:gd name="connsiteY22" fmla="*/ 38100 h 1219200"/>
                <a:gd name="connsiteX23" fmla="*/ 266700 w 1143000"/>
                <a:gd name="connsiteY23" fmla="*/ 0 h 1219200"/>
                <a:gd name="connsiteX24" fmla="*/ 228600 w 1143000"/>
                <a:gd name="connsiteY24" fmla="*/ 38100 h 1219200"/>
                <a:gd name="connsiteX25" fmla="*/ 228600 w 1143000"/>
                <a:gd name="connsiteY25" fmla="*/ 76200 h 1219200"/>
                <a:gd name="connsiteX26" fmla="*/ 152400 w 1143000"/>
                <a:gd name="connsiteY26" fmla="*/ 76200 h 1219200"/>
                <a:gd name="connsiteX27" fmla="*/ 0 w 1143000"/>
                <a:gd name="connsiteY27" fmla="*/ 228600 h 1219200"/>
                <a:gd name="connsiteX28" fmla="*/ 0 w 1143000"/>
                <a:gd name="connsiteY28" fmla="*/ 1066800 h 1219200"/>
                <a:gd name="connsiteX29" fmla="*/ 152400 w 1143000"/>
                <a:gd name="connsiteY29" fmla="*/ 1219200 h 1219200"/>
                <a:gd name="connsiteX30" fmla="*/ 990600 w 1143000"/>
                <a:gd name="connsiteY30" fmla="*/ 1219200 h 1219200"/>
                <a:gd name="connsiteX31" fmla="*/ 1143000 w 1143000"/>
                <a:gd name="connsiteY31" fmla="*/ 1066800 h 1219200"/>
                <a:gd name="connsiteX32" fmla="*/ 1143000 w 1143000"/>
                <a:gd name="connsiteY32" fmla="*/ 228600 h 1219200"/>
                <a:gd name="connsiteX33" fmla="*/ 990600 w 1143000"/>
                <a:gd name="connsiteY33" fmla="*/ 76200 h 1219200"/>
                <a:gd name="connsiteX34" fmla="*/ 1066800 w 1143000"/>
                <a:gd name="connsiteY34" fmla="*/ 1066800 h 1219200"/>
                <a:gd name="connsiteX35" fmla="*/ 990600 w 1143000"/>
                <a:gd name="connsiteY35" fmla="*/ 1143000 h 1219200"/>
                <a:gd name="connsiteX36" fmla="*/ 152400 w 1143000"/>
                <a:gd name="connsiteY36" fmla="*/ 1143000 h 1219200"/>
                <a:gd name="connsiteX37" fmla="*/ 76200 w 1143000"/>
                <a:gd name="connsiteY37" fmla="*/ 1066800 h 1219200"/>
                <a:gd name="connsiteX38" fmla="*/ 76200 w 1143000"/>
                <a:gd name="connsiteY38" fmla="*/ 228600 h 1219200"/>
                <a:gd name="connsiteX39" fmla="*/ 152400 w 1143000"/>
                <a:gd name="connsiteY39" fmla="*/ 152400 h 1219200"/>
                <a:gd name="connsiteX40" fmla="*/ 228600 w 1143000"/>
                <a:gd name="connsiteY40" fmla="*/ 152400 h 1219200"/>
                <a:gd name="connsiteX41" fmla="*/ 228600 w 1143000"/>
                <a:gd name="connsiteY41" fmla="*/ 190500 h 1219200"/>
                <a:gd name="connsiteX42" fmla="*/ 266700 w 1143000"/>
                <a:gd name="connsiteY42" fmla="*/ 228600 h 1219200"/>
                <a:gd name="connsiteX43" fmla="*/ 304800 w 1143000"/>
                <a:gd name="connsiteY43" fmla="*/ 190500 h 1219200"/>
                <a:gd name="connsiteX44" fmla="*/ 304800 w 1143000"/>
                <a:gd name="connsiteY44" fmla="*/ 152400 h 1219200"/>
                <a:gd name="connsiteX45" fmla="*/ 381000 w 1143000"/>
                <a:gd name="connsiteY45" fmla="*/ 152400 h 1219200"/>
                <a:gd name="connsiteX46" fmla="*/ 381000 w 1143000"/>
                <a:gd name="connsiteY46" fmla="*/ 190500 h 1219200"/>
                <a:gd name="connsiteX47" fmla="*/ 419100 w 1143000"/>
                <a:gd name="connsiteY47" fmla="*/ 228600 h 1219200"/>
                <a:gd name="connsiteX48" fmla="*/ 457200 w 1143000"/>
                <a:gd name="connsiteY48" fmla="*/ 190500 h 1219200"/>
                <a:gd name="connsiteX49" fmla="*/ 457200 w 1143000"/>
                <a:gd name="connsiteY49" fmla="*/ 152400 h 1219200"/>
                <a:gd name="connsiteX50" fmla="*/ 533400 w 1143000"/>
                <a:gd name="connsiteY50" fmla="*/ 152400 h 1219200"/>
                <a:gd name="connsiteX51" fmla="*/ 533400 w 1143000"/>
                <a:gd name="connsiteY51" fmla="*/ 190500 h 1219200"/>
                <a:gd name="connsiteX52" fmla="*/ 571500 w 1143000"/>
                <a:gd name="connsiteY52" fmla="*/ 228600 h 1219200"/>
                <a:gd name="connsiteX53" fmla="*/ 609600 w 1143000"/>
                <a:gd name="connsiteY53" fmla="*/ 190500 h 1219200"/>
                <a:gd name="connsiteX54" fmla="*/ 609600 w 1143000"/>
                <a:gd name="connsiteY54" fmla="*/ 152400 h 1219200"/>
                <a:gd name="connsiteX55" fmla="*/ 685800 w 1143000"/>
                <a:gd name="connsiteY55" fmla="*/ 152400 h 1219200"/>
                <a:gd name="connsiteX56" fmla="*/ 685800 w 1143000"/>
                <a:gd name="connsiteY56" fmla="*/ 190500 h 1219200"/>
                <a:gd name="connsiteX57" fmla="*/ 723900 w 1143000"/>
                <a:gd name="connsiteY57" fmla="*/ 228600 h 1219200"/>
                <a:gd name="connsiteX58" fmla="*/ 762000 w 1143000"/>
                <a:gd name="connsiteY58" fmla="*/ 190500 h 1219200"/>
                <a:gd name="connsiteX59" fmla="*/ 762000 w 1143000"/>
                <a:gd name="connsiteY59" fmla="*/ 152400 h 1219200"/>
                <a:gd name="connsiteX60" fmla="*/ 838200 w 1143000"/>
                <a:gd name="connsiteY60" fmla="*/ 152400 h 1219200"/>
                <a:gd name="connsiteX61" fmla="*/ 838200 w 1143000"/>
                <a:gd name="connsiteY61" fmla="*/ 190500 h 1219200"/>
                <a:gd name="connsiteX62" fmla="*/ 876300 w 1143000"/>
                <a:gd name="connsiteY62" fmla="*/ 228600 h 1219200"/>
                <a:gd name="connsiteX63" fmla="*/ 914400 w 1143000"/>
                <a:gd name="connsiteY63" fmla="*/ 190500 h 1219200"/>
                <a:gd name="connsiteX64" fmla="*/ 914400 w 1143000"/>
                <a:gd name="connsiteY64" fmla="*/ 152400 h 1219200"/>
                <a:gd name="connsiteX65" fmla="*/ 990600 w 1143000"/>
                <a:gd name="connsiteY65" fmla="*/ 152400 h 1219200"/>
                <a:gd name="connsiteX66" fmla="*/ 1066800 w 1143000"/>
                <a:gd name="connsiteY66" fmla="*/ 228600 h 1219200"/>
                <a:gd name="connsiteX67" fmla="*/ 1066800 w 1143000"/>
                <a:gd name="connsiteY67" fmla="*/ 10668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143000" h="1219200">
                  <a:moveTo>
                    <a:pt x="990600" y="76200"/>
                  </a:moveTo>
                  <a:lnTo>
                    <a:pt x="914400" y="76200"/>
                  </a:lnTo>
                  <a:lnTo>
                    <a:pt x="914400" y="38100"/>
                  </a:lnTo>
                  <a:cubicBezTo>
                    <a:pt x="914400" y="17040"/>
                    <a:pt x="897360" y="0"/>
                    <a:pt x="876300" y="0"/>
                  </a:cubicBezTo>
                  <a:cubicBezTo>
                    <a:pt x="855240" y="0"/>
                    <a:pt x="838200" y="17040"/>
                    <a:pt x="838200" y="38100"/>
                  </a:cubicBezTo>
                  <a:lnTo>
                    <a:pt x="838200" y="76200"/>
                  </a:lnTo>
                  <a:lnTo>
                    <a:pt x="762000" y="76200"/>
                  </a:lnTo>
                  <a:lnTo>
                    <a:pt x="762000" y="38100"/>
                  </a:lnTo>
                  <a:cubicBezTo>
                    <a:pt x="762000" y="17040"/>
                    <a:pt x="744960" y="0"/>
                    <a:pt x="723900" y="0"/>
                  </a:cubicBezTo>
                  <a:cubicBezTo>
                    <a:pt x="702840" y="0"/>
                    <a:pt x="685800" y="17040"/>
                    <a:pt x="685800" y="38100"/>
                  </a:cubicBezTo>
                  <a:lnTo>
                    <a:pt x="685800" y="76200"/>
                  </a:lnTo>
                  <a:lnTo>
                    <a:pt x="609600" y="76200"/>
                  </a:lnTo>
                  <a:lnTo>
                    <a:pt x="609600" y="38100"/>
                  </a:lnTo>
                  <a:cubicBezTo>
                    <a:pt x="609600" y="17040"/>
                    <a:pt x="592560" y="0"/>
                    <a:pt x="571500" y="0"/>
                  </a:cubicBezTo>
                  <a:cubicBezTo>
                    <a:pt x="550440" y="0"/>
                    <a:pt x="533400" y="17040"/>
                    <a:pt x="533400" y="38100"/>
                  </a:cubicBezTo>
                  <a:lnTo>
                    <a:pt x="533400" y="76200"/>
                  </a:lnTo>
                  <a:lnTo>
                    <a:pt x="457200" y="76200"/>
                  </a:lnTo>
                  <a:lnTo>
                    <a:pt x="457200" y="38100"/>
                  </a:lnTo>
                  <a:cubicBezTo>
                    <a:pt x="457200" y="17040"/>
                    <a:pt x="440160" y="0"/>
                    <a:pt x="419100" y="0"/>
                  </a:cubicBezTo>
                  <a:cubicBezTo>
                    <a:pt x="398040" y="0"/>
                    <a:pt x="381000" y="17040"/>
                    <a:pt x="381000" y="38100"/>
                  </a:cubicBezTo>
                  <a:lnTo>
                    <a:pt x="381000" y="76200"/>
                  </a:lnTo>
                  <a:lnTo>
                    <a:pt x="304800" y="76200"/>
                  </a:lnTo>
                  <a:lnTo>
                    <a:pt x="304800" y="38100"/>
                  </a:lnTo>
                  <a:cubicBezTo>
                    <a:pt x="304800" y="17040"/>
                    <a:pt x="287760" y="0"/>
                    <a:pt x="266700" y="0"/>
                  </a:cubicBezTo>
                  <a:cubicBezTo>
                    <a:pt x="245640" y="0"/>
                    <a:pt x="228600" y="17040"/>
                    <a:pt x="228600" y="38100"/>
                  </a:cubicBezTo>
                  <a:lnTo>
                    <a:pt x="228600" y="76200"/>
                  </a:lnTo>
                  <a:lnTo>
                    <a:pt x="152400" y="76200"/>
                  </a:lnTo>
                  <a:cubicBezTo>
                    <a:pt x="68237" y="76200"/>
                    <a:pt x="0" y="144437"/>
                    <a:pt x="0" y="228600"/>
                  </a:cubicBezTo>
                  <a:lnTo>
                    <a:pt x="0" y="1066800"/>
                  </a:lnTo>
                  <a:cubicBezTo>
                    <a:pt x="0" y="1150963"/>
                    <a:pt x="68237" y="1219200"/>
                    <a:pt x="152400" y="1219200"/>
                  </a:cubicBezTo>
                  <a:lnTo>
                    <a:pt x="990600" y="1219200"/>
                  </a:lnTo>
                  <a:cubicBezTo>
                    <a:pt x="1074763" y="1219200"/>
                    <a:pt x="1143000" y="1150963"/>
                    <a:pt x="1143000" y="1066800"/>
                  </a:cubicBezTo>
                  <a:lnTo>
                    <a:pt x="1143000" y="228600"/>
                  </a:lnTo>
                  <a:cubicBezTo>
                    <a:pt x="1143000" y="144437"/>
                    <a:pt x="1074763" y="76200"/>
                    <a:pt x="990600" y="76200"/>
                  </a:cubicBezTo>
                  <a:close/>
                  <a:moveTo>
                    <a:pt x="1066800" y="1066800"/>
                  </a:moveTo>
                  <a:cubicBezTo>
                    <a:pt x="1066800" y="1108843"/>
                    <a:pt x="1032605" y="1143000"/>
                    <a:pt x="990600" y="1143000"/>
                  </a:cubicBezTo>
                  <a:lnTo>
                    <a:pt x="152400" y="1143000"/>
                  </a:lnTo>
                  <a:cubicBezTo>
                    <a:pt x="110376" y="1143000"/>
                    <a:pt x="76200" y="1108843"/>
                    <a:pt x="76200" y="1066800"/>
                  </a:cubicBezTo>
                  <a:lnTo>
                    <a:pt x="76200" y="228600"/>
                  </a:lnTo>
                  <a:cubicBezTo>
                    <a:pt x="76200" y="186538"/>
                    <a:pt x="110376" y="152400"/>
                    <a:pt x="152400" y="152400"/>
                  </a:cubicBezTo>
                  <a:lnTo>
                    <a:pt x="228600" y="152400"/>
                  </a:lnTo>
                  <a:lnTo>
                    <a:pt x="228600" y="190500"/>
                  </a:lnTo>
                  <a:cubicBezTo>
                    <a:pt x="228600" y="211560"/>
                    <a:pt x="245640" y="228600"/>
                    <a:pt x="266700" y="228600"/>
                  </a:cubicBezTo>
                  <a:cubicBezTo>
                    <a:pt x="287760" y="228600"/>
                    <a:pt x="304800" y="211560"/>
                    <a:pt x="304800" y="190500"/>
                  </a:cubicBezTo>
                  <a:lnTo>
                    <a:pt x="304800" y="152400"/>
                  </a:lnTo>
                  <a:lnTo>
                    <a:pt x="381000" y="152400"/>
                  </a:lnTo>
                  <a:lnTo>
                    <a:pt x="381000" y="190500"/>
                  </a:lnTo>
                  <a:cubicBezTo>
                    <a:pt x="381000" y="211560"/>
                    <a:pt x="398040" y="228600"/>
                    <a:pt x="419100" y="228600"/>
                  </a:cubicBezTo>
                  <a:cubicBezTo>
                    <a:pt x="440160" y="228600"/>
                    <a:pt x="457200" y="211560"/>
                    <a:pt x="457200" y="190500"/>
                  </a:cubicBezTo>
                  <a:lnTo>
                    <a:pt x="457200" y="152400"/>
                  </a:lnTo>
                  <a:lnTo>
                    <a:pt x="533400" y="152400"/>
                  </a:lnTo>
                  <a:lnTo>
                    <a:pt x="533400" y="190500"/>
                  </a:lnTo>
                  <a:cubicBezTo>
                    <a:pt x="533400" y="211560"/>
                    <a:pt x="550440" y="228600"/>
                    <a:pt x="571500" y="228600"/>
                  </a:cubicBezTo>
                  <a:cubicBezTo>
                    <a:pt x="592560" y="228600"/>
                    <a:pt x="609600" y="211560"/>
                    <a:pt x="609600" y="190500"/>
                  </a:cubicBezTo>
                  <a:lnTo>
                    <a:pt x="609600" y="152400"/>
                  </a:lnTo>
                  <a:lnTo>
                    <a:pt x="685800" y="152400"/>
                  </a:lnTo>
                  <a:lnTo>
                    <a:pt x="685800" y="190500"/>
                  </a:lnTo>
                  <a:cubicBezTo>
                    <a:pt x="685800" y="211560"/>
                    <a:pt x="702840" y="228600"/>
                    <a:pt x="723900" y="228600"/>
                  </a:cubicBezTo>
                  <a:cubicBezTo>
                    <a:pt x="744960" y="228600"/>
                    <a:pt x="762000" y="211560"/>
                    <a:pt x="762000" y="190500"/>
                  </a:cubicBezTo>
                  <a:lnTo>
                    <a:pt x="762000" y="152400"/>
                  </a:lnTo>
                  <a:lnTo>
                    <a:pt x="838200" y="152400"/>
                  </a:lnTo>
                  <a:lnTo>
                    <a:pt x="838200" y="190500"/>
                  </a:lnTo>
                  <a:cubicBezTo>
                    <a:pt x="838200" y="211560"/>
                    <a:pt x="855240" y="228600"/>
                    <a:pt x="876300" y="228600"/>
                  </a:cubicBezTo>
                  <a:cubicBezTo>
                    <a:pt x="897360" y="228600"/>
                    <a:pt x="914400" y="211560"/>
                    <a:pt x="914400" y="190500"/>
                  </a:cubicBezTo>
                  <a:lnTo>
                    <a:pt x="914400" y="152400"/>
                  </a:lnTo>
                  <a:lnTo>
                    <a:pt x="990600" y="152400"/>
                  </a:lnTo>
                  <a:cubicBezTo>
                    <a:pt x="1032605" y="152400"/>
                    <a:pt x="1066800" y="186538"/>
                    <a:pt x="1066800" y="228600"/>
                  </a:cubicBezTo>
                  <a:lnTo>
                    <a:pt x="1066800" y="1066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3562136" y="4090578"/>
              <a:ext cx="838200" cy="685800"/>
            </a:xfrm>
            <a:custGeom>
              <a:avLst/>
              <a:gdLst>
                <a:gd name="connsiteX0" fmla="*/ 0 w 838200"/>
                <a:gd name="connsiteY0" fmla="*/ 0 h 685800"/>
                <a:gd name="connsiteX1" fmla="*/ 0 w 838200"/>
                <a:gd name="connsiteY1" fmla="*/ 685800 h 685800"/>
                <a:gd name="connsiteX2" fmla="*/ 838200 w 838200"/>
                <a:gd name="connsiteY2" fmla="*/ 685800 h 685800"/>
                <a:gd name="connsiteX3" fmla="*/ 838200 w 838200"/>
                <a:gd name="connsiteY3" fmla="*/ 0 h 685800"/>
                <a:gd name="connsiteX4" fmla="*/ 0 w 838200"/>
                <a:gd name="connsiteY4" fmla="*/ 0 h 685800"/>
                <a:gd name="connsiteX5" fmla="*/ 609600 w 838200"/>
                <a:gd name="connsiteY5" fmla="*/ 76200 h 685800"/>
                <a:gd name="connsiteX6" fmla="*/ 609600 w 838200"/>
                <a:gd name="connsiteY6" fmla="*/ 152400 h 685800"/>
                <a:gd name="connsiteX7" fmla="*/ 533400 w 838200"/>
                <a:gd name="connsiteY7" fmla="*/ 152400 h 685800"/>
                <a:gd name="connsiteX8" fmla="*/ 533400 w 838200"/>
                <a:gd name="connsiteY8" fmla="*/ 76200 h 685800"/>
                <a:gd name="connsiteX9" fmla="*/ 609600 w 838200"/>
                <a:gd name="connsiteY9" fmla="*/ 76200 h 685800"/>
                <a:gd name="connsiteX10" fmla="*/ 304800 w 838200"/>
                <a:gd name="connsiteY10" fmla="*/ 304800 h 685800"/>
                <a:gd name="connsiteX11" fmla="*/ 228600 w 838200"/>
                <a:gd name="connsiteY11" fmla="*/ 304800 h 685800"/>
                <a:gd name="connsiteX12" fmla="*/ 228600 w 838200"/>
                <a:gd name="connsiteY12" fmla="*/ 228600 h 685800"/>
                <a:gd name="connsiteX13" fmla="*/ 304800 w 838200"/>
                <a:gd name="connsiteY13" fmla="*/ 228600 h 685800"/>
                <a:gd name="connsiteX14" fmla="*/ 304800 w 838200"/>
                <a:gd name="connsiteY14" fmla="*/ 304800 h 685800"/>
                <a:gd name="connsiteX15" fmla="*/ 381000 w 838200"/>
                <a:gd name="connsiteY15" fmla="*/ 228600 h 685800"/>
                <a:gd name="connsiteX16" fmla="*/ 457200 w 838200"/>
                <a:gd name="connsiteY16" fmla="*/ 228600 h 685800"/>
                <a:gd name="connsiteX17" fmla="*/ 457200 w 838200"/>
                <a:gd name="connsiteY17" fmla="*/ 304800 h 685800"/>
                <a:gd name="connsiteX18" fmla="*/ 381000 w 838200"/>
                <a:gd name="connsiteY18" fmla="*/ 304800 h 685800"/>
                <a:gd name="connsiteX19" fmla="*/ 381000 w 838200"/>
                <a:gd name="connsiteY19" fmla="*/ 228600 h 685800"/>
                <a:gd name="connsiteX20" fmla="*/ 304800 w 838200"/>
                <a:gd name="connsiteY20" fmla="*/ 381000 h 685800"/>
                <a:gd name="connsiteX21" fmla="*/ 304800 w 838200"/>
                <a:gd name="connsiteY21" fmla="*/ 457200 h 685800"/>
                <a:gd name="connsiteX22" fmla="*/ 228600 w 838200"/>
                <a:gd name="connsiteY22" fmla="*/ 457200 h 685800"/>
                <a:gd name="connsiteX23" fmla="*/ 228600 w 838200"/>
                <a:gd name="connsiteY23" fmla="*/ 381000 h 685800"/>
                <a:gd name="connsiteX24" fmla="*/ 304800 w 838200"/>
                <a:gd name="connsiteY24" fmla="*/ 381000 h 685800"/>
                <a:gd name="connsiteX25" fmla="*/ 381000 w 838200"/>
                <a:gd name="connsiteY25" fmla="*/ 381000 h 685800"/>
                <a:gd name="connsiteX26" fmla="*/ 457200 w 838200"/>
                <a:gd name="connsiteY26" fmla="*/ 381000 h 685800"/>
                <a:gd name="connsiteX27" fmla="*/ 457200 w 838200"/>
                <a:gd name="connsiteY27" fmla="*/ 457200 h 685800"/>
                <a:gd name="connsiteX28" fmla="*/ 381000 w 838200"/>
                <a:gd name="connsiteY28" fmla="*/ 457200 h 685800"/>
                <a:gd name="connsiteX29" fmla="*/ 381000 w 838200"/>
                <a:gd name="connsiteY29" fmla="*/ 381000 h 685800"/>
                <a:gd name="connsiteX30" fmla="*/ 533400 w 838200"/>
                <a:gd name="connsiteY30" fmla="*/ 381000 h 685800"/>
                <a:gd name="connsiteX31" fmla="*/ 609600 w 838200"/>
                <a:gd name="connsiteY31" fmla="*/ 381000 h 685800"/>
                <a:gd name="connsiteX32" fmla="*/ 609600 w 838200"/>
                <a:gd name="connsiteY32" fmla="*/ 457200 h 685800"/>
                <a:gd name="connsiteX33" fmla="*/ 533400 w 838200"/>
                <a:gd name="connsiteY33" fmla="*/ 457200 h 685800"/>
                <a:gd name="connsiteX34" fmla="*/ 533400 w 838200"/>
                <a:gd name="connsiteY34" fmla="*/ 381000 h 685800"/>
                <a:gd name="connsiteX35" fmla="*/ 533400 w 838200"/>
                <a:gd name="connsiteY35" fmla="*/ 304800 h 685800"/>
                <a:gd name="connsiteX36" fmla="*/ 533400 w 838200"/>
                <a:gd name="connsiteY36" fmla="*/ 228600 h 685800"/>
                <a:gd name="connsiteX37" fmla="*/ 609600 w 838200"/>
                <a:gd name="connsiteY37" fmla="*/ 228600 h 685800"/>
                <a:gd name="connsiteX38" fmla="*/ 609600 w 838200"/>
                <a:gd name="connsiteY38" fmla="*/ 304800 h 685800"/>
                <a:gd name="connsiteX39" fmla="*/ 533400 w 838200"/>
                <a:gd name="connsiteY39" fmla="*/ 304800 h 685800"/>
                <a:gd name="connsiteX40" fmla="*/ 457200 w 838200"/>
                <a:gd name="connsiteY40" fmla="*/ 76200 h 685800"/>
                <a:gd name="connsiteX41" fmla="*/ 457200 w 838200"/>
                <a:gd name="connsiteY41" fmla="*/ 152400 h 685800"/>
                <a:gd name="connsiteX42" fmla="*/ 381000 w 838200"/>
                <a:gd name="connsiteY42" fmla="*/ 152400 h 685800"/>
                <a:gd name="connsiteX43" fmla="*/ 381000 w 838200"/>
                <a:gd name="connsiteY43" fmla="*/ 76200 h 685800"/>
                <a:gd name="connsiteX44" fmla="*/ 457200 w 838200"/>
                <a:gd name="connsiteY44" fmla="*/ 76200 h 685800"/>
                <a:gd name="connsiteX45" fmla="*/ 304800 w 838200"/>
                <a:gd name="connsiteY45" fmla="*/ 76200 h 685800"/>
                <a:gd name="connsiteX46" fmla="*/ 304800 w 838200"/>
                <a:gd name="connsiteY46" fmla="*/ 152400 h 685800"/>
                <a:gd name="connsiteX47" fmla="*/ 228600 w 838200"/>
                <a:gd name="connsiteY47" fmla="*/ 152400 h 685800"/>
                <a:gd name="connsiteX48" fmla="*/ 228600 w 838200"/>
                <a:gd name="connsiteY48" fmla="*/ 76200 h 685800"/>
                <a:gd name="connsiteX49" fmla="*/ 304800 w 838200"/>
                <a:gd name="connsiteY49" fmla="*/ 76200 h 685800"/>
                <a:gd name="connsiteX50" fmla="*/ 76200 w 838200"/>
                <a:gd name="connsiteY50" fmla="*/ 76200 h 685800"/>
                <a:gd name="connsiteX51" fmla="*/ 152400 w 838200"/>
                <a:gd name="connsiteY51" fmla="*/ 76200 h 685800"/>
                <a:gd name="connsiteX52" fmla="*/ 152400 w 838200"/>
                <a:gd name="connsiteY52" fmla="*/ 152400 h 685800"/>
                <a:gd name="connsiteX53" fmla="*/ 76200 w 838200"/>
                <a:gd name="connsiteY53" fmla="*/ 152400 h 685800"/>
                <a:gd name="connsiteX54" fmla="*/ 76200 w 838200"/>
                <a:gd name="connsiteY54" fmla="*/ 76200 h 685800"/>
                <a:gd name="connsiteX55" fmla="*/ 76200 w 838200"/>
                <a:gd name="connsiteY55" fmla="*/ 228600 h 685800"/>
                <a:gd name="connsiteX56" fmla="*/ 152400 w 838200"/>
                <a:gd name="connsiteY56" fmla="*/ 228600 h 685800"/>
                <a:gd name="connsiteX57" fmla="*/ 152400 w 838200"/>
                <a:gd name="connsiteY57" fmla="*/ 304800 h 685800"/>
                <a:gd name="connsiteX58" fmla="*/ 76200 w 838200"/>
                <a:gd name="connsiteY58" fmla="*/ 304800 h 685800"/>
                <a:gd name="connsiteX59" fmla="*/ 76200 w 838200"/>
                <a:gd name="connsiteY59" fmla="*/ 228600 h 685800"/>
                <a:gd name="connsiteX60" fmla="*/ 76200 w 838200"/>
                <a:gd name="connsiteY60" fmla="*/ 381000 h 685800"/>
                <a:gd name="connsiteX61" fmla="*/ 152400 w 838200"/>
                <a:gd name="connsiteY61" fmla="*/ 381000 h 685800"/>
                <a:gd name="connsiteX62" fmla="*/ 152400 w 838200"/>
                <a:gd name="connsiteY62" fmla="*/ 457200 h 685800"/>
                <a:gd name="connsiteX63" fmla="*/ 76200 w 838200"/>
                <a:gd name="connsiteY63" fmla="*/ 457200 h 685800"/>
                <a:gd name="connsiteX64" fmla="*/ 76200 w 838200"/>
                <a:gd name="connsiteY64" fmla="*/ 381000 h 685800"/>
                <a:gd name="connsiteX65" fmla="*/ 76200 w 838200"/>
                <a:gd name="connsiteY65" fmla="*/ 609600 h 685800"/>
                <a:gd name="connsiteX66" fmla="*/ 76200 w 838200"/>
                <a:gd name="connsiteY66" fmla="*/ 533400 h 685800"/>
                <a:gd name="connsiteX67" fmla="*/ 152400 w 838200"/>
                <a:gd name="connsiteY67" fmla="*/ 533400 h 685800"/>
                <a:gd name="connsiteX68" fmla="*/ 152400 w 838200"/>
                <a:gd name="connsiteY68" fmla="*/ 609600 h 685800"/>
                <a:gd name="connsiteX69" fmla="*/ 76200 w 838200"/>
                <a:gd name="connsiteY69" fmla="*/ 609600 h 685800"/>
                <a:gd name="connsiteX70" fmla="*/ 228600 w 838200"/>
                <a:gd name="connsiteY70" fmla="*/ 609600 h 685800"/>
                <a:gd name="connsiteX71" fmla="*/ 228600 w 838200"/>
                <a:gd name="connsiteY71" fmla="*/ 533400 h 685800"/>
                <a:gd name="connsiteX72" fmla="*/ 304800 w 838200"/>
                <a:gd name="connsiteY72" fmla="*/ 533400 h 685800"/>
                <a:gd name="connsiteX73" fmla="*/ 304800 w 838200"/>
                <a:gd name="connsiteY73" fmla="*/ 609600 h 685800"/>
                <a:gd name="connsiteX74" fmla="*/ 228600 w 838200"/>
                <a:gd name="connsiteY74" fmla="*/ 609600 h 685800"/>
                <a:gd name="connsiteX75" fmla="*/ 381000 w 838200"/>
                <a:gd name="connsiteY75" fmla="*/ 609600 h 685800"/>
                <a:gd name="connsiteX76" fmla="*/ 381000 w 838200"/>
                <a:gd name="connsiteY76" fmla="*/ 533400 h 685800"/>
                <a:gd name="connsiteX77" fmla="*/ 457200 w 838200"/>
                <a:gd name="connsiteY77" fmla="*/ 533400 h 685800"/>
                <a:gd name="connsiteX78" fmla="*/ 457200 w 838200"/>
                <a:gd name="connsiteY78" fmla="*/ 609600 h 685800"/>
                <a:gd name="connsiteX79" fmla="*/ 381000 w 838200"/>
                <a:gd name="connsiteY79" fmla="*/ 609600 h 685800"/>
                <a:gd name="connsiteX80" fmla="*/ 533400 w 838200"/>
                <a:gd name="connsiteY80" fmla="*/ 609600 h 685800"/>
                <a:gd name="connsiteX81" fmla="*/ 533400 w 838200"/>
                <a:gd name="connsiteY81" fmla="*/ 533400 h 685800"/>
                <a:gd name="connsiteX82" fmla="*/ 609600 w 838200"/>
                <a:gd name="connsiteY82" fmla="*/ 533400 h 685800"/>
                <a:gd name="connsiteX83" fmla="*/ 609600 w 838200"/>
                <a:gd name="connsiteY83" fmla="*/ 609600 h 685800"/>
                <a:gd name="connsiteX84" fmla="*/ 533400 w 838200"/>
                <a:gd name="connsiteY84" fmla="*/ 609600 h 685800"/>
                <a:gd name="connsiteX85" fmla="*/ 762000 w 838200"/>
                <a:gd name="connsiteY85" fmla="*/ 609600 h 685800"/>
                <a:gd name="connsiteX86" fmla="*/ 685800 w 838200"/>
                <a:gd name="connsiteY86" fmla="*/ 609600 h 685800"/>
                <a:gd name="connsiteX87" fmla="*/ 685800 w 838200"/>
                <a:gd name="connsiteY87" fmla="*/ 533400 h 685800"/>
                <a:gd name="connsiteX88" fmla="*/ 762000 w 838200"/>
                <a:gd name="connsiteY88" fmla="*/ 533400 h 685800"/>
                <a:gd name="connsiteX89" fmla="*/ 762000 w 838200"/>
                <a:gd name="connsiteY89" fmla="*/ 609600 h 685800"/>
                <a:gd name="connsiteX90" fmla="*/ 762000 w 838200"/>
                <a:gd name="connsiteY90" fmla="*/ 457200 h 685800"/>
                <a:gd name="connsiteX91" fmla="*/ 685800 w 838200"/>
                <a:gd name="connsiteY91" fmla="*/ 457200 h 685800"/>
                <a:gd name="connsiteX92" fmla="*/ 685800 w 838200"/>
                <a:gd name="connsiteY92" fmla="*/ 381000 h 685800"/>
                <a:gd name="connsiteX93" fmla="*/ 762000 w 838200"/>
                <a:gd name="connsiteY93" fmla="*/ 381000 h 685800"/>
                <a:gd name="connsiteX94" fmla="*/ 762000 w 838200"/>
                <a:gd name="connsiteY94" fmla="*/ 457200 h 685800"/>
                <a:gd name="connsiteX95" fmla="*/ 762000 w 838200"/>
                <a:gd name="connsiteY95" fmla="*/ 304800 h 685800"/>
                <a:gd name="connsiteX96" fmla="*/ 685800 w 838200"/>
                <a:gd name="connsiteY96" fmla="*/ 304800 h 685800"/>
                <a:gd name="connsiteX97" fmla="*/ 685800 w 838200"/>
                <a:gd name="connsiteY97" fmla="*/ 228600 h 685800"/>
                <a:gd name="connsiteX98" fmla="*/ 762000 w 838200"/>
                <a:gd name="connsiteY98" fmla="*/ 228600 h 685800"/>
                <a:gd name="connsiteX99" fmla="*/ 762000 w 838200"/>
                <a:gd name="connsiteY99" fmla="*/ 304800 h 685800"/>
                <a:gd name="connsiteX100" fmla="*/ 762000 w 838200"/>
                <a:gd name="connsiteY100" fmla="*/ 152400 h 685800"/>
                <a:gd name="connsiteX101" fmla="*/ 685800 w 838200"/>
                <a:gd name="connsiteY101" fmla="*/ 152400 h 685800"/>
                <a:gd name="connsiteX102" fmla="*/ 685800 w 838200"/>
                <a:gd name="connsiteY102" fmla="*/ 76200 h 685800"/>
                <a:gd name="connsiteX103" fmla="*/ 762000 w 838200"/>
                <a:gd name="connsiteY103" fmla="*/ 76200 h 685800"/>
                <a:gd name="connsiteX104" fmla="*/ 762000 w 838200"/>
                <a:gd name="connsiteY104" fmla="*/ 152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838200" h="685800">
                  <a:moveTo>
                    <a:pt x="0" y="0"/>
                  </a:moveTo>
                  <a:lnTo>
                    <a:pt x="0" y="685800"/>
                  </a:lnTo>
                  <a:lnTo>
                    <a:pt x="838200" y="685800"/>
                  </a:lnTo>
                  <a:lnTo>
                    <a:pt x="838200" y="0"/>
                  </a:lnTo>
                  <a:lnTo>
                    <a:pt x="0" y="0"/>
                  </a:lnTo>
                  <a:close/>
                  <a:moveTo>
                    <a:pt x="609600" y="76200"/>
                  </a:moveTo>
                  <a:lnTo>
                    <a:pt x="609600" y="152400"/>
                  </a:lnTo>
                  <a:lnTo>
                    <a:pt x="533400" y="152400"/>
                  </a:lnTo>
                  <a:lnTo>
                    <a:pt x="533400" y="76200"/>
                  </a:lnTo>
                  <a:lnTo>
                    <a:pt x="609600" y="76200"/>
                  </a:lnTo>
                  <a:close/>
                  <a:moveTo>
                    <a:pt x="304800" y="304800"/>
                  </a:moveTo>
                  <a:lnTo>
                    <a:pt x="228600" y="304800"/>
                  </a:lnTo>
                  <a:lnTo>
                    <a:pt x="228600" y="228600"/>
                  </a:lnTo>
                  <a:lnTo>
                    <a:pt x="304800" y="228600"/>
                  </a:lnTo>
                  <a:lnTo>
                    <a:pt x="304800" y="304800"/>
                  </a:lnTo>
                  <a:close/>
                  <a:moveTo>
                    <a:pt x="381000" y="228600"/>
                  </a:moveTo>
                  <a:lnTo>
                    <a:pt x="457200" y="228600"/>
                  </a:lnTo>
                  <a:lnTo>
                    <a:pt x="457200" y="304800"/>
                  </a:lnTo>
                  <a:lnTo>
                    <a:pt x="381000" y="304800"/>
                  </a:lnTo>
                  <a:lnTo>
                    <a:pt x="381000" y="228600"/>
                  </a:lnTo>
                  <a:close/>
                  <a:moveTo>
                    <a:pt x="304800" y="381000"/>
                  </a:moveTo>
                  <a:lnTo>
                    <a:pt x="304800" y="457200"/>
                  </a:lnTo>
                  <a:lnTo>
                    <a:pt x="228600" y="457200"/>
                  </a:lnTo>
                  <a:lnTo>
                    <a:pt x="228600" y="381000"/>
                  </a:lnTo>
                  <a:lnTo>
                    <a:pt x="304800" y="381000"/>
                  </a:lnTo>
                  <a:close/>
                  <a:moveTo>
                    <a:pt x="381000" y="381000"/>
                  </a:moveTo>
                  <a:lnTo>
                    <a:pt x="457200" y="381000"/>
                  </a:lnTo>
                  <a:lnTo>
                    <a:pt x="457200" y="457200"/>
                  </a:lnTo>
                  <a:lnTo>
                    <a:pt x="381000" y="457200"/>
                  </a:lnTo>
                  <a:lnTo>
                    <a:pt x="381000" y="381000"/>
                  </a:lnTo>
                  <a:close/>
                  <a:moveTo>
                    <a:pt x="533400" y="381000"/>
                  </a:moveTo>
                  <a:lnTo>
                    <a:pt x="609600" y="381000"/>
                  </a:lnTo>
                  <a:lnTo>
                    <a:pt x="609600" y="457200"/>
                  </a:lnTo>
                  <a:lnTo>
                    <a:pt x="533400" y="457200"/>
                  </a:lnTo>
                  <a:lnTo>
                    <a:pt x="533400" y="381000"/>
                  </a:lnTo>
                  <a:close/>
                  <a:moveTo>
                    <a:pt x="533400" y="304800"/>
                  </a:moveTo>
                  <a:lnTo>
                    <a:pt x="533400" y="228600"/>
                  </a:lnTo>
                  <a:lnTo>
                    <a:pt x="609600" y="228600"/>
                  </a:lnTo>
                  <a:lnTo>
                    <a:pt x="609600" y="304800"/>
                  </a:lnTo>
                  <a:lnTo>
                    <a:pt x="533400" y="304800"/>
                  </a:lnTo>
                  <a:close/>
                  <a:moveTo>
                    <a:pt x="457200" y="76200"/>
                  </a:moveTo>
                  <a:lnTo>
                    <a:pt x="457200" y="152400"/>
                  </a:lnTo>
                  <a:lnTo>
                    <a:pt x="381000" y="152400"/>
                  </a:lnTo>
                  <a:lnTo>
                    <a:pt x="381000" y="76200"/>
                  </a:lnTo>
                  <a:lnTo>
                    <a:pt x="457200" y="76200"/>
                  </a:lnTo>
                  <a:close/>
                  <a:moveTo>
                    <a:pt x="304800" y="76200"/>
                  </a:moveTo>
                  <a:lnTo>
                    <a:pt x="304800" y="152400"/>
                  </a:lnTo>
                  <a:lnTo>
                    <a:pt x="228600" y="152400"/>
                  </a:lnTo>
                  <a:lnTo>
                    <a:pt x="228600" y="76200"/>
                  </a:lnTo>
                  <a:lnTo>
                    <a:pt x="304800" y="76200"/>
                  </a:lnTo>
                  <a:close/>
                  <a:moveTo>
                    <a:pt x="76200" y="76200"/>
                  </a:moveTo>
                  <a:lnTo>
                    <a:pt x="152400" y="76200"/>
                  </a:lnTo>
                  <a:lnTo>
                    <a:pt x="152400" y="152400"/>
                  </a:lnTo>
                  <a:lnTo>
                    <a:pt x="76200" y="152400"/>
                  </a:lnTo>
                  <a:lnTo>
                    <a:pt x="76200" y="76200"/>
                  </a:lnTo>
                  <a:close/>
                  <a:moveTo>
                    <a:pt x="76200" y="228600"/>
                  </a:moveTo>
                  <a:lnTo>
                    <a:pt x="152400" y="228600"/>
                  </a:lnTo>
                  <a:lnTo>
                    <a:pt x="152400" y="304800"/>
                  </a:lnTo>
                  <a:lnTo>
                    <a:pt x="76200" y="304800"/>
                  </a:lnTo>
                  <a:lnTo>
                    <a:pt x="76200" y="228600"/>
                  </a:lnTo>
                  <a:close/>
                  <a:moveTo>
                    <a:pt x="76200" y="381000"/>
                  </a:moveTo>
                  <a:lnTo>
                    <a:pt x="152400" y="381000"/>
                  </a:lnTo>
                  <a:lnTo>
                    <a:pt x="152400" y="457200"/>
                  </a:lnTo>
                  <a:lnTo>
                    <a:pt x="76200" y="457200"/>
                  </a:lnTo>
                  <a:lnTo>
                    <a:pt x="76200" y="381000"/>
                  </a:lnTo>
                  <a:close/>
                  <a:moveTo>
                    <a:pt x="76200" y="609600"/>
                  </a:moveTo>
                  <a:lnTo>
                    <a:pt x="76200" y="533400"/>
                  </a:lnTo>
                  <a:lnTo>
                    <a:pt x="152400" y="533400"/>
                  </a:lnTo>
                  <a:lnTo>
                    <a:pt x="152400" y="609600"/>
                  </a:lnTo>
                  <a:lnTo>
                    <a:pt x="76200" y="609600"/>
                  </a:lnTo>
                  <a:close/>
                  <a:moveTo>
                    <a:pt x="228600" y="609600"/>
                  </a:moveTo>
                  <a:lnTo>
                    <a:pt x="228600" y="533400"/>
                  </a:lnTo>
                  <a:lnTo>
                    <a:pt x="304800" y="533400"/>
                  </a:lnTo>
                  <a:lnTo>
                    <a:pt x="304800" y="609600"/>
                  </a:lnTo>
                  <a:lnTo>
                    <a:pt x="228600" y="609600"/>
                  </a:lnTo>
                  <a:close/>
                  <a:moveTo>
                    <a:pt x="381000" y="609600"/>
                  </a:moveTo>
                  <a:lnTo>
                    <a:pt x="381000" y="533400"/>
                  </a:lnTo>
                  <a:lnTo>
                    <a:pt x="457200" y="533400"/>
                  </a:lnTo>
                  <a:lnTo>
                    <a:pt x="457200" y="609600"/>
                  </a:lnTo>
                  <a:lnTo>
                    <a:pt x="381000" y="609600"/>
                  </a:lnTo>
                  <a:close/>
                  <a:moveTo>
                    <a:pt x="533400" y="609600"/>
                  </a:moveTo>
                  <a:lnTo>
                    <a:pt x="533400" y="533400"/>
                  </a:lnTo>
                  <a:lnTo>
                    <a:pt x="609600" y="533400"/>
                  </a:lnTo>
                  <a:lnTo>
                    <a:pt x="609600" y="609600"/>
                  </a:lnTo>
                  <a:lnTo>
                    <a:pt x="533400" y="609600"/>
                  </a:lnTo>
                  <a:close/>
                  <a:moveTo>
                    <a:pt x="762000" y="609600"/>
                  </a:moveTo>
                  <a:lnTo>
                    <a:pt x="685800" y="609600"/>
                  </a:lnTo>
                  <a:lnTo>
                    <a:pt x="685800" y="533400"/>
                  </a:lnTo>
                  <a:lnTo>
                    <a:pt x="762000" y="533400"/>
                  </a:lnTo>
                  <a:lnTo>
                    <a:pt x="762000" y="609600"/>
                  </a:lnTo>
                  <a:close/>
                  <a:moveTo>
                    <a:pt x="762000" y="457200"/>
                  </a:moveTo>
                  <a:lnTo>
                    <a:pt x="685800" y="457200"/>
                  </a:lnTo>
                  <a:lnTo>
                    <a:pt x="685800" y="381000"/>
                  </a:lnTo>
                  <a:lnTo>
                    <a:pt x="762000" y="381000"/>
                  </a:lnTo>
                  <a:lnTo>
                    <a:pt x="762000" y="457200"/>
                  </a:lnTo>
                  <a:close/>
                  <a:moveTo>
                    <a:pt x="762000" y="304800"/>
                  </a:moveTo>
                  <a:lnTo>
                    <a:pt x="685800" y="304800"/>
                  </a:lnTo>
                  <a:lnTo>
                    <a:pt x="685800" y="228600"/>
                  </a:lnTo>
                  <a:lnTo>
                    <a:pt x="762000" y="228600"/>
                  </a:lnTo>
                  <a:lnTo>
                    <a:pt x="762000" y="304800"/>
                  </a:lnTo>
                  <a:close/>
                  <a:moveTo>
                    <a:pt x="762000" y="152400"/>
                  </a:moveTo>
                  <a:lnTo>
                    <a:pt x="685800" y="152400"/>
                  </a:lnTo>
                  <a:lnTo>
                    <a:pt x="685800" y="76200"/>
                  </a:lnTo>
                  <a:lnTo>
                    <a:pt x="762000" y="76200"/>
                  </a:lnTo>
                  <a:lnTo>
                    <a:pt x="76200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椭圆 32"/>
          <p:cNvSpPr/>
          <p:nvPr/>
        </p:nvSpPr>
        <p:spPr>
          <a:xfrm>
            <a:off x="5544944" y="2896784"/>
            <a:ext cx="1179935" cy="11799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99289" y="3174573"/>
            <a:ext cx="671246" cy="587340"/>
            <a:chOff x="9219344" y="1011756"/>
            <a:chExt cx="1219200" cy="1066800"/>
          </a:xfrm>
          <a:solidFill>
            <a:schemeClr val="tx1"/>
          </a:solidFill>
        </p:grpSpPr>
        <p:sp>
          <p:nvSpPr>
            <p:cNvPr id="28" name="任意多边形: 形状 27"/>
            <p:cNvSpPr/>
            <p:nvPr/>
          </p:nvSpPr>
          <p:spPr>
            <a:xfrm>
              <a:off x="9219344" y="1011756"/>
              <a:ext cx="1219200" cy="1066800"/>
            </a:xfrm>
            <a:custGeom>
              <a:avLst/>
              <a:gdLst>
                <a:gd name="connsiteX0" fmla="*/ 457200 w 1219200"/>
                <a:gd name="connsiteY0" fmla="*/ 304800 h 1066800"/>
                <a:gd name="connsiteX1" fmla="*/ 152400 w 1219200"/>
                <a:gd name="connsiteY1" fmla="*/ 609600 h 1066800"/>
                <a:gd name="connsiteX2" fmla="*/ 457200 w 1219200"/>
                <a:gd name="connsiteY2" fmla="*/ 914400 h 1066800"/>
                <a:gd name="connsiteX3" fmla="*/ 762000 w 1219200"/>
                <a:gd name="connsiteY3" fmla="*/ 609600 h 1066800"/>
                <a:gd name="connsiteX4" fmla="*/ 457200 w 1219200"/>
                <a:gd name="connsiteY4" fmla="*/ 304800 h 1066800"/>
                <a:gd name="connsiteX5" fmla="*/ 457200 w 1219200"/>
                <a:gd name="connsiteY5" fmla="*/ 838200 h 1066800"/>
                <a:gd name="connsiteX6" fmla="*/ 228600 w 1219200"/>
                <a:gd name="connsiteY6" fmla="*/ 609600 h 1066800"/>
                <a:gd name="connsiteX7" fmla="*/ 457200 w 1219200"/>
                <a:gd name="connsiteY7" fmla="*/ 381000 h 1066800"/>
                <a:gd name="connsiteX8" fmla="*/ 685800 w 1219200"/>
                <a:gd name="connsiteY8" fmla="*/ 609600 h 1066800"/>
                <a:gd name="connsiteX9" fmla="*/ 457200 w 1219200"/>
                <a:gd name="connsiteY9" fmla="*/ 838200 h 1066800"/>
                <a:gd name="connsiteX10" fmla="*/ 990600 w 1219200"/>
                <a:gd name="connsiteY10" fmla="*/ 152400 h 1066800"/>
                <a:gd name="connsiteX11" fmla="*/ 838200 w 1219200"/>
                <a:gd name="connsiteY11" fmla="*/ 152400 h 1066800"/>
                <a:gd name="connsiteX12" fmla="*/ 838200 w 1219200"/>
                <a:gd name="connsiteY12" fmla="*/ 76200 h 1066800"/>
                <a:gd name="connsiteX13" fmla="*/ 762000 w 1219200"/>
                <a:gd name="connsiteY13" fmla="*/ 0 h 1066800"/>
                <a:gd name="connsiteX14" fmla="*/ 457200 w 1219200"/>
                <a:gd name="connsiteY14" fmla="*/ 0 h 1066800"/>
                <a:gd name="connsiteX15" fmla="*/ 381000 w 1219200"/>
                <a:gd name="connsiteY15" fmla="*/ 76200 h 1066800"/>
                <a:gd name="connsiteX16" fmla="*/ 381000 w 1219200"/>
                <a:gd name="connsiteY16" fmla="*/ 152400 h 1066800"/>
                <a:gd name="connsiteX17" fmla="*/ 228600 w 1219200"/>
                <a:gd name="connsiteY17" fmla="*/ 152400 h 1066800"/>
                <a:gd name="connsiteX18" fmla="*/ 0 w 1219200"/>
                <a:gd name="connsiteY18" fmla="*/ 381000 h 1066800"/>
                <a:gd name="connsiteX19" fmla="*/ 0 w 1219200"/>
                <a:gd name="connsiteY19" fmla="*/ 838200 h 1066800"/>
                <a:gd name="connsiteX20" fmla="*/ 228600 w 1219200"/>
                <a:gd name="connsiteY20" fmla="*/ 1066800 h 1066800"/>
                <a:gd name="connsiteX21" fmla="*/ 990600 w 1219200"/>
                <a:gd name="connsiteY21" fmla="*/ 1066800 h 1066800"/>
                <a:gd name="connsiteX22" fmla="*/ 1219200 w 1219200"/>
                <a:gd name="connsiteY22" fmla="*/ 838200 h 1066800"/>
                <a:gd name="connsiteX23" fmla="*/ 1219200 w 1219200"/>
                <a:gd name="connsiteY23" fmla="*/ 381000 h 1066800"/>
                <a:gd name="connsiteX24" fmla="*/ 990600 w 1219200"/>
                <a:gd name="connsiteY24" fmla="*/ 152400 h 1066800"/>
                <a:gd name="connsiteX25" fmla="*/ 1143000 w 1219200"/>
                <a:gd name="connsiteY25" fmla="*/ 838200 h 1066800"/>
                <a:gd name="connsiteX26" fmla="*/ 990600 w 1219200"/>
                <a:gd name="connsiteY26" fmla="*/ 990600 h 1066800"/>
                <a:gd name="connsiteX27" fmla="*/ 228600 w 1219200"/>
                <a:gd name="connsiteY27" fmla="*/ 990600 h 1066800"/>
                <a:gd name="connsiteX28" fmla="*/ 76200 w 1219200"/>
                <a:gd name="connsiteY28" fmla="*/ 838200 h 1066800"/>
                <a:gd name="connsiteX29" fmla="*/ 76200 w 1219200"/>
                <a:gd name="connsiteY29" fmla="*/ 381000 h 1066800"/>
                <a:gd name="connsiteX30" fmla="*/ 228600 w 1219200"/>
                <a:gd name="connsiteY30" fmla="*/ 228600 h 1066800"/>
                <a:gd name="connsiteX31" fmla="*/ 457200 w 1219200"/>
                <a:gd name="connsiteY31" fmla="*/ 228600 h 1066800"/>
                <a:gd name="connsiteX32" fmla="*/ 457200 w 1219200"/>
                <a:gd name="connsiteY32" fmla="*/ 76200 h 1066800"/>
                <a:gd name="connsiteX33" fmla="*/ 762000 w 1219200"/>
                <a:gd name="connsiteY33" fmla="*/ 76200 h 1066800"/>
                <a:gd name="connsiteX34" fmla="*/ 762000 w 1219200"/>
                <a:gd name="connsiteY34" fmla="*/ 228600 h 1066800"/>
                <a:gd name="connsiteX35" fmla="*/ 990600 w 1219200"/>
                <a:gd name="connsiteY35" fmla="*/ 228600 h 1066800"/>
                <a:gd name="connsiteX36" fmla="*/ 1143000 w 1219200"/>
                <a:gd name="connsiteY36" fmla="*/ 381000 h 1066800"/>
                <a:gd name="connsiteX37" fmla="*/ 1143000 w 1219200"/>
                <a:gd name="connsiteY37" fmla="*/ 8382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19200" h="1066800">
                  <a:moveTo>
                    <a:pt x="457200" y="304800"/>
                  </a:moveTo>
                  <a:cubicBezTo>
                    <a:pt x="288874" y="304800"/>
                    <a:pt x="152400" y="441274"/>
                    <a:pt x="152400" y="609600"/>
                  </a:cubicBezTo>
                  <a:cubicBezTo>
                    <a:pt x="152400" y="777926"/>
                    <a:pt x="288874" y="914400"/>
                    <a:pt x="457200" y="914400"/>
                  </a:cubicBezTo>
                  <a:cubicBezTo>
                    <a:pt x="625526" y="914400"/>
                    <a:pt x="762000" y="777926"/>
                    <a:pt x="762000" y="609600"/>
                  </a:cubicBezTo>
                  <a:cubicBezTo>
                    <a:pt x="762000" y="441274"/>
                    <a:pt x="625526" y="304800"/>
                    <a:pt x="457200" y="304800"/>
                  </a:cubicBezTo>
                  <a:close/>
                  <a:moveTo>
                    <a:pt x="457200" y="838200"/>
                  </a:moveTo>
                  <a:cubicBezTo>
                    <a:pt x="331146" y="838200"/>
                    <a:pt x="228600" y="735654"/>
                    <a:pt x="228600" y="609600"/>
                  </a:cubicBezTo>
                  <a:cubicBezTo>
                    <a:pt x="228600" y="483546"/>
                    <a:pt x="331146" y="381000"/>
                    <a:pt x="457200" y="381000"/>
                  </a:cubicBezTo>
                  <a:cubicBezTo>
                    <a:pt x="583254" y="381000"/>
                    <a:pt x="685800" y="483546"/>
                    <a:pt x="685800" y="609600"/>
                  </a:cubicBezTo>
                  <a:cubicBezTo>
                    <a:pt x="685800" y="735654"/>
                    <a:pt x="583254" y="838200"/>
                    <a:pt x="457200" y="838200"/>
                  </a:cubicBezTo>
                  <a:close/>
                  <a:moveTo>
                    <a:pt x="990600" y="152400"/>
                  </a:moveTo>
                  <a:lnTo>
                    <a:pt x="838200" y="152400"/>
                  </a:lnTo>
                  <a:lnTo>
                    <a:pt x="838200" y="76200"/>
                  </a:lnTo>
                  <a:cubicBezTo>
                    <a:pt x="838200" y="34119"/>
                    <a:pt x="804081" y="0"/>
                    <a:pt x="762000" y="0"/>
                  </a:cubicBezTo>
                  <a:lnTo>
                    <a:pt x="457200" y="0"/>
                  </a:lnTo>
                  <a:cubicBezTo>
                    <a:pt x="415119" y="0"/>
                    <a:pt x="381000" y="34119"/>
                    <a:pt x="381000" y="76200"/>
                  </a:cubicBezTo>
                  <a:lnTo>
                    <a:pt x="381000" y="152400"/>
                  </a:lnTo>
                  <a:lnTo>
                    <a:pt x="228600" y="152400"/>
                  </a:lnTo>
                  <a:cubicBezTo>
                    <a:pt x="102356" y="152400"/>
                    <a:pt x="0" y="254756"/>
                    <a:pt x="0" y="381000"/>
                  </a:cubicBezTo>
                  <a:lnTo>
                    <a:pt x="0" y="838200"/>
                  </a:lnTo>
                  <a:cubicBezTo>
                    <a:pt x="0" y="964444"/>
                    <a:pt x="102356" y="1066800"/>
                    <a:pt x="228600" y="1066800"/>
                  </a:cubicBezTo>
                  <a:lnTo>
                    <a:pt x="990600" y="1066800"/>
                  </a:lnTo>
                  <a:cubicBezTo>
                    <a:pt x="1116806" y="1066800"/>
                    <a:pt x="1219200" y="964444"/>
                    <a:pt x="1219200" y="838200"/>
                  </a:cubicBezTo>
                  <a:lnTo>
                    <a:pt x="1219200" y="381000"/>
                  </a:lnTo>
                  <a:cubicBezTo>
                    <a:pt x="1219200" y="254756"/>
                    <a:pt x="1116806" y="152400"/>
                    <a:pt x="990600" y="152400"/>
                  </a:cubicBezTo>
                  <a:close/>
                  <a:moveTo>
                    <a:pt x="1143000" y="838200"/>
                  </a:moveTo>
                  <a:cubicBezTo>
                    <a:pt x="1143000" y="922249"/>
                    <a:pt x="1074611" y="990600"/>
                    <a:pt x="990600" y="990600"/>
                  </a:cubicBezTo>
                  <a:lnTo>
                    <a:pt x="228600" y="990600"/>
                  </a:lnTo>
                  <a:cubicBezTo>
                    <a:pt x="144551" y="990600"/>
                    <a:pt x="76200" y="922249"/>
                    <a:pt x="76200" y="838200"/>
                  </a:cubicBezTo>
                  <a:lnTo>
                    <a:pt x="76200" y="381000"/>
                  </a:lnTo>
                  <a:cubicBezTo>
                    <a:pt x="76200" y="296951"/>
                    <a:pt x="144551" y="228600"/>
                    <a:pt x="228600" y="228600"/>
                  </a:cubicBezTo>
                  <a:lnTo>
                    <a:pt x="457200" y="228600"/>
                  </a:lnTo>
                  <a:lnTo>
                    <a:pt x="457200" y="76200"/>
                  </a:lnTo>
                  <a:lnTo>
                    <a:pt x="762000" y="76200"/>
                  </a:lnTo>
                  <a:lnTo>
                    <a:pt x="762000" y="228600"/>
                  </a:lnTo>
                  <a:lnTo>
                    <a:pt x="990600" y="228600"/>
                  </a:lnTo>
                  <a:cubicBezTo>
                    <a:pt x="1074611" y="228600"/>
                    <a:pt x="1143000" y="296951"/>
                    <a:pt x="1143000" y="381000"/>
                  </a:cubicBezTo>
                  <a:lnTo>
                    <a:pt x="1143000" y="838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9524144" y="1468956"/>
              <a:ext cx="304800" cy="304800"/>
            </a:xfrm>
            <a:custGeom>
              <a:avLst/>
              <a:gdLst>
                <a:gd name="connsiteX0" fmla="*/ 152400 w 304800"/>
                <a:gd name="connsiteY0" fmla="*/ 0 h 304800"/>
                <a:gd name="connsiteX1" fmla="*/ 0 w 304800"/>
                <a:gd name="connsiteY1" fmla="*/ 152400 h 304800"/>
                <a:gd name="connsiteX2" fmla="*/ 152400 w 304800"/>
                <a:gd name="connsiteY2" fmla="*/ 304800 h 304800"/>
                <a:gd name="connsiteX3" fmla="*/ 304800 w 304800"/>
                <a:gd name="connsiteY3" fmla="*/ 152400 h 304800"/>
                <a:gd name="connsiteX4" fmla="*/ 152400 w 304800"/>
                <a:gd name="connsiteY4" fmla="*/ 0 h 304800"/>
                <a:gd name="connsiteX5" fmla="*/ 152400 w 304800"/>
                <a:gd name="connsiteY5" fmla="*/ 228600 h 304800"/>
                <a:gd name="connsiteX6" fmla="*/ 76200 w 304800"/>
                <a:gd name="connsiteY6" fmla="*/ 152400 h 304800"/>
                <a:gd name="connsiteX7" fmla="*/ 152400 w 304800"/>
                <a:gd name="connsiteY7" fmla="*/ 76200 h 304800"/>
                <a:gd name="connsiteX8" fmla="*/ 228600 w 304800"/>
                <a:gd name="connsiteY8" fmla="*/ 152400 h 304800"/>
                <a:gd name="connsiteX9" fmla="*/ 152400 w 304800"/>
                <a:gd name="connsiteY9" fmla="*/ 2286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304800">
                  <a:moveTo>
                    <a:pt x="152400" y="0"/>
                  </a:moveTo>
                  <a:cubicBezTo>
                    <a:pt x="68275" y="0"/>
                    <a:pt x="0" y="68275"/>
                    <a:pt x="0" y="152400"/>
                  </a:cubicBezTo>
                  <a:cubicBezTo>
                    <a:pt x="0" y="236525"/>
                    <a:pt x="68275" y="304800"/>
                    <a:pt x="152400" y="304800"/>
                  </a:cubicBezTo>
                  <a:cubicBezTo>
                    <a:pt x="236525" y="304800"/>
                    <a:pt x="304800" y="236525"/>
                    <a:pt x="304800" y="152400"/>
                  </a:cubicBezTo>
                  <a:cubicBezTo>
                    <a:pt x="304800" y="68275"/>
                    <a:pt x="236525" y="0"/>
                    <a:pt x="152400" y="0"/>
                  </a:cubicBezTo>
                  <a:close/>
                  <a:moveTo>
                    <a:pt x="152400" y="228600"/>
                  </a:moveTo>
                  <a:cubicBezTo>
                    <a:pt x="110395" y="228600"/>
                    <a:pt x="76200" y="194405"/>
                    <a:pt x="76200" y="152400"/>
                  </a:cubicBezTo>
                  <a:cubicBezTo>
                    <a:pt x="76200" y="110395"/>
                    <a:pt x="110395" y="76200"/>
                    <a:pt x="152400" y="76200"/>
                  </a:cubicBezTo>
                  <a:cubicBezTo>
                    <a:pt x="194405" y="76200"/>
                    <a:pt x="228600" y="110395"/>
                    <a:pt x="228600" y="152400"/>
                  </a:cubicBezTo>
                  <a:cubicBezTo>
                    <a:pt x="228600" y="194405"/>
                    <a:pt x="194405" y="228600"/>
                    <a:pt x="152400" y="22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2101570" y="2896784"/>
            <a:ext cx="1179935" cy="11799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386870" y="3138893"/>
            <a:ext cx="671246" cy="671246"/>
            <a:chOff x="1469205" y="3900452"/>
            <a:chExt cx="1219200" cy="1219200"/>
          </a:xfrm>
          <a:solidFill>
            <a:schemeClr val="tx1"/>
          </a:solidFill>
        </p:grpSpPr>
        <p:sp>
          <p:nvSpPr>
            <p:cNvPr id="31" name="任意多边形: 形状 30"/>
            <p:cNvSpPr/>
            <p:nvPr/>
          </p:nvSpPr>
          <p:spPr>
            <a:xfrm>
              <a:off x="2307405" y="4357652"/>
              <a:ext cx="228600" cy="390525"/>
            </a:xfrm>
            <a:custGeom>
              <a:avLst/>
              <a:gdLst>
                <a:gd name="connsiteX0" fmla="*/ 0 w 228600"/>
                <a:gd name="connsiteY0" fmla="*/ 398640 h 390525"/>
                <a:gd name="connsiteX1" fmla="*/ 228600 w 228600"/>
                <a:gd name="connsiteY1" fmla="*/ 246317 h 390525"/>
                <a:gd name="connsiteX2" fmla="*/ 228600 w 228600"/>
                <a:gd name="connsiteY2" fmla="*/ 0 h 390525"/>
                <a:gd name="connsiteX3" fmla="*/ 0 w 228600"/>
                <a:gd name="connsiteY3" fmla="*/ 0 h 390525"/>
                <a:gd name="connsiteX4" fmla="*/ 0 w 228600"/>
                <a:gd name="connsiteY4" fmla="*/ 398640 h 390525"/>
                <a:gd name="connsiteX5" fmla="*/ 152400 w 228600"/>
                <a:gd name="connsiteY5" fmla="*/ 205530 h 390525"/>
                <a:gd name="connsiteX6" fmla="*/ 76200 w 228600"/>
                <a:gd name="connsiteY6" fmla="*/ 256280 h 390525"/>
                <a:gd name="connsiteX7" fmla="*/ 76200 w 228600"/>
                <a:gd name="connsiteY7" fmla="*/ 76200 h 390525"/>
                <a:gd name="connsiteX8" fmla="*/ 152400 w 228600"/>
                <a:gd name="connsiteY8" fmla="*/ 76200 h 390525"/>
                <a:gd name="connsiteX9" fmla="*/ 152400 w 228600"/>
                <a:gd name="connsiteY9" fmla="*/ 20553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390525">
                  <a:moveTo>
                    <a:pt x="0" y="398640"/>
                  </a:moveTo>
                  <a:lnTo>
                    <a:pt x="228600" y="246317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98640"/>
                  </a:lnTo>
                  <a:close/>
                  <a:moveTo>
                    <a:pt x="152400" y="205530"/>
                  </a:moveTo>
                  <a:lnTo>
                    <a:pt x="76200" y="256280"/>
                  </a:lnTo>
                  <a:lnTo>
                    <a:pt x="76200" y="76200"/>
                  </a:lnTo>
                  <a:lnTo>
                    <a:pt x="152400" y="76200"/>
                  </a:lnTo>
                  <a:lnTo>
                    <a:pt x="152400" y="205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469205" y="3900452"/>
              <a:ext cx="1219200" cy="1219200"/>
            </a:xfrm>
            <a:custGeom>
              <a:avLst/>
              <a:gdLst>
                <a:gd name="connsiteX0" fmla="*/ 1104900 w 1219200"/>
                <a:gd name="connsiteY0" fmla="*/ 304800 h 1219200"/>
                <a:gd name="connsiteX1" fmla="*/ 914400 w 1219200"/>
                <a:gd name="connsiteY1" fmla="*/ 304800 h 1219200"/>
                <a:gd name="connsiteX2" fmla="*/ 914400 w 1219200"/>
                <a:gd name="connsiteY2" fmla="*/ 190500 h 1219200"/>
                <a:gd name="connsiteX3" fmla="*/ 457200 w 1219200"/>
                <a:gd name="connsiteY3" fmla="*/ 0 h 1219200"/>
                <a:gd name="connsiteX4" fmla="*/ 0 w 1219200"/>
                <a:gd name="connsiteY4" fmla="*/ 190500 h 1219200"/>
                <a:gd name="connsiteX5" fmla="*/ 0 w 1219200"/>
                <a:gd name="connsiteY5" fmla="*/ 1028700 h 1219200"/>
                <a:gd name="connsiteX6" fmla="*/ 457200 w 1219200"/>
                <a:gd name="connsiteY6" fmla="*/ 1219200 h 1219200"/>
                <a:gd name="connsiteX7" fmla="*/ 914400 w 1219200"/>
                <a:gd name="connsiteY7" fmla="*/ 1028700 h 1219200"/>
                <a:gd name="connsiteX8" fmla="*/ 914400 w 1219200"/>
                <a:gd name="connsiteY8" fmla="*/ 983304 h 1219200"/>
                <a:gd name="connsiteX9" fmla="*/ 939517 w 1219200"/>
                <a:gd name="connsiteY9" fmla="*/ 971550 h 1219200"/>
                <a:gd name="connsiteX10" fmla="*/ 1168308 w 1219200"/>
                <a:gd name="connsiteY10" fmla="*/ 818998 h 1219200"/>
                <a:gd name="connsiteX11" fmla="*/ 1219200 w 1219200"/>
                <a:gd name="connsiteY11" fmla="*/ 723900 h 1219200"/>
                <a:gd name="connsiteX12" fmla="*/ 1219200 w 1219200"/>
                <a:gd name="connsiteY12" fmla="*/ 419100 h 1219200"/>
                <a:gd name="connsiteX13" fmla="*/ 1104900 w 1219200"/>
                <a:gd name="connsiteY13" fmla="*/ 304800 h 1219200"/>
                <a:gd name="connsiteX14" fmla="*/ 457200 w 1219200"/>
                <a:gd name="connsiteY14" fmla="*/ 76200 h 1219200"/>
                <a:gd name="connsiteX15" fmla="*/ 838200 w 1219200"/>
                <a:gd name="connsiteY15" fmla="*/ 190500 h 1219200"/>
                <a:gd name="connsiteX16" fmla="*/ 457200 w 1219200"/>
                <a:gd name="connsiteY16" fmla="*/ 304800 h 1219200"/>
                <a:gd name="connsiteX17" fmla="*/ 76200 w 1219200"/>
                <a:gd name="connsiteY17" fmla="*/ 190500 h 1219200"/>
                <a:gd name="connsiteX18" fmla="*/ 457200 w 1219200"/>
                <a:gd name="connsiteY18" fmla="*/ 76200 h 1219200"/>
                <a:gd name="connsiteX19" fmla="*/ 1143000 w 1219200"/>
                <a:gd name="connsiteY19" fmla="*/ 723900 h 1219200"/>
                <a:gd name="connsiteX20" fmla="*/ 1126036 w 1219200"/>
                <a:gd name="connsiteY20" fmla="*/ 755599 h 1219200"/>
                <a:gd name="connsiteX21" fmla="*/ 897436 w 1219200"/>
                <a:gd name="connsiteY21" fmla="*/ 907999 h 1219200"/>
                <a:gd name="connsiteX22" fmla="*/ 897245 w 1219200"/>
                <a:gd name="connsiteY22" fmla="*/ 908075 h 1219200"/>
                <a:gd name="connsiteX23" fmla="*/ 838200 w 1219200"/>
                <a:gd name="connsiteY23" fmla="*/ 947442 h 1219200"/>
                <a:gd name="connsiteX24" fmla="*/ 838200 w 1219200"/>
                <a:gd name="connsiteY24" fmla="*/ 1028700 h 1219200"/>
                <a:gd name="connsiteX25" fmla="*/ 457200 w 1219200"/>
                <a:gd name="connsiteY25" fmla="*/ 1143000 h 1219200"/>
                <a:gd name="connsiteX26" fmla="*/ 76200 w 1219200"/>
                <a:gd name="connsiteY26" fmla="*/ 1028700 h 1219200"/>
                <a:gd name="connsiteX27" fmla="*/ 76200 w 1219200"/>
                <a:gd name="connsiteY27" fmla="*/ 295723 h 1219200"/>
                <a:gd name="connsiteX28" fmla="*/ 457200 w 1219200"/>
                <a:gd name="connsiteY28" fmla="*/ 381000 h 1219200"/>
                <a:gd name="connsiteX29" fmla="*/ 838200 w 1219200"/>
                <a:gd name="connsiteY29" fmla="*/ 295723 h 1219200"/>
                <a:gd name="connsiteX30" fmla="*/ 838200 w 1219200"/>
                <a:gd name="connsiteY30" fmla="*/ 381000 h 1219200"/>
                <a:gd name="connsiteX31" fmla="*/ 1104900 w 1219200"/>
                <a:gd name="connsiteY31" fmla="*/ 381000 h 1219200"/>
                <a:gd name="connsiteX32" fmla="*/ 1143000 w 1219200"/>
                <a:gd name="connsiteY32" fmla="*/ 419100 h 1219200"/>
                <a:gd name="connsiteX33" fmla="*/ 1143000 w 1219200"/>
                <a:gd name="connsiteY33" fmla="*/ 7239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19200" h="1219200">
                  <a:moveTo>
                    <a:pt x="1104900" y="304800"/>
                  </a:moveTo>
                  <a:lnTo>
                    <a:pt x="914400" y="304800"/>
                  </a:lnTo>
                  <a:lnTo>
                    <a:pt x="914400" y="190500"/>
                  </a:lnTo>
                  <a:cubicBezTo>
                    <a:pt x="914400" y="85277"/>
                    <a:pt x="709689" y="0"/>
                    <a:pt x="457200" y="0"/>
                  </a:cubicBezTo>
                  <a:cubicBezTo>
                    <a:pt x="204711" y="0"/>
                    <a:pt x="0" y="85277"/>
                    <a:pt x="0" y="190500"/>
                  </a:cubicBezTo>
                  <a:lnTo>
                    <a:pt x="0" y="1028700"/>
                  </a:lnTo>
                  <a:cubicBezTo>
                    <a:pt x="0" y="1133923"/>
                    <a:pt x="204711" y="1219200"/>
                    <a:pt x="457200" y="1219200"/>
                  </a:cubicBezTo>
                  <a:cubicBezTo>
                    <a:pt x="709689" y="1219200"/>
                    <a:pt x="914400" y="1133923"/>
                    <a:pt x="914400" y="1028700"/>
                  </a:cubicBezTo>
                  <a:lnTo>
                    <a:pt x="914400" y="983304"/>
                  </a:lnTo>
                  <a:cubicBezTo>
                    <a:pt x="923106" y="980256"/>
                    <a:pt x="931697" y="976684"/>
                    <a:pt x="939517" y="971550"/>
                  </a:cubicBezTo>
                  <a:lnTo>
                    <a:pt x="1168308" y="818998"/>
                  </a:lnTo>
                  <a:cubicBezTo>
                    <a:pt x="1200188" y="797719"/>
                    <a:pt x="1219200" y="762219"/>
                    <a:pt x="1219200" y="723900"/>
                  </a:cubicBezTo>
                  <a:lnTo>
                    <a:pt x="1219200" y="419100"/>
                  </a:lnTo>
                  <a:cubicBezTo>
                    <a:pt x="1219200" y="356073"/>
                    <a:pt x="1167927" y="304800"/>
                    <a:pt x="1104900" y="304800"/>
                  </a:cubicBezTo>
                  <a:close/>
                  <a:moveTo>
                    <a:pt x="457200" y="76200"/>
                  </a:moveTo>
                  <a:cubicBezTo>
                    <a:pt x="707193" y="76200"/>
                    <a:pt x="838200" y="161106"/>
                    <a:pt x="838200" y="190500"/>
                  </a:cubicBezTo>
                  <a:cubicBezTo>
                    <a:pt x="838200" y="219894"/>
                    <a:pt x="707193" y="304800"/>
                    <a:pt x="457200" y="304800"/>
                  </a:cubicBezTo>
                  <a:cubicBezTo>
                    <a:pt x="207207" y="304800"/>
                    <a:pt x="76200" y="219894"/>
                    <a:pt x="76200" y="190500"/>
                  </a:cubicBezTo>
                  <a:cubicBezTo>
                    <a:pt x="76200" y="161106"/>
                    <a:pt x="207207" y="76200"/>
                    <a:pt x="457200" y="76200"/>
                  </a:cubicBezTo>
                  <a:close/>
                  <a:moveTo>
                    <a:pt x="1143000" y="723900"/>
                  </a:moveTo>
                  <a:cubicBezTo>
                    <a:pt x="1143000" y="736625"/>
                    <a:pt x="1136637" y="748532"/>
                    <a:pt x="1126036" y="755599"/>
                  </a:cubicBezTo>
                  <a:lnTo>
                    <a:pt x="897436" y="907999"/>
                  </a:lnTo>
                  <a:cubicBezTo>
                    <a:pt x="897360" y="907999"/>
                    <a:pt x="897284" y="907999"/>
                    <a:pt x="897245" y="908075"/>
                  </a:cubicBezTo>
                  <a:lnTo>
                    <a:pt x="838200" y="947442"/>
                  </a:lnTo>
                  <a:lnTo>
                    <a:pt x="838200" y="1028700"/>
                  </a:lnTo>
                  <a:cubicBezTo>
                    <a:pt x="838200" y="1058094"/>
                    <a:pt x="707193" y="1143000"/>
                    <a:pt x="457200" y="1143000"/>
                  </a:cubicBezTo>
                  <a:cubicBezTo>
                    <a:pt x="207207" y="1143000"/>
                    <a:pt x="76200" y="1058094"/>
                    <a:pt x="76200" y="1028700"/>
                  </a:cubicBezTo>
                  <a:lnTo>
                    <a:pt x="76200" y="295723"/>
                  </a:lnTo>
                  <a:cubicBezTo>
                    <a:pt x="158096" y="347072"/>
                    <a:pt x="298104" y="381000"/>
                    <a:pt x="457200" y="381000"/>
                  </a:cubicBezTo>
                  <a:cubicBezTo>
                    <a:pt x="616296" y="381000"/>
                    <a:pt x="756304" y="347062"/>
                    <a:pt x="838200" y="295723"/>
                  </a:cubicBezTo>
                  <a:lnTo>
                    <a:pt x="838200" y="381000"/>
                  </a:lnTo>
                  <a:lnTo>
                    <a:pt x="1104900" y="381000"/>
                  </a:lnTo>
                  <a:cubicBezTo>
                    <a:pt x="1125960" y="381000"/>
                    <a:pt x="1143000" y="398040"/>
                    <a:pt x="1143000" y="419100"/>
                  </a:cubicBezTo>
                  <a:lnTo>
                    <a:pt x="1143000" y="723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1491" y="5539850"/>
            <a:ext cx="8329019" cy="75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</a:t>
            </a:r>
            <a:r>
              <a:rPr lang="en-US" altLang="zh-CN">
                <a:solidFill>
                  <a:schemeClr val="bg1"/>
                </a:solidFill>
              </a:rPr>
              <a:t>,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3835" y="3905149"/>
            <a:ext cx="4122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</a:rPr>
              <a:t>REM IPSUM DOLOR</a:t>
            </a:r>
            <a:endParaRPr lang="zh-CN" altLang="en-US" sz="28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4779" y="1012049"/>
            <a:ext cx="16424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>
                <a:solidFill>
                  <a:schemeClr val="bg1"/>
                </a:solidFill>
                <a:latin typeface="+mj-lt"/>
                <a:cs typeface="Arial" panose="020B0604020202090204" pitchFamily="34" charset="0"/>
              </a:rPr>
              <a:t>3</a:t>
            </a:r>
            <a:endParaRPr lang="zh-CN" altLang="en-US" sz="19900" b="1">
              <a:solidFill>
                <a:schemeClr val="bg1"/>
              </a:solidFill>
              <a:latin typeface="+mj-lt"/>
              <a:cs typeface="Arial" panose="020B060402020209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186373" y="3706240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86373" y="4542819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5521" t="22822" r="4295" b="5269"/>
          <a:stretch>
            <a:fillRect/>
          </a:stretch>
        </p:blipFill>
        <p:spPr>
          <a:xfrm flipV="1">
            <a:off x="4370589" y="1535019"/>
            <a:ext cx="3535230" cy="3422024"/>
          </a:xfrm>
          <a:custGeom>
            <a:avLst/>
            <a:gdLst>
              <a:gd name="connsiteX0" fmla="*/ 3683726 w 4145848"/>
              <a:gd name="connsiteY0" fmla="*/ 2388 h 4013087"/>
              <a:gd name="connsiteX1" fmla="*/ 3770745 w 4145848"/>
              <a:gd name="connsiteY1" fmla="*/ 25047 h 4013087"/>
              <a:gd name="connsiteX2" fmla="*/ 4003220 w 4145848"/>
              <a:gd name="connsiteY2" fmla="*/ 1776354 h 4013087"/>
              <a:gd name="connsiteX3" fmla="*/ 2825350 w 4145848"/>
              <a:gd name="connsiteY3" fmla="*/ 3233196 h 4013087"/>
              <a:gd name="connsiteX4" fmla="*/ 810569 w 4145848"/>
              <a:gd name="connsiteY4" fmla="*/ 3837629 h 4013087"/>
              <a:gd name="connsiteX5" fmla="*/ 345620 w 4145848"/>
              <a:gd name="connsiteY5" fmla="*/ 87039 h 4013087"/>
              <a:gd name="connsiteX6" fmla="*/ 2096929 w 4145848"/>
              <a:gd name="connsiteY6" fmla="*/ 784463 h 4013087"/>
              <a:gd name="connsiteX7" fmla="*/ 3683726 w 4145848"/>
              <a:gd name="connsiteY7" fmla="*/ 2388 h 401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5848" h="4013087">
                <a:moveTo>
                  <a:pt x="3683726" y="2388"/>
                </a:moveTo>
                <a:cubicBezTo>
                  <a:pt x="3713464" y="5876"/>
                  <a:pt x="3742493" y="13262"/>
                  <a:pt x="3770745" y="25047"/>
                </a:cubicBezTo>
                <a:cubicBezTo>
                  <a:pt x="4300271" y="154200"/>
                  <a:pt x="4160786" y="1241663"/>
                  <a:pt x="4003220" y="1776354"/>
                </a:cubicBezTo>
                <a:cubicBezTo>
                  <a:pt x="3845654" y="2311045"/>
                  <a:pt x="3357458" y="2889650"/>
                  <a:pt x="2825350" y="3233196"/>
                </a:cubicBezTo>
                <a:cubicBezTo>
                  <a:pt x="2293242" y="3576742"/>
                  <a:pt x="1223857" y="4361989"/>
                  <a:pt x="810569" y="3837629"/>
                </a:cubicBezTo>
                <a:cubicBezTo>
                  <a:pt x="397281" y="3313270"/>
                  <a:pt x="-488705" y="239439"/>
                  <a:pt x="345620" y="87039"/>
                </a:cubicBezTo>
                <a:cubicBezTo>
                  <a:pt x="1179945" y="-65361"/>
                  <a:pt x="1526075" y="794795"/>
                  <a:pt x="2096929" y="784463"/>
                </a:cubicBezTo>
                <a:cubicBezTo>
                  <a:pt x="2632105" y="774777"/>
                  <a:pt x="3237658" y="-49931"/>
                  <a:pt x="3683726" y="2388"/>
                </a:cubicBezTo>
                <a:close/>
              </a:path>
            </a:pathLst>
          </a:custGeom>
        </p:spPr>
      </p:pic>
      <p:cxnSp>
        <p:nvCxnSpPr>
          <p:cNvPr id="3" name="直接连接符 2"/>
          <p:cNvCxnSpPr/>
          <p:nvPr/>
        </p:nvCxnSpPr>
        <p:spPr>
          <a:xfrm flipV="1">
            <a:off x="7883481" y="3263626"/>
            <a:ext cx="635799" cy="2886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3491062" y="3263626"/>
            <a:ext cx="820410" cy="11213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18087" y="2837443"/>
            <a:ext cx="2804828" cy="168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</a:t>
            </a:r>
            <a:r>
              <a:rPr lang="en-US" altLang="zh-CN" sz="1400">
                <a:solidFill>
                  <a:schemeClr val="bg1"/>
                </a:solidFill>
              </a:rPr>
              <a:t>adipiscing elit </a:t>
            </a:r>
            <a:r>
              <a:rPr lang="en-US" altLang="zh-CN" sz="1400" dirty="0">
                <a:solidFill>
                  <a:schemeClr val="bg1"/>
                </a:solidFill>
              </a:rPr>
              <a:t>Maecenas porttitor congue massa. Fusce posuere, magna sed pulvinar ultricies, purus lectus </a:t>
            </a:r>
            <a:r>
              <a:rPr lang="en-US" altLang="zh-CN" sz="1400">
                <a:solidFill>
                  <a:schemeClr val="bg1"/>
                </a:solidFill>
              </a:rPr>
              <a:t>malesuada libero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6045" y="1173680"/>
            <a:ext cx="339412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>
                <a:solidFill>
                  <a:schemeClr val="bg1"/>
                </a:solidFill>
                <a:latin typeface="+mj-lt"/>
              </a:rPr>
              <a:t>35</a:t>
            </a:r>
            <a:r>
              <a:rPr lang="en-US" altLang="zh-CN" sz="6600">
                <a:solidFill>
                  <a:schemeClr val="bg1"/>
                </a:solidFill>
                <a:latin typeface="+mj-lt"/>
              </a:rPr>
              <a:t>%</a:t>
            </a:r>
            <a:endParaRPr lang="zh-CN" altLang="en-US" sz="115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6234" y="2837443"/>
            <a:ext cx="2804828" cy="168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adipiscing elit. Maecenas porttitor congue massa. </a:t>
            </a:r>
            <a:r>
              <a:rPr lang="en-US" altLang="zh-CN" sz="1400">
                <a:solidFill>
                  <a:schemeClr val="bg1"/>
                </a:solidFill>
              </a:rPr>
              <a:t>Fusce posuere </a:t>
            </a:r>
            <a:r>
              <a:rPr lang="en-US" altLang="zh-CN" sz="1400" dirty="0">
                <a:solidFill>
                  <a:schemeClr val="bg1"/>
                </a:solidFill>
              </a:rPr>
              <a:t>magna sed pulvinar ultricies, purus lectus </a:t>
            </a:r>
            <a:r>
              <a:rPr lang="en-US" altLang="zh-CN" sz="1400">
                <a:solidFill>
                  <a:schemeClr val="bg1"/>
                </a:solidFill>
              </a:rPr>
              <a:t>malesuada libero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1380" y="1053112"/>
            <a:ext cx="339412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/>
                </a:solidFill>
                <a:latin typeface="+mj-lt"/>
              </a:rPr>
              <a:t>68</a:t>
            </a:r>
            <a:r>
              <a:rPr lang="en-US" altLang="zh-CN" sz="6600">
                <a:solidFill>
                  <a:schemeClr val="bg1"/>
                </a:solidFill>
                <a:latin typeface="+mj-lt"/>
              </a:rPr>
              <a:t>%</a:t>
            </a:r>
            <a:endParaRPr lang="zh-CN" altLang="en-US" sz="115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2333" y="5763041"/>
            <a:ext cx="10831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</a:t>
            </a:r>
            <a:r>
              <a:rPr lang="en-US" altLang="zh-CN" sz="1400">
                <a:solidFill>
                  <a:schemeClr val="bg1"/>
                </a:solidFill>
              </a:rPr>
              <a:t>lectus malesuada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91062" y="2976660"/>
            <a:ext cx="14068" cy="143747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519280" y="2976660"/>
            <a:ext cx="0" cy="14436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79959" y="1351162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79959" y="1764100"/>
            <a:ext cx="3411443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</a:t>
            </a:r>
            <a:r>
              <a:rPr lang="en-US" altLang="zh-CN" sz="1400">
                <a:solidFill>
                  <a:schemeClr val="bg1"/>
                </a:solidFill>
              </a:rPr>
              <a:t>elit.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25927" y="1131376"/>
            <a:ext cx="3936570" cy="132607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79959" y="3098892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9959" y="3511830"/>
            <a:ext cx="3411443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</a:t>
            </a:r>
            <a:r>
              <a:rPr lang="en-US" altLang="zh-CN" sz="1400">
                <a:solidFill>
                  <a:schemeClr val="bg1"/>
                </a:solidFill>
              </a:rPr>
              <a:t>adipiscing elit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25927" y="2879106"/>
            <a:ext cx="3936570" cy="132607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79959" y="4784203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79959" y="5197141"/>
            <a:ext cx="3411443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</a:t>
            </a:r>
            <a:r>
              <a:rPr lang="en-US" altLang="zh-CN" sz="1400">
                <a:solidFill>
                  <a:schemeClr val="bg1"/>
                </a:solidFill>
              </a:rPr>
              <a:t>adipiscing elit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25927" y="4564417"/>
            <a:ext cx="3936570" cy="132607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3967" y="788453"/>
            <a:ext cx="1310811" cy="112035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37530" y="871578"/>
            <a:ext cx="11158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TEXT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2526" t="21612" r="5070" b="3879"/>
          <a:stretch>
            <a:fillRect/>
          </a:stretch>
        </p:blipFill>
        <p:spPr>
          <a:xfrm>
            <a:off x="874969" y="2607412"/>
            <a:ext cx="5596167" cy="3462135"/>
          </a:xfrm>
          <a:custGeom>
            <a:avLst/>
            <a:gdLst>
              <a:gd name="connsiteX0" fmla="*/ 1830350 w 7057261"/>
              <a:gd name="connsiteY0" fmla="*/ 301 h 3462135"/>
              <a:gd name="connsiteX1" fmla="*/ 3147706 w 7057261"/>
              <a:gd name="connsiteY1" fmla="*/ 1224667 h 3462135"/>
              <a:gd name="connsiteX2" fmla="*/ 4821523 w 7057261"/>
              <a:gd name="connsiteY2" fmla="*/ 46796 h 3462135"/>
              <a:gd name="connsiteX3" fmla="*/ 6092384 w 7057261"/>
              <a:gd name="connsiteY3" fmla="*/ 1302158 h 3462135"/>
              <a:gd name="connsiteX4" fmla="*/ 7037781 w 7057261"/>
              <a:gd name="connsiteY4" fmla="*/ 1581128 h 3462135"/>
              <a:gd name="connsiteX5" fmla="*/ 6557333 w 7057261"/>
              <a:gd name="connsiteY5" fmla="*/ 2681508 h 3462135"/>
              <a:gd name="connsiteX6" fmla="*/ 4604547 w 7057261"/>
              <a:gd name="connsiteY6" fmla="*/ 2867487 h 3462135"/>
              <a:gd name="connsiteX7" fmla="*/ 3845130 w 7057261"/>
              <a:gd name="connsiteY7" fmla="*/ 3409928 h 3462135"/>
              <a:gd name="connsiteX8" fmla="*/ 2729252 w 7057261"/>
              <a:gd name="connsiteY8" fmla="*/ 2526525 h 3462135"/>
              <a:gd name="connsiteX9" fmla="*/ 1024438 w 7057261"/>
              <a:gd name="connsiteY9" fmla="*/ 3456423 h 3462135"/>
              <a:gd name="connsiteX10" fmla="*/ 1550 w 7057261"/>
              <a:gd name="connsiteY10" fmla="*/ 1984084 h 3462135"/>
              <a:gd name="connsiteX11" fmla="*/ 1287910 w 7057261"/>
              <a:gd name="connsiteY11" fmla="*/ 1116179 h 3462135"/>
              <a:gd name="connsiteX12" fmla="*/ 1830350 w 7057261"/>
              <a:gd name="connsiteY12" fmla="*/ 301 h 346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57261" h="3462135">
                <a:moveTo>
                  <a:pt x="1830350" y="301"/>
                </a:moveTo>
                <a:cubicBezTo>
                  <a:pt x="2140316" y="18382"/>
                  <a:pt x="2649177" y="1216918"/>
                  <a:pt x="3147706" y="1224667"/>
                </a:cubicBezTo>
                <a:cubicBezTo>
                  <a:pt x="3646235" y="1232416"/>
                  <a:pt x="4330743" y="33881"/>
                  <a:pt x="4821523" y="46796"/>
                </a:cubicBezTo>
                <a:cubicBezTo>
                  <a:pt x="5312303" y="59711"/>
                  <a:pt x="5723008" y="1046436"/>
                  <a:pt x="6092384" y="1302158"/>
                </a:cubicBezTo>
                <a:cubicBezTo>
                  <a:pt x="6461760" y="1557880"/>
                  <a:pt x="6960290" y="1351236"/>
                  <a:pt x="7037781" y="1581128"/>
                </a:cubicBezTo>
                <a:cubicBezTo>
                  <a:pt x="7115272" y="1811020"/>
                  <a:pt x="6962872" y="2467115"/>
                  <a:pt x="6557333" y="2681508"/>
                </a:cubicBezTo>
                <a:cubicBezTo>
                  <a:pt x="6151794" y="2895901"/>
                  <a:pt x="5056581" y="2746084"/>
                  <a:pt x="4604547" y="2867487"/>
                </a:cubicBezTo>
                <a:cubicBezTo>
                  <a:pt x="4152513" y="2988890"/>
                  <a:pt x="4157679" y="3466755"/>
                  <a:pt x="3845130" y="3409928"/>
                </a:cubicBezTo>
                <a:cubicBezTo>
                  <a:pt x="3532581" y="3353101"/>
                  <a:pt x="3199367" y="2518776"/>
                  <a:pt x="2729252" y="2526525"/>
                </a:cubicBezTo>
                <a:cubicBezTo>
                  <a:pt x="2259137" y="2534274"/>
                  <a:pt x="1479055" y="3546830"/>
                  <a:pt x="1024438" y="3456423"/>
                </a:cubicBezTo>
                <a:cubicBezTo>
                  <a:pt x="569821" y="3366016"/>
                  <a:pt x="-34613" y="2374125"/>
                  <a:pt x="1550" y="1984084"/>
                </a:cubicBezTo>
                <a:cubicBezTo>
                  <a:pt x="37713" y="1594043"/>
                  <a:pt x="983110" y="1446809"/>
                  <a:pt x="1287910" y="1116179"/>
                </a:cubicBezTo>
                <a:cubicBezTo>
                  <a:pt x="1592710" y="785549"/>
                  <a:pt x="1520384" y="-17780"/>
                  <a:pt x="1830350" y="301"/>
                </a:cubicBezTo>
                <a:close/>
              </a:path>
            </a:pathLst>
          </a:custGeom>
          <a:effectLst>
            <a:softEdge rad="12700"/>
          </a:effectLst>
        </p:spPr>
      </p:pic>
      <p:sp>
        <p:nvSpPr>
          <p:cNvPr id="14" name="矩形 13"/>
          <p:cNvSpPr/>
          <p:nvPr/>
        </p:nvSpPr>
        <p:spPr>
          <a:xfrm>
            <a:off x="7108241" y="924194"/>
            <a:ext cx="435372" cy="43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997632" y="967255"/>
            <a:ext cx="656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+mj-lt"/>
              </a:rPr>
              <a:t>01</a:t>
            </a:r>
            <a:endParaRPr lang="zh-CN" altLang="en-US"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08241" y="2639453"/>
            <a:ext cx="435372" cy="43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08241" y="4338479"/>
            <a:ext cx="435372" cy="435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981256" y="2658782"/>
            <a:ext cx="656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+mj-lt"/>
              </a:rPr>
              <a:t>02</a:t>
            </a:r>
            <a:endParaRPr lang="zh-CN" altLang="en-US" sz="200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91530" y="4363767"/>
            <a:ext cx="6565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+mj-lt"/>
              </a:rPr>
              <a:t>03</a:t>
            </a:r>
            <a:endParaRPr lang="zh-CN" altLang="en-US" sz="200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455051" y="2438675"/>
            <a:ext cx="2897313" cy="3371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31342" y="2438675"/>
            <a:ext cx="2913905" cy="3371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rcRect l="984" t="1427" r="40742" b="54842"/>
          <a:stretch>
            <a:fillRect/>
          </a:stretch>
        </p:blipFill>
        <p:spPr>
          <a:xfrm rot="17695936">
            <a:off x="9486454" y="3480069"/>
            <a:ext cx="4014225" cy="2440550"/>
          </a:xfrm>
          <a:custGeom>
            <a:avLst/>
            <a:gdLst>
              <a:gd name="connsiteX0" fmla="*/ 3902479 w 4014225"/>
              <a:gd name="connsiteY0" fmla="*/ 661850 h 2440550"/>
              <a:gd name="connsiteX1" fmla="*/ 4008420 w 4014225"/>
              <a:gd name="connsiteY1" fmla="*/ 1034466 h 2440550"/>
              <a:gd name="connsiteX2" fmla="*/ 4014225 w 4014225"/>
              <a:gd name="connsiteY2" fmla="*/ 1057444 h 2440550"/>
              <a:gd name="connsiteX3" fmla="*/ 1038966 w 4014225"/>
              <a:gd name="connsiteY3" fmla="*/ 2440550 h 2440550"/>
              <a:gd name="connsiteX4" fmla="*/ 790926 w 4014225"/>
              <a:gd name="connsiteY4" fmla="*/ 2393443 h 2440550"/>
              <a:gd name="connsiteX5" fmla="*/ 77076 w 4014225"/>
              <a:gd name="connsiteY5" fmla="*/ 2128479 h 2440550"/>
              <a:gd name="connsiteX6" fmla="*/ 661062 w 4014225"/>
              <a:gd name="connsiteY6" fmla="*/ 852930 h 2440550"/>
              <a:gd name="connsiteX7" fmla="*/ 1951980 w 4014225"/>
              <a:gd name="connsiteY7" fmla="*/ 3 h 2440550"/>
              <a:gd name="connsiteX8" fmla="*/ 2758804 w 4014225"/>
              <a:gd name="connsiteY8" fmla="*/ 860614 h 2440550"/>
              <a:gd name="connsiteX9" fmla="*/ 3396578 w 4014225"/>
              <a:gd name="connsiteY9" fmla="*/ 376520 h 2440550"/>
              <a:gd name="connsiteX10" fmla="*/ 3857620 w 4014225"/>
              <a:gd name="connsiteY10" fmla="*/ 576305 h 2440550"/>
              <a:gd name="connsiteX11" fmla="*/ 3902479 w 4014225"/>
              <a:gd name="connsiteY11" fmla="*/ 661850 h 244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14225" h="2440550">
                <a:moveTo>
                  <a:pt x="3902479" y="661850"/>
                </a:moveTo>
                <a:cubicBezTo>
                  <a:pt x="3943645" y="761023"/>
                  <a:pt x="3975042" y="897114"/>
                  <a:pt x="4008420" y="1034466"/>
                </a:cubicBezTo>
                <a:lnTo>
                  <a:pt x="4014225" y="1057444"/>
                </a:lnTo>
                <a:lnTo>
                  <a:pt x="1038966" y="2440550"/>
                </a:lnTo>
                <a:lnTo>
                  <a:pt x="790926" y="2393443"/>
                </a:lnTo>
                <a:cubicBezTo>
                  <a:pt x="459777" y="2328445"/>
                  <a:pt x="182251" y="2258628"/>
                  <a:pt x="77076" y="2128479"/>
                </a:cubicBezTo>
                <a:cubicBezTo>
                  <a:pt x="-203391" y="1781417"/>
                  <a:pt x="348578" y="1207676"/>
                  <a:pt x="661062" y="852930"/>
                </a:cubicBezTo>
                <a:cubicBezTo>
                  <a:pt x="973546" y="498184"/>
                  <a:pt x="1602356" y="-1279"/>
                  <a:pt x="1951980" y="3"/>
                </a:cubicBezTo>
                <a:cubicBezTo>
                  <a:pt x="2301604" y="1283"/>
                  <a:pt x="2518038" y="797861"/>
                  <a:pt x="2758804" y="860614"/>
                </a:cubicBezTo>
                <a:cubicBezTo>
                  <a:pt x="2999570" y="923367"/>
                  <a:pt x="3213442" y="423905"/>
                  <a:pt x="3396578" y="376520"/>
                </a:cubicBezTo>
                <a:cubicBezTo>
                  <a:pt x="3579714" y="329135"/>
                  <a:pt x="3726991" y="388046"/>
                  <a:pt x="3857620" y="576305"/>
                </a:cubicBezTo>
                <a:cubicBezTo>
                  <a:pt x="3873949" y="599838"/>
                  <a:pt x="3888756" y="628793"/>
                  <a:pt x="3902479" y="661850"/>
                </a:cubicBezTo>
                <a:close/>
              </a:path>
            </a:pathLst>
          </a:custGeom>
          <a:noFill/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rcRect l="984" t="13564" r="2180" b="11169"/>
          <a:stretch>
            <a:fillRect/>
          </a:stretch>
        </p:blipFill>
        <p:spPr>
          <a:xfrm>
            <a:off x="-4667616" y="2596922"/>
            <a:ext cx="6670602" cy="4200458"/>
          </a:xfrm>
          <a:custGeom>
            <a:avLst/>
            <a:gdLst>
              <a:gd name="connsiteX0" fmla="*/ 93784 w 6670602"/>
              <a:gd name="connsiteY0" fmla="*/ 909922 h 4200458"/>
              <a:gd name="connsiteX1" fmla="*/ 93784 w 6670602"/>
              <a:gd name="connsiteY1" fmla="*/ 1466307 h 4200458"/>
              <a:gd name="connsiteX2" fmla="*/ 77076 w 6670602"/>
              <a:gd name="connsiteY2" fmla="*/ 1451133 h 4200458"/>
              <a:gd name="connsiteX3" fmla="*/ 56208 w 6670602"/>
              <a:gd name="connsiteY3" fmla="*/ 988561 h 4200458"/>
              <a:gd name="connsiteX4" fmla="*/ 5911832 w 6670602"/>
              <a:gd name="connsiteY4" fmla="*/ 1 h 4200458"/>
              <a:gd name="connsiteX5" fmla="*/ 5986098 w 6670602"/>
              <a:gd name="connsiteY5" fmla="*/ 14219 h 4200458"/>
              <a:gd name="connsiteX6" fmla="*/ 6654609 w 6670602"/>
              <a:gd name="connsiteY6" fmla="*/ 1781547 h 4200458"/>
              <a:gd name="connsiteX7" fmla="*/ 5409795 w 6670602"/>
              <a:gd name="connsiteY7" fmla="*/ 3664135 h 4200458"/>
              <a:gd name="connsiteX8" fmla="*/ 4671239 w 6670602"/>
              <a:gd name="connsiteY8" fmla="*/ 4167579 h 4200458"/>
              <a:gd name="connsiteX9" fmla="*/ 4614607 w 6670602"/>
              <a:gd name="connsiteY9" fmla="*/ 4200458 h 4200458"/>
              <a:gd name="connsiteX10" fmla="*/ 4614607 w 6670602"/>
              <a:gd name="connsiteY10" fmla="*/ 1174025 h 4200458"/>
              <a:gd name="connsiteX11" fmla="*/ 4703471 w 6670602"/>
              <a:gd name="connsiteY11" fmla="*/ 1170314 h 4200458"/>
              <a:gd name="connsiteX12" fmla="*/ 4810440 w 6670602"/>
              <a:gd name="connsiteY12" fmla="*/ 1136088 h 4200458"/>
              <a:gd name="connsiteX13" fmla="*/ 5911832 w 6670602"/>
              <a:gd name="connsiteY13" fmla="*/ 1 h 420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0602" h="4200458">
                <a:moveTo>
                  <a:pt x="93784" y="909922"/>
                </a:moveTo>
                <a:lnTo>
                  <a:pt x="93784" y="1466307"/>
                </a:lnTo>
                <a:lnTo>
                  <a:pt x="77076" y="1451133"/>
                </a:lnTo>
                <a:cubicBezTo>
                  <a:pt x="-28099" y="1320985"/>
                  <a:pt x="-16213" y="1158960"/>
                  <a:pt x="56208" y="988561"/>
                </a:cubicBezTo>
                <a:close/>
                <a:moveTo>
                  <a:pt x="5911832" y="1"/>
                </a:moveTo>
                <a:cubicBezTo>
                  <a:pt x="5936907" y="62"/>
                  <a:pt x="5961685" y="4614"/>
                  <a:pt x="5986098" y="14219"/>
                </a:cubicBezTo>
                <a:cubicBezTo>
                  <a:pt x="6399756" y="83374"/>
                  <a:pt x="6750659" y="1173228"/>
                  <a:pt x="6654609" y="1781547"/>
                </a:cubicBezTo>
                <a:cubicBezTo>
                  <a:pt x="6558559" y="2389866"/>
                  <a:pt x="6025798" y="3177480"/>
                  <a:pt x="5409795" y="3664135"/>
                </a:cubicBezTo>
                <a:cubicBezTo>
                  <a:pt x="5217294" y="3816215"/>
                  <a:pt x="4955632" y="3997435"/>
                  <a:pt x="4671239" y="4167579"/>
                </a:cubicBezTo>
                <a:lnTo>
                  <a:pt x="4614607" y="4200458"/>
                </a:lnTo>
                <a:lnTo>
                  <a:pt x="4614607" y="1174025"/>
                </a:lnTo>
                <a:lnTo>
                  <a:pt x="4703471" y="1170314"/>
                </a:lnTo>
                <a:cubicBezTo>
                  <a:pt x="4737242" y="1164203"/>
                  <a:pt x="4772820" y="1153057"/>
                  <a:pt x="4810440" y="1136088"/>
                </a:cubicBezTo>
                <a:cubicBezTo>
                  <a:pt x="5092588" y="1008822"/>
                  <a:pt x="5535697" y="-909"/>
                  <a:pt x="5911832" y="1"/>
                </a:cubicBezTo>
                <a:close/>
              </a:path>
            </a:pathLst>
          </a:custGeom>
          <a:noFill/>
        </p:spPr>
      </p:pic>
      <p:sp>
        <p:nvSpPr>
          <p:cNvPr id="6" name="文本框 5"/>
          <p:cNvSpPr txBox="1"/>
          <p:nvPr/>
        </p:nvSpPr>
        <p:spPr>
          <a:xfrm>
            <a:off x="2885702" y="562614"/>
            <a:ext cx="6633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+mj-ea"/>
                <a:ea typeface="+mj-ea"/>
              </a:rPr>
              <a:t>LOREM IPSUMOR</a:t>
            </a:r>
            <a:endParaRPr lang="zh-CN" altLang="en-US" sz="3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4537" y="1072248"/>
            <a:ext cx="10222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Maecenas </a:t>
            </a:r>
            <a:r>
              <a:rPr lang="en-US" altLang="zh-CN" sz="1400">
                <a:solidFill>
                  <a:schemeClr val="bg1"/>
                </a:solidFill>
              </a:rPr>
              <a:t>porttitor congue massa. Fusce </a:t>
            </a:r>
            <a:r>
              <a:rPr lang="en-US" altLang="zh-CN" sz="1400" dirty="0">
                <a:solidFill>
                  <a:schemeClr val="bg1"/>
                </a:solidFill>
              </a:rPr>
              <a:t>posuere</a:t>
            </a:r>
            <a:r>
              <a:rPr lang="en-US" altLang="zh-CN" sz="1400">
                <a:solidFill>
                  <a:schemeClr val="bg1"/>
                </a:solidFill>
              </a:rPr>
              <a:t>, magna sed pulvinar ultricies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4316" y="3163406"/>
            <a:ext cx="2296036" cy="3034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Lorem ipsum dolor sit amet, consectetuer adipiscing elit. Maecenas porttitor congue massa. Fusce posuere, magna </a:t>
            </a:r>
            <a:r>
              <a:rPr lang="en-US" altLang="zh-CN" sz="1400"/>
              <a:t>sed pulvinar ultricies, purus lectus malesuada libero, sit amet commodo magna eros quis urna.</a:t>
            </a:r>
            <a:endParaRPr lang="en-US" altLang="zh-CN" sz="1400"/>
          </a:p>
          <a:p>
            <a:pPr algn="just">
              <a:lnSpc>
                <a:spcPct val="125000"/>
              </a:lnSpc>
            </a:pPr>
            <a:endParaRPr lang="en-US" altLang="zh-CN" sz="1400"/>
          </a:p>
          <a:p>
            <a:pPr algn="just">
              <a:lnSpc>
                <a:spcPct val="125000"/>
              </a:lnSpc>
            </a:pPr>
            <a:endParaRPr lang="zh-CN" altLang="en-US" sz="1400"/>
          </a:p>
        </p:txBody>
      </p:sp>
      <p:sp>
        <p:nvSpPr>
          <p:cNvPr id="5" name="矩形 4"/>
          <p:cNvSpPr/>
          <p:nvPr/>
        </p:nvSpPr>
        <p:spPr>
          <a:xfrm>
            <a:off x="2683145" y="2297132"/>
            <a:ext cx="3210298" cy="365421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98558" y="2297132"/>
            <a:ext cx="3210298" cy="365421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65771" y="3163406"/>
            <a:ext cx="2296036" cy="3034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Lorem ipsum dolor sit amet, consectetuer adipiscing elit. Maecenas porttitor </a:t>
            </a:r>
            <a:r>
              <a:rPr lang="en-US" altLang="zh-CN" sz="1400"/>
              <a:t>congue massa </a:t>
            </a:r>
            <a:r>
              <a:rPr lang="en-US" altLang="zh-CN" sz="1400" dirty="0"/>
              <a:t>Fusce posuere, magna </a:t>
            </a:r>
            <a:r>
              <a:rPr lang="en-US" altLang="zh-CN" sz="1400"/>
              <a:t>sed pulvinar ultricies purus lectus malesuada libero, sit amet commodo magna eros quis urna.</a:t>
            </a:r>
            <a:endParaRPr lang="en-US" altLang="zh-CN" sz="1400"/>
          </a:p>
          <a:p>
            <a:pPr algn="just">
              <a:lnSpc>
                <a:spcPct val="125000"/>
              </a:lnSpc>
            </a:pPr>
            <a:endParaRPr lang="en-US" altLang="zh-CN" sz="1400"/>
          </a:p>
          <a:p>
            <a:pPr algn="just">
              <a:lnSpc>
                <a:spcPct val="125000"/>
              </a:lnSpc>
            </a:pPr>
            <a:endParaRPr lang="zh-CN" altLang="en-US" sz="1400"/>
          </a:p>
        </p:txBody>
      </p:sp>
      <p:sp>
        <p:nvSpPr>
          <p:cNvPr id="15" name="文本框 14"/>
          <p:cNvSpPr txBox="1"/>
          <p:nvPr/>
        </p:nvSpPr>
        <p:spPr>
          <a:xfrm>
            <a:off x="2767218" y="2730486"/>
            <a:ext cx="3030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atin typeface="+mj-lt"/>
              </a:rPr>
              <a:t>TEXT HERE</a:t>
            </a:r>
            <a:endParaRPr lang="zh-CN" altLang="en-US" sz="2800" b="1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9689" y="2730486"/>
            <a:ext cx="3030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atin typeface="+mj-lt"/>
              </a:rPr>
              <a:t>TEXT HERE</a:t>
            </a:r>
            <a:endParaRPr lang="zh-CN" altLang="en-US" sz="2800" b="1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487837" y="821410"/>
          <a:ext cx="9509072" cy="4649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68282" y="5567196"/>
            <a:ext cx="965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</a:t>
            </a:r>
            <a:r>
              <a:rPr lang="en-US" altLang="zh-CN">
                <a:solidFill>
                  <a:schemeClr val="bg1"/>
                </a:solidFill>
              </a:rPr>
              <a:t>, 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984" t="1427" r="2180" b="1427"/>
          <a:stretch>
            <a:fillRect/>
          </a:stretch>
        </p:blipFill>
        <p:spPr>
          <a:xfrm rot="20062438">
            <a:off x="1016269" y="-5050449"/>
            <a:ext cx="8029150" cy="6525656"/>
          </a:xfrm>
          <a:custGeom>
            <a:avLst/>
            <a:gdLst>
              <a:gd name="connsiteX0" fmla="*/ 1951980 w 6670602"/>
              <a:gd name="connsiteY0" fmla="*/ 3 h 5421501"/>
              <a:gd name="connsiteX1" fmla="*/ 2758804 w 6670602"/>
              <a:gd name="connsiteY1" fmla="*/ 860615 h 5421501"/>
              <a:gd name="connsiteX2" fmla="*/ 3396578 w 6670602"/>
              <a:gd name="connsiteY2" fmla="*/ 376521 h 5421501"/>
              <a:gd name="connsiteX3" fmla="*/ 3857620 w 6670602"/>
              <a:gd name="connsiteY3" fmla="*/ 576306 h 5421501"/>
              <a:gd name="connsiteX4" fmla="*/ 4180350 w 6670602"/>
              <a:gd name="connsiteY4" fmla="*/ 1506074 h 5421501"/>
              <a:gd name="connsiteX5" fmla="*/ 4810440 w 6670602"/>
              <a:gd name="connsiteY5" fmla="*/ 1813435 h 5421501"/>
              <a:gd name="connsiteX6" fmla="*/ 5986098 w 6670602"/>
              <a:gd name="connsiteY6" fmla="*/ 691566 h 5421501"/>
              <a:gd name="connsiteX7" fmla="*/ 6654609 w 6670602"/>
              <a:gd name="connsiteY7" fmla="*/ 2458894 h 5421501"/>
              <a:gd name="connsiteX8" fmla="*/ 5409795 w 6670602"/>
              <a:gd name="connsiteY8" fmla="*/ 4341482 h 5421501"/>
              <a:gd name="connsiteX9" fmla="*/ 2958588 w 6670602"/>
              <a:gd name="connsiteY9" fmla="*/ 5378827 h 5421501"/>
              <a:gd name="connsiteX10" fmla="*/ 2343866 w 6670602"/>
              <a:gd name="connsiteY10" fmla="*/ 2935304 h 5421501"/>
              <a:gd name="connsiteX11" fmla="*/ 77076 w 6670602"/>
              <a:gd name="connsiteY11" fmla="*/ 2128480 h 5421501"/>
              <a:gd name="connsiteX12" fmla="*/ 661062 w 6670602"/>
              <a:gd name="connsiteY12" fmla="*/ 852931 h 5421501"/>
              <a:gd name="connsiteX13" fmla="*/ 1951980 w 6670602"/>
              <a:gd name="connsiteY13" fmla="*/ 3 h 542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0602" h="5421501">
                <a:moveTo>
                  <a:pt x="1951980" y="3"/>
                </a:moveTo>
                <a:cubicBezTo>
                  <a:pt x="2301604" y="1284"/>
                  <a:pt x="2518038" y="797862"/>
                  <a:pt x="2758804" y="860615"/>
                </a:cubicBezTo>
                <a:cubicBezTo>
                  <a:pt x="2999570" y="923368"/>
                  <a:pt x="3213442" y="423906"/>
                  <a:pt x="3396578" y="376521"/>
                </a:cubicBezTo>
                <a:cubicBezTo>
                  <a:pt x="3579714" y="329136"/>
                  <a:pt x="3726991" y="388047"/>
                  <a:pt x="3857620" y="576306"/>
                </a:cubicBezTo>
                <a:cubicBezTo>
                  <a:pt x="3988249" y="764565"/>
                  <a:pt x="4021547" y="1299886"/>
                  <a:pt x="4180350" y="1506074"/>
                </a:cubicBezTo>
                <a:cubicBezTo>
                  <a:pt x="4339153" y="1712262"/>
                  <a:pt x="4509482" y="1949186"/>
                  <a:pt x="4810440" y="1813435"/>
                </a:cubicBezTo>
                <a:cubicBezTo>
                  <a:pt x="5111398" y="1677684"/>
                  <a:pt x="5595493" y="537885"/>
                  <a:pt x="5986098" y="691566"/>
                </a:cubicBezTo>
                <a:cubicBezTo>
                  <a:pt x="6399756" y="760721"/>
                  <a:pt x="6750659" y="1850575"/>
                  <a:pt x="6654609" y="2458894"/>
                </a:cubicBezTo>
                <a:cubicBezTo>
                  <a:pt x="6558559" y="3067213"/>
                  <a:pt x="6025798" y="3854827"/>
                  <a:pt x="5409795" y="4341482"/>
                </a:cubicBezTo>
                <a:cubicBezTo>
                  <a:pt x="4793792" y="4828137"/>
                  <a:pt x="3469576" y="5613190"/>
                  <a:pt x="2958588" y="5378827"/>
                </a:cubicBezTo>
                <a:cubicBezTo>
                  <a:pt x="2447600" y="5144464"/>
                  <a:pt x="2824118" y="3477029"/>
                  <a:pt x="2343866" y="2935304"/>
                </a:cubicBezTo>
                <a:cubicBezTo>
                  <a:pt x="1863614" y="2393580"/>
                  <a:pt x="357543" y="2475542"/>
                  <a:pt x="77076" y="2128480"/>
                </a:cubicBezTo>
                <a:cubicBezTo>
                  <a:pt x="-203391" y="1781418"/>
                  <a:pt x="348578" y="1207677"/>
                  <a:pt x="661062" y="852931"/>
                </a:cubicBezTo>
                <a:cubicBezTo>
                  <a:pt x="973546" y="498185"/>
                  <a:pt x="1602356" y="-1278"/>
                  <a:pt x="1951980" y="3"/>
                </a:cubicBezTo>
                <a:close/>
              </a:path>
            </a:pathLst>
          </a:custGeom>
          <a:noFill/>
        </p:spPr>
      </p:pic>
      <p:sp>
        <p:nvSpPr>
          <p:cNvPr id="4" name="矩形 3"/>
          <p:cNvSpPr/>
          <p:nvPr/>
        </p:nvSpPr>
        <p:spPr>
          <a:xfrm>
            <a:off x="4587548" y="2500130"/>
            <a:ext cx="1124883" cy="3904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07412" y="2503639"/>
            <a:ext cx="1328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23,568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1491" y="5539850"/>
            <a:ext cx="8329019" cy="75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</a:t>
            </a:r>
            <a:r>
              <a:rPr lang="en-US" altLang="zh-CN">
                <a:solidFill>
                  <a:schemeClr val="bg1"/>
                </a:solidFill>
              </a:rPr>
              <a:t>,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3835" y="3905149"/>
            <a:ext cx="4122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</a:rPr>
              <a:t>REM IPSUM DOLOR</a:t>
            </a:r>
            <a:endParaRPr lang="zh-CN" altLang="en-US" sz="28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4779" y="1012049"/>
            <a:ext cx="16424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>
                <a:solidFill>
                  <a:schemeClr val="bg1"/>
                </a:solidFill>
                <a:latin typeface="+mj-lt"/>
                <a:cs typeface="Arial" panose="020B0604020202090204" pitchFamily="34" charset="0"/>
              </a:rPr>
              <a:t>4</a:t>
            </a:r>
            <a:endParaRPr lang="zh-CN" altLang="en-US" sz="19900" b="1">
              <a:solidFill>
                <a:schemeClr val="bg1"/>
              </a:solidFill>
              <a:latin typeface="+mj-lt"/>
              <a:cs typeface="Arial" panose="020B060402020209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186373" y="3706240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86373" y="4542819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27889"/>
          <a:stretch>
            <a:fillRect/>
          </a:stretch>
        </p:blipFill>
        <p:spPr>
          <a:xfrm rot="16200000">
            <a:off x="-1216442" y="3017653"/>
            <a:ext cx="6080154" cy="1653460"/>
          </a:xfrm>
          <a:custGeom>
            <a:avLst/>
            <a:gdLst>
              <a:gd name="connsiteX0" fmla="*/ 6080154 w 6080154"/>
              <a:gd name="connsiteY0" fmla="*/ 0 h 1653460"/>
              <a:gd name="connsiteX1" fmla="*/ 6080154 w 6080154"/>
              <a:gd name="connsiteY1" fmla="*/ 1653460 h 1653460"/>
              <a:gd name="connsiteX2" fmla="*/ 0 w 6080154"/>
              <a:gd name="connsiteY2" fmla="*/ 1653460 h 1653460"/>
              <a:gd name="connsiteX3" fmla="*/ 0 w 6080154"/>
              <a:gd name="connsiteY3" fmla="*/ 0 h 165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0154" h="1653460">
                <a:moveTo>
                  <a:pt x="6080154" y="0"/>
                </a:moveTo>
                <a:lnTo>
                  <a:pt x="6080154" y="1653460"/>
                </a:lnTo>
                <a:lnTo>
                  <a:pt x="0" y="16534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2678501" y="1893603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8501" y="2316815"/>
            <a:ext cx="3411443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8501" y="3615302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8501" y="4028240"/>
            <a:ext cx="3411443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78501" y="5338174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8501" y="5751112"/>
            <a:ext cx="3411443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4404" y="2306541"/>
            <a:ext cx="666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</a:rPr>
              <a:t>01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4404" y="3808219"/>
            <a:ext cx="666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</a:rPr>
              <a:t>02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14404" y="5538228"/>
            <a:ext cx="666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</a:rPr>
              <a:t>03</a:t>
            </a:r>
            <a:endParaRPr lang="zh-CN" altLang="en-US" sz="3200">
              <a:solidFill>
                <a:schemeClr val="bg1"/>
              </a:solidFill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4986676" y="85566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2621181" y="1994170"/>
            <a:ext cx="0" cy="11186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621181" y="3706238"/>
            <a:ext cx="0" cy="11186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21181" y="5437762"/>
            <a:ext cx="0" cy="11186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886" t="731" r="1721" b="1333"/>
          <a:stretch>
            <a:fillRect/>
          </a:stretch>
        </p:blipFill>
        <p:spPr>
          <a:xfrm>
            <a:off x="816209" y="1542203"/>
            <a:ext cx="3121986" cy="3357617"/>
          </a:xfrm>
          <a:custGeom>
            <a:avLst/>
            <a:gdLst>
              <a:gd name="connsiteX0" fmla="*/ 1951944 w 3121986"/>
              <a:gd name="connsiteY0" fmla="*/ 704 h 3357617"/>
              <a:gd name="connsiteX1" fmla="*/ 2879810 w 3121986"/>
              <a:gd name="connsiteY1" fmla="*/ 778374 h 3357617"/>
              <a:gd name="connsiteX2" fmla="*/ 3102647 w 3121986"/>
              <a:gd name="connsiteY2" fmla="*/ 2169184 h 3357617"/>
              <a:gd name="connsiteX3" fmla="*/ 2518661 w 3121986"/>
              <a:gd name="connsiteY3" fmla="*/ 3214213 h 3357617"/>
              <a:gd name="connsiteX4" fmla="*/ 851225 w 3121986"/>
              <a:gd name="connsiteY4" fmla="*/ 3298737 h 3357617"/>
              <a:gd name="connsiteX5" fmla="*/ 136610 w 3121986"/>
              <a:gd name="connsiteY5" fmla="*/ 2745486 h 3357617"/>
              <a:gd name="connsiteX6" fmla="*/ 36718 w 3121986"/>
              <a:gd name="connsiteY6" fmla="*/ 1892559 h 3357617"/>
              <a:gd name="connsiteX7" fmla="*/ 574600 w 3121986"/>
              <a:gd name="connsiteY7" fmla="*/ 916687 h 3357617"/>
              <a:gd name="connsiteX8" fmla="*/ 1173955 w 3121986"/>
              <a:gd name="connsiteY8" fmla="*/ 1008895 h 3357617"/>
              <a:gd name="connsiteX9" fmla="*/ 1896254 w 3121986"/>
              <a:gd name="connsiteY9" fmla="*/ 2287 h 3357617"/>
              <a:gd name="connsiteX10" fmla="*/ 1951944 w 3121986"/>
              <a:gd name="connsiteY10" fmla="*/ 704 h 33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1986" h="3357617">
                <a:moveTo>
                  <a:pt x="1951944" y="704"/>
                </a:moveTo>
                <a:cubicBezTo>
                  <a:pt x="2241675" y="20177"/>
                  <a:pt x="2691312" y="439797"/>
                  <a:pt x="2879810" y="778374"/>
                </a:cubicBezTo>
                <a:cubicBezTo>
                  <a:pt x="3080875" y="1139523"/>
                  <a:pt x="3162839" y="1763211"/>
                  <a:pt x="3102647" y="2169184"/>
                </a:cubicBezTo>
                <a:cubicBezTo>
                  <a:pt x="3042455" y="2575157"/>
                  <a:pt x="2893898" y="3025954"/>
                  <a:pt x="2518661" y="3214213"/>
                </a:cubicBezTo>
                <a:cubicBezTo>
                  <a:pt x="2143424" y="3402472"/>
                  <a:pt x="1248233" y="3376858"/>
                  <a:pt x="851225" y="3298737"/>
                </a:cubicBezTo>
                <a:cubicBezTo>
                  <a:pt x="454217" y="3220616"/>
                  <a:pt x="272361" y="2979849"/>
                  <a:pt x="136610" y="2745486"/>
                </a:cubicBezTo>
                <a:cubicBezTo>
                  <a:pt x="859" y="2511123"/>
                  <a:pt x="-36280" y="2197359"/>
                  <a:pt x="36718" y="1892559"/>
                </a:cubicBezTo>
                <a:cubicBezTo>
                  <a:pt x="109716" y="1587759"/>
                  <a:pt x="400429" y="1066526"/>
                  <a:pt x="574600" y="916687"/>
                </a:cubicBezTo>
                <a:cubicBezTo>
                  <a:pt x="748771" y="766848"/>
                  <a:pt x="953679" y="1161295"/>
                  <a:pt x="1173955" y="1008895"/>
                </a:cubicBezTo>
                <a:cubicBezTo>
                  <a:pt x="1394231" y="856495"/>
                  <a:pt x="1611945" y="40707"/>
                  <a:pt x="1896254" y="2287"/>
                </a:cubicBezTo>
                <a:cubicBezTo>
                  <a:pt x="1914023" y="-114"/>
                  <a:pt x="1932628" y="-594"/>
                  <a:pt x="1951944" y="704"/>
                </a:cubicBez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6566" t="1100" r="3460" b="1372"/>
          <a:stretch>
            <a:fillRect/>
          </a:stretch>
        </p:blipFill>
        <p:spPr>
          <a:xfrm flipV="1">
            <a:off x="5244975" y="5211539"/>
            <a:ext cx="1169914" cy="1169914"/>
          </a:xfrm>
          <a:custGeom>
            <a:avLst/>
            <a:gdLst>
              <a:gd name="connsiteX0" fmla="*/ 1931722 w 3863444"/>
              <a:gd name="connsiteY0" fmla="*/ 0 h 3863444"/>
              <a:gd name="connsiteX1" fmla="*/ 3863444 w 3863444"/>
              <a:gd name="connsiteY1" fmla="*/ 1931722 h 3863444"/>
              <a:gd name="connsiteX2" fmla="*/ 1931722 w 3863444"/>
              <a:gd name="connsiteY2" fmla="*/ 3863444 h 3863444"/>
              <a:gd name="connsiteX3" fmla="*/ 0 w 3863444"/>
              <a:gd name="connsiteY3" fmla="*/ 1931722 h 3863444"/>
              <a:gd name="connsiteX4" fmla="*/ 1931722 w 3863444"/>
              <a:gd name="connsiteY4" fmla="*/ 0 h 386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444" h="3863444">
                <a:moveTo>
                  <a:pt x="1931722" y="0"/>
                </a:moveTo>
                <a:cubicBezTo>
                  <a:pt x="2998583" y="0"/>
                  <a:pt x="3863444" y="864861"/>
                  <a:pt x="3863444" y="1931722"/>
                </a:cubicBezTo>
                <a:cubicBezTo>
                  <a:pt x="3863444" y="2998583"/>
                  <a:pt x="2998583" y="3863444"/>
                  <a:pt x="1931722" y="3863444"/>
                </a:cubicBezTo>
                <a:cubicBezTo>
                  <a:pt x="864861" y="3863444"/>
                  <a:pt x="0" y="2998583"/>
                  <a:pt x="0" y="1931722"/>
                </a:cubicBezTo>
                <a:cubicBezTo>
                  <a:pt x="0" y="864861"/>
                  <a:pt x="864861" y="0"/>
                  <a:pt x="1931722" y="0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566" t="1100" r="3460" b="1372"/>
          <a:stretch>
            <a:fillRect/>
          </a:stretch>
        </p:blipFill>
        <p:spPr>
          <a:xfrm flipV="1">
            <a:off x="5244975" y="3738714"/>
            <a:ext cx="1169914" cy="1169914"/>
          </a:xfrm>
          <a:custGeom>
            <a:avLst/>
            <a:gdLst>
              <a:gd name="connsiteX0" fmla="*/ 1931722 w 3863444"/>
              <a:gd name="connsiteY0" fmla="*/ 0 h 3863444"/>
              <a:gd name="connsiteX1" fmla="*/ 3863444 w 3863444"/>
              <a:gd name="connsiteY1" fmla="*/ 1931722 h 3863444"/>
              <a:gd name="connsiteX2" fmla="*/ 1931722 w 3863444"/>
              <a:gd name="connsiteY2" fmla="*/ 3863444 h 3863444"/>
              <a:gd name="connsiteX3" fmla="*/ 0 w 3863444"/>
              <a:gd name="connsiteY3" fmla="*/ 1931722 h 3863444"/>
              <a:gd name="connsiteX4" fmla="*/ 1931722 w 3863444"/>
              <a:gd name="connsiteY4" fmla="*/ 0 h 386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444" h="3863444">
                <a:moveTo>
                  <a:pt x="1931722" y="0"/>
                </a:moveTo>
                <a:cubicBezTo>
                  <a:pt x="2998583" y="0"/>
                  <a:pt x="3863444" y="864861"/>
                  <a:pt x="3863444" y="1931722"/>
                </a:cubicBezTo>
                <a:cubicBezTo>
                  <a:pt x="3863444" y="2998583"/>
                  <a:pt x="2998583" y="3863444"/>
                  <a:pt x="1931722" y="3863444"/>
                </a:cubicBezTo>
                <a:cubicBezTo>
                  <a:pt x="864861" y="3863444"/>
                  <a:pt x="0" y="2998583"/>
                  <a:pt x="0" y="1931722"/>
                </a:cubicBezTo>
                <a:cubicBezTo>
                  <a:pt x="0" y="864861"/>
                  <a:pt x="864861" y="0"/>
                  <a:pt x="1931722" y="0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566" t="1100" r="3460" b="1372"/>
          <a:stretch>
            <a:fillRect/>
          </a:stretch>
        </p:blipFill>
        <p:spPr>
          <a:xfrm flipV="1">
            <a:off x="5244975" y="2222300"/>
            <a:ext cx="1169914" cy="1169914"/>
          </a:xfrm>
          <a:custGeom>
            <a:avLst/>
            <a:gdLst>
              <a:gd name="connsiteX0" fmla="*/ 1931722 w 3863444"/>
              <a:gd name="connsiteY0" fmla="*/ 0 h 3863444"/>
              <a:gd name="connsiteX1" fmla="*/ 3863444 w 3863444"/>
              <a:gd name="connsiteY1" fmla="*/ 1931722 h 3863444"/>
              <a:gd name="connsiteX2" fmla="*/ 1931722 w 3863444"/>
              <a:gd name="connsiteY2" fmla="*/ 3863444 h 3863444"/>
              <a:gd name="connsiteX3" fmla="*/ 0 w 3863444"/>
              <a:gd name="connsiteY3" fmla="*/ 1931722 h 3863444"/>
              <a:gd name="connsiteX4" fmla="*/ 1931722 w 3863444"/>
              <a:gd name="connsiteY4" fmla="*/ 0 h 386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444" h="3863444">
                <a:moveTo>
                  <a:pt x="1931722" y="0"/>
                </a:moveTo>
                <a:cubicBezTo>
                  <a:pt x="2998583" y="0"/>
                  <a:pt x="3863444" y="864861"/>
                  <a:pt x="3863444" y="1931722"/>
                </a:cubicBezTo>
                <a:cubicBezTo>
                  <a:pt x="3863444" y="2998583"/>
                  <a:pt x="2998583" y="3863444"/>
                  <a:pt x="1931722" y="3863444"/>
                </a:cubicBezTo>
                <a:cubicBezTo>
                  <a:pt x="864861" y="3863444"/>
                  <a:pt x="0" y="2998583"/>
                  <a:pt x="0" y="1931722"/>
                </a:cubicBezTo>
                <a:cubicBezTo>
                  <a:pt x="0" y="864861"/>
                  <a:pt x="864861" y="0"/>
                  <a:pt x="1931722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6566" t="1100" r="3460" b="1372"/>
          <a:stretch>
            <a:fillRect/>
          </a:stretch>
        </p:blipFill>
        <p:spPr>
          <a:xfrm flipV="1">
            <a:off x="5244975" y="780843"/>
            <a:ext cx="1169914" cy="1169914"/>
          </a:xfrm>
          <a:custGeom>
            <a:avLst/>
            <a:gdLst>
              <a:gd name="connsiteX0" fmla="*/ 1931722 w 3863444"/>
              <a:gd name="connsiteY0" fmla="*/ 0 h 3863444"/>
              <a:gd name="connsiteX1" fmla="*/ 3863444 w 3863444"/>
              <a:gd name="connsiteY1" fmla="*/ 1931722 h 3863444"/>
              <a:gd name="connsiteX2" fmla="*/ 1931722 w 3863444"/>
              <a:gd name="connsiteY2" fmla="*/ 3863444 h 3863444"/>
              <a:gd name="connsiteX3" fmla="*/ 0 w 3863444"/>
              <a:gd name="connsiteY3" fmla="*/ 1931722 h 3863444"/>
              <a:gd name="connsiteX4" fmla="*/ 1931722 w 3863444"/>
              <a:gd name="connsiteY4" fmla="*/ 0 h 386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444" h="3863444">
                <a:moveTo>
                  <a:pt x="1931722" y="0"/>
                </a:moveTo>
                <a:cubicBezTo>
                  <a:pt x="2998583" y="0"/>
                  <a:pt x="3863444" y="864861"/>
                  <a:pt x="3863444" y="1931722"/>
                </a:cubicBezTo>
                <a:cubicBezTo>
                  <a:pt x="3863444" y="2998583"/>
                  <a:pt x="2998583" y="3863444"/>
                  <a:pt x="1931722" y="3863444"/>
                </a:cubicBezTo>
                <a:cubicBezTo>
                  <a:pt x="864861" y="3863444"/>
                  <a:pt x="0" y="2998583"/>
                  <a:pt x="0" y="1931722"/>
                </a:cubicBezTo>
                <a:cubicBezTo>
                  <a:pt x="0" y="864861"/>
                  <a:pt x="864861" y="0"/>
                  <a:pt x="1931722" y="0"/>
                </a:cubicBez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6535529" y="5360336"/>
            <a:ext cx="6445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IPSUMOLOR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5529" y="3896703"/>
            <a:ext cx="6445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IPSUOLOR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5529" y="842580"/>
            <a:ext cx="6445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35529" y="2293082"/>
            <a:ext cx="6445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2798" y="2793999"/>
            <a:ext cx="1778000" cy="18796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20641" y="3402965"/>
            <a:ext cx="20727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6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77998" y="3043534"/>
            <a:ext cx="238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</a:rPr>
              <a:t>CONTENT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78102" y="1027512"/>
            <a:ext cx="503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78102" y="2459803"/>
            <a:ext cx="503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78102" y="4024189"/>
            <a:ext cx="503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78102" y="5503109"/>
            <a:ext cx="503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40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5529" y="1245244"/>
            <a:ext cx="4937857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35529" y="2696183"/>
            <a:ext cx="4937857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35529" y="4288947"/>
            <a:ext cx="4937857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35529" y="5751328"/>
            <a:ext cx="4937857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417854" y="5000782"/>
            <a:ext cx="4697923" cy="106851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30072" y="4931923"/>
            <a:ext cx="4873487" cy="12062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 l="35886" t="21644" r="3987" b="26615"/>
          <a:stretch>
            <a:fillRect/>
          </a:stretch>
        </p:blipFill>
        <p:spPr>
          <a:xfrm rot="11633336">
            <a:off x="6567539" y="-604402"/>
            <a:ext cx="6275992" cy="4375332"/>
          </a:xfrm>
          <a:custGeom>
            <a:avLst/>
            <a:gdLst>
              <a:gd name="connsiteX0" fmla="*/ 1081889 w 6275992"/>
              <a:gd name="connsiteY0" fmla="*/ 4375332 h 4375332"/>
              <a:gd name="connsiteX1" fmla="*/ 0 w 6275992"/>
              <a:gd name="connsiteY1" fmla="*/ 0 h 4375332"/>
              <a:gd name="connsiteX2" fmla="*/ 85946 w 6275992"/>
              <a:gd name="connsiteY2" fmla="*/ 26490 h 4375332"/>
              <a:gd name="connsiteX3" fmla="*/ 1705806 w 6275992"/>
              <a:gd name="connsiteY3" fmla="*/ 64042 h 4375332"/>
              <a:gd name="connsiteX4" fmla="*/ 3221341 w 6275992"/>
              <a:gd name="connsiteY4" fmla="*/ 1051894 h 4375332"/>
              <a:gd name="connsiteX5" fmla="*/ 5873130 w 6275992"/>
              <a:gd name="connsiteY5" fmla="*/ 399164 h 4375332"/>
              <a:gd name="connsiteX6" fmla="*/ 5962869 w 6275992"/>
              <a:gd name="connsiteY6" fmla="*/ 440909 h 4375332"/>
              <a:gd name="connsiteX7" fmla="*/ 5762935 w 6275992"/>
              <a:gd name="connsiteY7" fmla="*/ 3104605 h 4375332"/>
              <a:gd name="connsiteX8" fmla="*/ 5695734 w 6275992"/>
              <a:gd name="connsiteY8" fmla="*/ 3234466 h 4375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5992" h="4375332">
                <a:moveTo>
                  <a:pt x="1081889" y="4375332"/>
                </a:moveTo>
                <a:lnTo>
                  <a:pt x="0" y="0"/>
                </a:lnTo>
                <a:lnTo>
                  <a:pt x="85946" y="26490"/>
                </a:lnTo>
                <a:cubicBezTo>
                  <a:pt x="662120" y="164182"/>
                  <a:pt x="1183240" y="-106859"/>
                  <a:pt x="1705806" y="64042"/>
                </a:cubicBezTo>
                <a:cubicBezTo>
                  <a:pt x="2228371" y="234942"/>
                  <a:pt x="2511831" y="989082"/>
                  <a:pt x="3221341" y="1051894"/>
                </a:cubicBezTo>
                <a:cubicBezTo>
                  <a:pt x="3908678" y="1112742"/>
                  <a:pt x="4942353" y="16431"/>
                  <a:pt x="5873130" y="399164"/>
                </a:cubicBezTo>
                <a:cubicBezTo>
                  <a:pt x="5903155" y="411511"/>
                  <a:pt x="5933073" y="425396"/>
                  <a:pt x="5962869" y="440909"/>
                </a:cubicBezTo>
                <a:cubicBezTo>
                  <a:pt x="6526644" y="611579"/>
                  <a:pt x="6248572" y="2101713"/>
                  <a:pt x="5762935" y="3104605"/>
                </a:cubicBezTo>
                <a:lnTo>
                  <a:pt x="5695734" y="3234466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970454" y="5000782"/>
            <a:ext cx="4697923" cy="106851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3967" y="788453"/>
            <a:ext cx="1310811" cy="112035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06708" y="871578"/>
            <a:ext cx="11158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TEXT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8615" y="2799396"/>
            <a:ext cx="3996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3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0012" y="5058471"/>
            <a:ext cx="5354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+mj-lt"/>
              </a:rPr>
              <a:t>LOREM IPSUMOR</a:t>
            </a:r>
            <a:endParaRPr lang="zh-CN" altLang="en-US" sz="2400">
              <a:latin typeface="+mj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8014" y="5441679"/>
            <a:ext cx="4668006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/>
              <a:t>Lorem ipsum dolor sit amet, consectetuer adipiscing elit. </a:t>
            </a:r>
            <a:r>
              <a:rPr lang="en-US" altLang="zh-CN" sz="1400"/>
              <a:t>Maecenas porttitor</a:t>
            </a:r>
            <a:endParaRPr lang="zh-CN" altLang="en-US" sz="1400"/>
          </a:p>
        </p:txBody>
      </p:sp>
      <p:sp>
        <p:nvSpPr>
          <p:cNvPr id="16" name="文本框 15"/>
          <p:cNvSpPr txBox="1"/>
          <p:nvPr/>
        </p:nvSpPr>
        <p:spPr>
          <a:xfrm>
            <a:off x="6167437" y="5058471"/>
            <a:ext cx="5354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+mj-lt"/>
              </a:rPr>
              <a:t>LOREM IPSUMOR</a:t>
            </a:r>
            <a:endParaRPr lang="zh-CN" altLang="en-US" sz="2400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25439" y="5441679"/>
            <a:ext cx="4668006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/>
              <a:t>Lorem ipsum dolor sit amet, consectetuer adipiscing elit. </a:t>
            </a:r>
            <a:r>
              <a:rPr lang="en-US" altLang="zh-CN" sz="1400"/>
              <a:t>Maecenas porttitor</a:t>
            </a:r>
            <a:endParaRPr lang="zh-CN" altLang="en-US" sz="1400"/>
          </a:p>
        </p:txBody>
      </p:sp>
      <p:sp>
        <p:nvSpPr>
          <p:cNvPr id="18" name="文本框 17"/>
          <p:cNvSpPr txBox="1"/>
          <p:nvPr/>
        </p:nvSpPr>
        <p:spPr>
          <a:xfrm>
            <a:off x="769658" y="3315410"/>
            <a:ext cx="6492312" cy="1451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</a:t>
            </a:r>
            <a:r>
              <a:rPr lang="en-US" altLang="zh-CN">
                <a:solidFill>
                  <a:schemeClr val="bg1"/>
                </a:solidFill>
              </a:rPr>
              <a:t>consectetuer 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>
                <a:solidFill>
                  <a:schemeClr val="bg1"/>
                </a:solidFill>
              </a:rPr>
              <a:t>adipiscing </a:t>
            </a:r>
            <a:r>
              <a:rPr lang="en-US" altLang="zh-CN" dirty="0">
                <a:solidFill>
                  <a:schemeClr val="bg1"/>
                </a:solidFill>
              </a:rPr>
              <a:t>elit. Maecenas porttitor congue massa</a:t>
            </a:r>
            <a:r>
              <a:rPr lang="en-US" altLang="zh-CN">
                <a:solidFill>
                  <a:schemeClr val="bg1"/>
                </a:solidFill>
              </a:rPr>
              <a:t>. 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>
                <a:solidFill>
                  <a:schemeClr val="bg1"/>
                </a:solidFill>
              </a:rPr>
              <a:t>Fusce </a:t>
            </a:r>
            <a:r>
              <a:rPr lang="en-US" altLang="zh-CN" dirty="0">
                <a:solidFill>
                  <a:schemeClr val="bg1"/>
                </a:solidFill>
              </a:rPr>
              <a:t>posuere, magna </a:t>
            </a:r>
            <a:r>
              <a:rPr lang="en-US" altLang="zh-CN">
                <a:solidFill>
                  <a:schemeClr val="bg1"/>
                </a:solidFill>
              </a:rPr>
              <a:t>sed pulvinar ultricies, purus lectus malesuada libero, sit amet commodo magna eros quis urna.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2672" y="4931923"/>
            <a:ext cx="4873487" cy="12062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49996" y="774421"/>
            <a:ext cx="0" cy="126910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0187487" y="2237360"/>
            <a:ext cx="0" cy="17160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842877" y="3429000"/>
            <a:ext cx="0" cy="11916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37711" y="3100007"/>
            <a:ext cx="0" cy="12041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012391" y="2509736"/>
            <a:ext cx="0" cy="9554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089196" y="2684834"/>
            <a:ext cx="0" cy="171410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1"/>
          <a:srcRect l="7917" t="4466" r="8832" b="2584"/>
          <a:stretch>
            <a:fillRect/>
          </a:stretch>
        </p:blipFill>
        <p:spPr>
          <a:xfrm rot="20970984">
            <a:off x="-205450" y="2258227"/>
            <a:ext cx="12642758" cy="979723"/>
          </a:xfrm>
          <a:custGeom>
            <a:avLst/>
            <a:gdLst>
              <a:gd name="connsiteX0" fmla="*/ 6785185 w 12278284"/>
              <a:gd name="connsiteY0" fmla="*/ 5 h 979723"/>
              <a:gd name="connsiteX1" fmla="*/ 8511349 w 12278284"/>
              <a:gd name="connsiteY1" fmla="*/ 410551 h 979723"/>
              <a:gd name="connsiteX2" fmla="*/ 10312156 w 12278284"/>
              <a:gd name="connsiteY2" fmla="*/ 18666 h 979723"/>
              <a:gd name="connsiteX3" fmla="*/ 11851707 w 12278284"/>
              <a:gd name="connsiteY3" fmla="*/ 242601 h 979723"/>
              <a:gd name="connsiteX4" fmla="*/ 12215329 w 12278284"/>
              <a:gd name="connsiteY4" fmla="*/ 158732 h 979723"/>
              <a:gd name="connsiteX5" fmla="*/ 12278284 w 12278284"/>
              <a:gd name="connsiteY5" fmla="*/ 130046 h 979723"/>
              <a:gd name="connsiteX6" fmla="*/ 12278284 w 12278284"/>
              <a:gd name="connsiteY6" fmla="*/ 697334 h 979723"/>
              <a:gd name="connsiteX7" fmla="*/ 12186534 w 12278284"/>
              <a:gd name="connsiteY7" fmla="*/ 692740 h 979723"/>
              <a:gd name="connsiteX8" fmla="*/ 11245218 w 12278284"/>
              <a:gd name="connsiteY8" fmla="*/ 578503 h 979723"/>
              <a:gd name="connsiteX9" fmla="*/ 10414792 w 12278284"/>
              <a:gd name="connsiteY9" fmla="*/ 839759 h 979723"/>
              <a:gd name="connsiteX10" fmla="*/ 8959217 w 12278284"/>
              <a:gd name="connsiteY10" fmla="*/ 625156 h 979723"/>
              <a:gd name="connsiteX11" fmla="*/ 7811553 w 12278284"/>
              <a:gd name="connsiteY11" fmla="*/ 830429 h 979723"/>
              <a:gd name="connsiteX12" fmla="*/ 6327986 w 12278284"/>
              <a:gd name="connsiteY12" fmla="*/ 522518 h 979723"/>
              <a:gd name="connsiteX13" fmla="*/ 4741783 w 12278284"/>
              <a:gd name="connsiteY13" fmla="*/ 821098 h 979723"/>
              <a:gd name="connsiteX14" fmla="*/ 2996956 w 12278284"/>
              <a:gd name="connsiteY14" fmla="*/ 634486 h 979723"/>
              <a:gd name="connsiteX15" fmla="*/ 1401421 w 12278284"/>
              <a:gd name="connsiteY15" fmla="*/ 979718 h 979723"/>
              <a:gd name="connsiteX16" fmla="*/ 869577 w 12278284"/>
              <a:gd name="connsiteY16" fmla="*/ 643817 h 979723"/>
              <a:gd name="connsiteX17" fmla="*/ 134382 w 12278284"/>
              <a:gd name="connsiteY17" fmla="*/ 830703 h 979723"/>
              <a:gd name="connsiteX18" fmla="*/ 0 w 12278284"/>
              <a:gd name="connsiteY18" fmla="*/ 868297 h 979723"/>
              <a:gd name="connsiteX19" fmla="*/ 0 w 12278284"/>
              <a:gd name="connsiteY19" fmla="*/ 189620 h 979723"/>
              <a:gd name="connsiteX20" fmla="*/ 151119 w 12278284"/>
              <a:gd name="connsiteY20" fmla="*/ 186616 h 979723"/>
              <a:gd name="connsiteX21" fmla="*/ 1793308 w 12278284"/>
              <a:gd name="connsiteY21" fmla="*/ 307914 h 979723"/>
              <a:gd name="connsiteX22" fmla="*/ 3398171 w 12278284"/>
              <a:gd name="connsiteY22" fmla="*/ 55987 h 979723"/>
              <a:gd name="connsiteX23" fmla="*/ 4844420 w 12278284"/>
              <a:gd name="connsiteY23" fmla="*/ 401221 h 979723"/>
              <a:gd name="connsiteX24" fmla="*/ 6785185 w 12278284"/>
              <a:gd name="connsiteY24" fmla="*/ 5 h 97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278284" h="979723">
                <a:moveTo>
                  <a:pt x="6785185" y="5"/>
                </a:moveTo>
                <a:cubicBezTo>
                  <a:pt x="7396339" y="1560"/>
                  <a:pt x="7923520" y="407441"/>
                  <a:pt x="8511349" y="410551"/>
                </a:cubicBezTo>
                <a:cubicBezTo>
                  <a:pt x="9099178" y="413661"/>
                  <a:pt x="9759931" y="94660"/>
                  <a:pt x="10312156" y="18666"/>
                </a:cubicBezTo>
                <a:cubicBezTo>
                  <a:pt x="10990180" y="-74640"/>
                  <a:pt x="11428719" y="247266"/>
                  <a:pt x="11851707" y="242601"/>
                </a:cubicBezTo>
                <a:cubicBezTo>
                  <a:pt x="11990500" y="241070"/>
                  <a:pt x="12107862" y="204379"/>
                  <a:pt x="12215329" y="158732"/>
                </a:cubicBezTo>
                <a:lnTo>
                  <a:pt x="12278284" y="130046"/>
                </a:lnTo>
                <a:lnTo>
                  <a:pt x="12278284" y="697334"/>
                </a:lnTo>
                <a:lnTo>
                  <a:pt x="12186534" y="692740"/>
                </a:lnTo>
                <a:cubicBezTo>
                  <a:pt x="11856689" y="663888"/>
                  <a:pt x="11524164" y="558093"/>
                  <a:pt x="11245218" y="578503"/>
                </a:cubicBezTo>
                <a:cubicBezTo>
                  <a:pt x="10926422" y="601829"/>
                  <a:pt x="10795792" y="831984"/>
                  <a:pt x="10414792" y="839759"/>
                </a:cubicBezTo>
                <a:cubicBezTo>
                  <a:pt x="10033792" y="847534"/>
                  <a:pt x="9458405" y="570727"/>
                  <a:pt x="8959217" y="625156"/>
                </a:cubicBezTo>
                <a:cubicBezTo>
                  <a:pt x="8527898" y="672185"/>
                  <a:pt x="8250091" y="847535"/>
                  <a:pt x="7811553" y="830429"/>
                </a:cubicBezTo>
                <a:cubicBezTo>
                  <a:pt x="7373014" y="813323"/>
                  <a:pt x="6839613" y="524073"/>
                  <a:pt x="6327986" y="522518"/>
                </a:cubicBezTo>
                <a:cubicBezTo>
                  <a:pt x="5816357" y="520963"/>
                  <a:pt x="5296955" y="802437"/>
                  <a:pt x="4741783" y="821098"/>
                </a:cubicBezTo>
                <a:cubicBezTo>
                  <a:pt x="4186609" y="839759"/>
                  <a:pt x="3553683" y="608049"/>
                  <a:pt x="2996956" y="634486"/>
                </a:cubicBezTo>
                <a:cubicBezTo>
                  <a:pt x="2440229" y="660923"/>
                  <a:pt x="1755984" y="978163"/>
                  <a:pt x="1401421" y="979718"/>
                </a:cubicBezTo>
                <a:cubicBezTo>
                  <a:pt x="1046858" y="981273"/>
                  <a:pt x="1154160" y="654702"/>
                  <a:pt x="869577" y="643817"/>
                </a:cubicBezTo>
                <a:cubicBezTo>
                  <a:pt x="691713" y="637014"/>
                  <a:pt x="404505" y="748666"/>
                  <a:pt x="134382" y="830703"/>
                </a:cubicBezTo>
                <a:lnTo>
                  <a:pt x="0" y="868297"/>
                </a:lnTo>
                <a:lnTo>
                  <a:pt x="0" y="189620"/>
                </a:lnTo>
                <a:lnTo>
                  <a:pt x="151119" y="186616"/>
                </a:lnTo>
                <a:cubicBezTo>
                  <a:pt x="630091" y="171065"/>
                  <a:pt x="1252133" y="329685"/>
                  <a:pt x="1793308" y="307914"/>
                </a:cubicBezTo>
                <a:cubicBezTo>
                  <a:pt x="2334483" y="286143"/>
                  <a:pt x="2889653" y="40436"/>
                  <a:pt x="3398171" y="55987"/>
                </a:cubicBezTo>
                <a:cubicBezTo>
                  <a:pt x="3906689" y="71538"/>
                  <a:pt x="4279919" y="410551"/>
                  <a:pt x="4844420" y="401221"/>
                </a:cubicBezTo>
                <a:cubicBezTo>
                  <a:pt x="5408921" y="391891"/>
                  <a:pt x="6174031" y="-1550"/>
                  <a:pt x="6785185" y="5"/>
                </a:cubicBezTo>
                <a:close/>
              </a:path>
            </a:pathLst>
          </a:custGeom>
          <a:effectLst>
            <a:softEdge rad="12700"/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616" t="487" r="196" b="1695"/>
          <a:stretch>
            <a:fillRect/>
          </a:stretch>
        </p:blipFill>
        <p:spPr>
          <a:xfrm>
            <a:off x="1282131" y="4496208"/>
            <a:ext cx="1388644" cy="1380587"/>
          </a:xfrm>
          <a:custGeom>
            <a:avLst/>
            <a:gdLst>
              <a:gd name="connsiteX0" fmla="*/ 696021 w 1388644"/>
              <a:gd name="connsiteY0" fmla="*/ 262283 h 1380587"/>
              <a:gd name="connsiteX1" fmla="*/ 209220 w 1388644"/>
              <a:gd name="connsiteY1" fmla="*/ 749084 h 1380587"/>
              <a:gd name="connsiteX2" fmla="*/ 696021 w 1388644"/>
              <a:gd name="connsiteY2" fmla="*/ 1235885 h 1380587"/>
              <a:gd name="connsiteX3" fmla="*/ 1182822 w 1388644"/>
              <a:gd name="connsiteY3" fmla="*/ 749084 h 1380587"/>
              <a:gd name="connsiteX4" fmla="*/ 696021 w 1388644"/>
              <a:gd name="connsiteY4" fmla="*/ 262283 h 1380587"/>
              <a:gd name="connsiteX5" fmla="*/ 588227 w 1388644"/>
              <a:gd name="connsiteY5" fmla="*/ 26 h 1380587"/>
              <a:gd name="connsiteX6" fmla="*/ 645654 w 1388644"/>
              <a:gd name="connsiteY6" fmla="*/ 8027 h 1380587"/>
              <a:gd name="connsiteX7" fmla="*/ 1370515 w 1388644"/>
              <a:gd name="connsiteY7" fmla="*/ 451139 h 1380587"/>
              <a:gd name="connsiteX8" fmla="*/ 1252693 w 1388644"/>
              <a:gd name="connsiteY8" fmla="*/ 1201613 h 1380587"/>
              <a:gd name="connsiteX9" fmla="*/ 1091329 w 1388644"/>
              <a:gd name="connsiteY9" fmla="*/ 1311751 h 1380587"/>
              <a:gd name="connsiteX10" fmla="*/ 999120 w 1388644"/>
              <a:gd name="connsiteY10" fmla="*/ 1350171 h 1380587"/>
              <a:gd name="connsiteX11" fmla="*/ 876176 w 1388644"/>
              <a:gd name="connsiteY11" fmla="*/ 1342488 h 1380587"/>
              <a:gd name="connsiteX12" fmla="*/ 650778 w 1388644"/>
              <a:gd name="connsiteY12" fmla="*/ 1375785 h 1380587"/>
              <a:gd name="connsiteX13" fmla="*/ 420257 w 1388644"/>
              <a:gd name="connsiteY13" fmla="*/ 1370662 h 1380587"/>
              <a:gd name="connsiteX14" fmla="*/ 102649 w 1388644"/>
              <a:gd name="connsiteY14" fmla="*/ 1286138 h 1380587"/>
              <a:gd name="connsiteX15" fmla="*/ 196 w 1388644"/>
              <a:gd name="connsiteY15" fmla="*/ 948040 h 1380587"/>
              <a:gd name="connsiteX16" fmla="*/ 128263 w 1388644"/>
              <a:gd name="connsiteY16" fmla="*/ 402474 h 1380587"/>
              <a:gd name="connsiteX17" fmla="*/ 297312 w 1388644"/>
              <a:gd name="connsiteY17" fmla="*/ 220617 h 1380587"/>
              <a:gd name="connsiteX18" fmla="*/ 369029 w 1388644"/>
              <a:gd name="connsiteY18" fmla="*/ 169391 h 1380587"/>
              <a:gd name="connsiteX19" fmla="*/ 588227 w 1388644"/>
              <a:gd name="connsiteY19" fmla="*/ 26 h 138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88644" h="1380587">
                <a:moveTo>
                  <a:pt x="696021" y="262283"/>
                </a:moveTo>
                <a:cubicBezTo>
                  <a:pt x="427169" y="262283"/>
                  <a:pt x="209220" y="480232"/>
                  <a:pt x="209220" y="749084"/>
                </a:cubicBezTo>
                <a:cubicBezTo>
                  <a:pt x="209220" y="1017937"/>
                  <a:pt x="427169" y="1235885"/>
                  <a:pt x="696021" y="1235885"/>
                </a:cubicBezTo>
                <a:cubicBezTo>
                  <a:pt x="964874" y="1235885"/>
                  <a:pt x="1182822" y="1017937"/>
                  <a:pt x="1182822" y="749084"/>
                </a:cubicBezTo>
                <a:cubicBezTo>
                  <a:pt x="1182822" y="480232"/>
                  <a:pt x="964874" y="262283"/>
                  <a:pt x="696021" y="262283"/>
                </a:cubicBezTo>
                <a:close/>
                <a:moveTo>
                  <a:pt x="588227" y="26"/>
                </a:moveTo>
                <a:cubicBezTo>
                  <a:pt x="605727" y="-277"/>
                  <a:pt x="624790" y="2158"/>
                  <a:pt x="645654" y="8027"/>
                </a:cubicBezTo>
                <a:cubicBezTo>
                  <a:pt x="812568" y="54985"/>
                  <a:pt x="1301532" y="311108"/>
                  <a:pt x="1370515" y="451139"/>
                </a:cubicBezTo>
                <a:cubicBezTo>
                  <a:pt x="1434904" y="581844"/>
                  <a:pt x="1311604" y="1083791"/>
                  <a:pt x="1252693" y="1201613"/>
                </a:cubicBezTo>
                <a:cubicBezTo>
                  <a:pt x="1209150" y="1342487"/>
                  <a:pt x="1133591" y="1320289"/>
                  <a:pt x="1091329" y="1311751"/>
                </a:cubicBezTo>
                <a:cubicBezTo>
                  <a:pt x="1049067" y="1303213"/>
                  <a:pt x="1034979" y="1345048"/>
                  <a:pt x="999120" y="1350171"/>
                </a:cubicBezTo>
                <a:cubicBezTo>
                  <a:pt x="963261" y="1355294"/>
                  <a:pt x="934233" y="1338219"/>
                  <a:pt x="876176" y="1342488"/>
                </a:cubicBezTo>
                <a:cubicBezTo>
                  <a:pt x="818119" y="1346757"/>
                  <a:pt x="726765" y="1371089"/>
                  <a:pt x="650778" y="1375785"/>
                </a:cubicBezTo>
                <a:cubicBezTo>
                  <a:pt x="574792" y="1380481"/>
                  <a:pt x="511612" y="1385603"/>
                  <a:pt x="420257" y="1370662"/>
                </a:cubicBezTo>
                <a:cubicBezTo>
                  <a:pt x="328902" y="1355721"/>
                  <a:pt x="253320" y="1408850"/>
                  <a:pt x="102649" y="1286138"/>
                </a:cubicBezTo>
                <a:cubicBezTo>
                  <a:pt x="62516" y="1253452"/>
                  <a:pt x="-4073" y="1095317"/>
                  <a:pt x="196" y="948040"/>
                </a:cubicBezTo>
                <a:cubicBezTo>
                  <a:pt x="4465" y="800763"/>
                  <a:pt x="12148" y="516026"/>
                  <a:pt x="128263" y="402474"/>
                </a:cubicBezTo>
                <a:cubicBezTo>
                  <a:pt x="221893" y="310910"/>
                  <a:pt x="257184" y="259464"/>
                  <a:pt x="297312" y="220617"/>
                </a:cubicBezTo>
                <a:cubicBezTo>
                  <a:pt x="337440" y="181770"/>
                  <a:pt x="310972" y="204823"/>
                  <a:pt x="369029" y="169391"/>
                </a:cubicBezTo>
                <a:cubicBezTo>
                  <a:pt x="419829" y="138388"/>
                  <a:pt x="465727" y="2144"/>
                  <a:pt x="588227" y="26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6" name="文本框 25"/>
          <p:cNvSpPr txBox="1"/>
          <p:nvPr/>
        </p:nvSpPr>
        <p:spPr>
          <a:xfrm>
            <a:off x="921914" y="657423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1914" y="1067427"/>
            <a:ext cx="5174081" cy="110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</a:t>
            </a:r>
            <a:r>
              <a:rPr lang="en-US" altLang="zh-CN">
                <a:solidFill>
                  <a:schemeClr val="bg1"/>
                </a:solidFill>
              </a:rPr>
              <a:t>porttitor </a:t>
            </a:r>
            <a:endParaRPr lang="en-US" altLang="zh-CN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>
                <a:solidFill>
                  <a:schemeClr val="bg1"/>
                </a:solidFill>
              </a:rPr>
              <a:t>congue </a:t>
            </a:r>
            <a:r>
              <a:rPr lang="en-US" altLang="zh-CN" dirty="0">
                <a:solidFill>
                  <a:schemeClr val="bg1"/>
                </a:solidFill>
              </a:rPr>
              <a:t>massa</a:t>
            </a:r>
            <a:r>
              <a:rPr lang="en-US" altLang="zh-CN">
                <a:solidFill>
                  <a:schemeClr val="bg1"/>
                </a:solidFill>
              </a:rPr>
              <a:t>. 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616" t="487" r="196" b="1695"/>
          <a:stretch>
            <a:fillRect/>
          </a:stretch>
        </p:blipFill>
        <p:spPr>
          <a:xfrm>
            <a:off x="3364687" y="4233560"/>
            <a:ext cx="1388644" cy="1380587"/>
          </a:xfrm>
          <a:custGeom>
            <a:avLst/>
            <a:gdLst>
              <a:gd name="connsiteX0" fmla="*/ 696021 w 1388644"/>
              <a:gd name="connsiteY0" fmla="*/ 262283 h 1380587"/>
              <a:gd name="connsiteX1" fmla="*/ 209220 w 1388644"/>
              <a:gd name="connsiteY1" fmla="*/ 749084 h 1380587"/>
              <a:gd name="connsiteX2" fmla="*/ 696021 w 1388644"/>
              <a:gd name="connsiteY2" fmla="*/ 1235885 h 1380587"/>
              <a:gd name="connsiteX3" fmla="*/ 1182822 w 1388644"/>
              <a:gd name="connsiteY3" fmla="*/ 749084 h 1380587"/>
              <a:gd name="connsiteX4" fmla="*/ 696021 w 1388644"/>
              <a:gd name="connsiteY4" fmla="*/ 262283 h 1380587"/>
              <a:gd name="connsiteX5" fmla="*/ 588227 w 1388644"/>
              <a:gd name="connsiteY5" fmla="*/ 26 h 1380587"/>
              <a:gd name="connsiteX6" fmla="*/ 645654 w 1388644"/>
              <a:gd name="connsiteY6" fmla="*/ 8027 h 1380587"/>
              <a:gd name="connsiteX7" fmla="*/ 1370515 w 1388644"/>
              <a:gd name="connsiteY7" fmla="*/ 451139 h 1380587"/>
              <a:gd name="connsiteX8" fmla="*/ 1252693 w 1388644"/>
              <a:gd name="connsiteY8" fmla="*/ 1201613 h 1380587"/>
              <a:gd name="connsiteX9" fmla="*/ 1091329 w 1388644"/>
              <a:gd name="connsiteY9" fmla="*/ 1311751 h 1380587"/>
              <a:gd name="connsiteX10" fmla="*/ 999120 w 1388644"/>
              <a:gd name="connsiteY10" fmla="*/ 1350171 h 1380587"/>
              <a:gd name="connsiteX11" fmla="*/ 876176 w 1388644"/>
              <a:gd name="connsiteY11" fmla="*/ 1342488 h 1380587"/>
              <a:gd name="connsiteX12" fmla="*/ 650778 w 1388644"/>
              <a:gd name="connsiteY12" fmla="*/ 1375785 h 1380587"/>
              <a:gd name="connsiteX13" fmla="*/ 420257 w 1388644"/>
              <a:gd name="connsiteY13" fmla="*/ 1370662 h 1380587"/>
              <a:gd name="connsiteX14" fmla="*/ 102649 w 1388644"/>
              <a:gd name="connsiteY14" fmla="*/ 1286138 h 1380587"/>
              <a:gd name="connsiteX15" fmla="*/ 196 w 1388644"/>
              <a:gd name="connsiteY15" fmla="*/ 948040 h 1380587"/>
              <a:gd name="connsiteX16" fmla="*/ 128263 w 1388644"/>
              <a:gd name="connsiteY16" fmla="*/ 402474 h 1380587"/>
              <a:gd name="connsiteX17" fmla="*/ 297312 w 1388644"/>
              <a:gd name="connsiteY17" fmla="*/ 220617 h 1380587"/>
              <a:gd name="connsiteX18" fmla="*/ 369029 w 1388644"/>
              <a:gd name="connsiteY18" fmla="*/ 169391 h 1380587"/>
              <a:gd name="connsiteX19" fmla="*/ 588227 w 1388644"/>
              <a:gd name="connsiteY19" fmla="*/ 26 h 138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88644" h="1380587">
                <a:moveTo>
                  <a:pt x="696021" y="262283"/>
                </a:moveTo>
                <a:cubicBezTo>
                  <a:pt x="427169" y="262283"/>
                  <a:pt x="209220" y="480232"/>
                  <a:pt x="209220" y="749084"/>
                </a:cubicBezTo>
                <a:cubicBezTo>
                  <a:pt x="209220" y="1017937"/>
                  <a:pt x="427169" y="1235885"/>
                  <a:pt x="696021" y="1235885"/>
                </a:cubicBezTo>
                <a:cubicBezTo>
                  <a:pt x="964874" y="1235885"/>
                  <a:pt x="1182822" y="1017937"/>
                  <a:pt x="1182822" y="749084"/>
                </a:cubicBezTo>
                <a:cubicBezTo>
                  <a:pt x="1182822" y="480232"/>
                  <a:pt x="964874" y="262283"/>
                  <a:pt x="696021" y="262283"/>
                </a:cubicBezTo>
                <a:close/>
                <a:moveTo>
                  <a:pt x="588227" y="26"/>
                </a:moveTo>
                <a:cubicBezTo>
                  <a:pt x="605727" y="-277"/>
                  <a:pt x="624790" y="2158"/>
                  <a:pt x="645654" y="8027"/>
                </a:cubicBezTo>
                <a:cubicBezTo>
                  <a:pt x="812568" y="54985"/>
                  <a:pt x="1301532" y="311108"/>
                  <a:pt x="1370515" y="451139"/>
                </a:cubicBezTo>
                <a:cubicBezTo>
                  <a:pt x="1434904" y="581844"/>
                  <a:pt x="1311604" y="1083791"/>
                  <a:pt x="1252693" y="1201613"/>
                </a:cubicBezTo>
                <a:cubicBezTo>
                  <a:pt x="1209150" y="1342487"/>
                  <a:pt x="1133591" y="1320289"/>
                  <a:pt x="1091329" y="1311751"/>
                </a:cubicBezTo>
                <a:cubicBezTo>
                  <a:pt x="1049067" y="1303213"/>
                  <a:pt x="1034979" y="1345048"/>
                  <a:pt x="999120" y="1350171"/>
                </a:cubicBezTo>
                <a:cubicBezTo>
                  <a:pt x="963261" y="1355294"/>
                  <a:pt x="934233" y="1338219"/>
                  <a:pt x="876176" y="1342488"/>
                </a:cubicBezTo>
                <a:cubicBezTo>
                  <a:pt x="818119" y="1346757"/>
                  <a:pt x="726765" y="1371089"/>
                  <a:pt x="650778" y="1375785"/>
                </a:cubicBezTo>
                <a:cubicBezTo>
                  <a:pt x="574792" y="1380481"/>
                  <a:pt x="511612" y="1385603"/>
                  <a:pt x="420257" y="1370662"/>
                </a:cubicBezTo>
                <a:cubicBezTo>
                  <a:pt x="328902" y="1355721"/>
                  <a:pt x="253320" y="1408850"/>
                  <a:pt x="102649" y="1286138"/>
                </a:cubicBezTo>
                <a:cubicBezTo>
                  <a:pt x="62516" y="1253452"/>
                  <a:pt x="-4073" y="1095317"/>
                  <a:pt x="196" y="948040"/>
                </a:cubicBezTo>
                <a:cubicBezTo>
                  <a:pt x="4465" y="800763"/>
                  <a:pt x="12148" y="516026"/>
                  <a:pt x="128263" y="402474"/>
                </a:cubicBezTo>
                <a:cubicBezTo>
                  <a:pt x="221893" y="310910"/>
                  <a:pt x="257184" y="259464"/>
                  <a:pt x="297312" y="220617"/>
                </a:cubicBezTo>
                <a:cubicBezTo>
                  <a:pt x="337440" y="181770"/>
                  <a:pt x="310972" y="204823"/>
                  <a:pt x="369029" y="169391"/>
                </a:cubicBezTo>
                <a:cubicBezTo>
                  <a:pt x="419829" y="138388"/>
                  <a:pt x="465727" y="2144"/>
                  <a:pt x="588227" y="26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616" t="487" r="196" b="1695"/>
          <a:stretch>
            <a:fillRect/>
          </a:stretch>
        </p:blipFill>
        <p:spPr>
          <a:xfrm>
            <a:off x="5447243" y="3406707"/>
            <a:ext cx="1388644" cy="1380587"/>
          </a:xfrm>
          <a:custGeom>
            <a:avLst/>
            <a:gdLst>
              <a:gd name="connsiteX0" fmla="*/ 696021 w 1388644"/>
              <a:gd name="connsiteY0" fmla="*/ 262283 h 1380587"/>
              <a:gd name="connsiteX1" fmla="*/ 209220 w 1388644"/>
              <a:gd name="connsiteY1" fmla="*/ 749084 h 1380587"/>
              <a:gd name="connsiteX2" fmla="*/ 696021 w 1388644"/>
              <a:gd name="connsiteY2" fmla="*/ 1235885 h 1380587"/>
              <a:gd name="connsiteX3" fmla="*/ 1182822 w 1388644"/>
              <a:gd name="connsiteY3" fmla="*/ 749084 h 1380587"/>
              <a:gd name="connsiteX4" fmla="*/ 696021 w 1388644"/>
              <a:gd name="connsiteY4" fmla="*/ 262283 h 1380587"/>
              <a:gd name="connsiteX5" fmla="*/ 588227 w 1388644"/>
              <a:gd name="connsiteY5" fmla="*/ 26 h 1380587"/>
              <a:gd name="connsiteX6" fmla="*/ 645654 w 1388644"/>
              <a:gd name="connsiteY6" fmla="*/ 8027 h 1380587"/>
              <a:gd name="connsiteX7" fmla="*/ 1370515 w 1388644"/>
              <a:gd name="connsiteY7" fmla="*/ 451139 h 1380587"/>
              <a:gd name="connsiteX8" fmla="*/ 1252693 w 1388644"/>
              <a:gd name="connsiteY8" fmla="*/ 1201613 h 1380587"/>
              <a:gd name="connsiteX9" fmla="*/ 1091329 w 1388644"/>
              <a:gd name="connsiteY9" fmla="*/ 1311751 h 1380587"/>
              <a:gd name="connsiteX10" fmla="*/ 999120 w 1388644"/>
              <a:gd name="connsiteY10" fmla="*/ 1350171 h 1380587"/>
              <a:gd name="connsiteX11" fmla="*/ 876176 w 1388644"/>
              <a:gd name="connsiteY11" fmla="*/ 1342488 h 1380587"/>
              <a:gd name="connsiteX12" fmla="*/ 650778 w 1388644"/>
              <a:gd name="connsiteY12" fmla="*/ 1375785 h 1380587"/>
              <a:gd name="connsiteX13" fmla="*/ 420257 w 1388644"/>
              <a:gd name="connsiteY13" fmla="*/ 1370662 h 1380587"/>
              <a:gd name="connsiteX14" fmla="*/ 102649 w 1388644"/>
              <a:gd name="connsiteY14" fmla="*/ 1286138 h 1380587"/>
              <a:gd name="connsiteX15" fmla="*/ 196 w 1388644"/>
              <a:gd name="connsiteY15" fmla="*/ 948040 h 1380587"/>
              <a:gd name="connsiteX16" fmla="*/ 128263 w 1388644"/>
              <a:gd name="connsiteY16" fmla="*/ 402474 h 1380587"/>
              <a:gd name="connsiteX17" fmla="*/ 297312 w 1388644"/>
              <a:gd name="connsiteY17" fmla="*/ 220617 h 1380587"/>
              <a:gd name="connsiteX18" fmla="*/ 369029 w 1388644"/>
              <a:gd name="connsiteY18" fmla="*/ 169391 h 1380587"/>
              <a:gd name="connsiteX19" fmla="*/ 588227 w 1388644"/>
              <a:gd name="connsiteY19" fmla="*/ 26 h 138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88644" h="1380587">
                <a:moveTo>
                  <a:pt x="696021" y="262283"/>
                </a:moveTo>
                <a:cubicBezTo>
                  <a:pt x="427169" y="262283"/>
                  <a:pt x="209220" y="480232"/>
                  <a:pt x="209220" y="749084"/>
                </a:cubicBezTo>
                <a:cubicBezTo>
                  <a:pt x="209220" y="1017937"/>
                  <a:pt x="427169" y="1235885"/>
                  <a:pt x="696021" y="1235885"/>
                </a:cubicBezTo>
                <a:cubicBezTo>
                  <a:pt x="964874" y="1235885"/>
                  <a:pt x="1182822" y="1017937"/>
                  <a:pt x="1182822" y="749084"/>
                </a:cubicBezTo>
                <a:cubicBezTo>
                  <a:pt x="1182822" y="480232"/>
                  <a:pt x="964874" y="262283"/>
                  <a:pt x="696021" y="262283"/>
                </a:cubicBezTo>
                <a:close/>
                <a:moveTo>
                  <a:pt x="588227" y="26"/>
                </a:moveTo>
                <a:cubicBezTo>
                  <a:pt x="605727" y="-277"/>
                  <a:pt x="624790" y="2158"/>
                  <a:pt x="645654" y="8027"/>
                </a:cubicBezTo>
                <a:cubicBezTo>
                  <a:pt x="812568" y="54985"/>
                  <a:pt x="1301532" y="311108"/>
                  <a:pt x="1370515" y="451139"/>
                </a:cubicBezTo>
                <a:cubicBezTo>
                  <a:pt x="1434904" y="581844"/>
                  <a:pt x="1311604" y="1083791"/>
                  <a:pt x="1252693" y="1201613"/>
                </a:cubicBezTo>
                <a:cubicBezTo>
                  <a:pt x="1209150" y="1342487"/>
                  <a:pt x="1133591" y="1320289"/>
                  <a:pt x="1091329" y="1311751"/>
                </a:cubicBezTo>
                <a:cubicBezTo>
                  <a:pt x="1049067" y="1303213"/>
                  <a:pt x="1034979" y="1345048"/>
                  <a:pt x="999120" y="1350171"/>
                </a:cubicBezTo>
                <a:cubicBezTo>
                  <a:pt x="963261" y="1355294"/>
                  <a:pt x="934233" y="1338219"/>
                  <a:pt x="876176" y="1342488"/>
                </a:cubicBezTo>
                <a:cubicBezTo>
                  <a:pt x="818119" y="1346757"/>
                  <a:pt x="726765" y="1371089"/>
                  <a:pt x="650778" y="1375785"/>
                </a:cubicBezTo>
                <a:cubicBezTo>
                  <a:pt x="574792" y="1380481"/>
                  <a:pt x="511612" y="1385603"/>
                  <a:pt x="420257" y="1370662"/>
                </a:cubicBezTo>
                <a:cubicBezTo>
                  <a:pt x="328902" y="1355721"/>
                  <a:pt x="253320" y="1408850"/>
                  <a:pt x="102649" y="1286138"/>
                </a:cubicBezTo>
                <a:cubicBezTo>
                  <a:pt x="62516" y="1253452"/>
                  <a:pt x="-4073" y="1095317"/>
                  <a:pt x="196" y="948040"/>
                </a:cubicBezTo>
                <a:cubicBezTo>
                  <a:pt x="4465" y="800763"/>
                  <a:pt x="12148" y="516026"/>
                  <a:pt x="128263" y="402474"/>
                </a:cubicBezTo>
                <a:cubicBezTo>
                  <a:pt x="221893" y="310910"/>
                  <a:pt x="257184" y="259464"/>
                  <a:pt x="297312" y="220617"/>
                </a:cubicBezTo>
                <a:cubicBezTo>
                  <a:pt x="337440" y="181770"/>
                  <a:pt x="310972" y="204823"/>
                  <a:pt x="369029" y="169391"/>
                </a:cubicBezTo>
                <a:cubicBezTo>
                  <a:pt x="419829" y="138388"/>
                  <a:pt x="465727" y="2144"/>
                  <a:pt x="588227" y="26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l="616" t="487" r="196" b="1695"/>
          <a:stretch>
            <a:fillRect/>
          </a:stretch>
        </p:blipFill>
        <p:spPr>
          <a:xfrm>
            <a:off x="7529799" y="4233560"/>
            <a:ext cx="1388644" cy="1380587"/>
          </a:xfrm>
          <a:custGeom>
            <a:avLst/>
            <a:gdLst>
              <a:gd name="connsiteX0" fmla="*/ 696021 w 1388644"/>
              <a:gd name="connsiteY0" fmla="*/ 262283 h 1380587"/>
              <a:gd name="connsiteX1" fmla="*/ 209220 w 1388644"/>
              <a:gd name="connsiteY1" fmla="*/ 749084 h 1380587"/>
              <a:gd name="connsiteX2" fmla="*/ 696021 w 1388644"/>
              <a:gd name="connsiteY2" fmla="*/ 1235885 h 1380587"/>
              <a:gd name="connsiteX3" fmla="*/ 1182822 w 1388644"/>
              <a:gd name="connsiteY3" fmla="*/ 749084 h 1380587"/>
              <a:gd name="connsiteX4" fmla="*/ 696021 w 1388644"/>
              <a:gd name="connsiteY4" fmla="*/ 262283 h 1380587"/>
              <a:gd name="connsiteX5" fmla="*/ 588227 w 1388644"/>
              <a:gd name="connsiteY5" fmla="*/ 26 h 1380587"/>
              <a:gd name="connsiteX6" fmla="*/ 645654 w 1388644"/>
              <a:gd name="connsiteY6" fmla="*/ 8027 h 1380587"/>
              <a:gd name="connsiteX7" fmla="*/ 1370515 w 1388644"/>
              <a:gd name="connsiteY7" fmla="*/ 451139 h 1380587"/>
              <a:gd name="connsiteX8" fmla="*/ 1252693 w 1388644"/>
              <a:gd name="connsiteY8" fmla="*/ 1201613 h 1380587"/>
              <a:gd name="connsiteX9" fmla="*/ 1091329 w 1388644"/>
              <a:gd name="connsiteY9" fmla="*/ 1311751 h 1380587"/>
              <a:gd name="connsiteX10" fmla="*/ 999120 w 1388644"/>
              <a:gd name="connsiteY10" fmla="*/ 1350171 h 1380587"/>
              <a:gd name="connsiteX11" fmla="*/ 876176 w 1388644"/>
              <a:gd name="connsiteY11" fmla="*/ 1342488 h 1380587"/>
              <a:gd name="connsiteX12" fmla="*/ 650778 w 1388644"/>
              <a:gd name="connsiteY12" fmla="*/ 1375785 h 1380587"/>
              <a:gd name="connsiteX13" fmla="*/ 420257 w 1388644"/>
              <a:gd name="connsiteY13" fmla="*/ 1370662 h 1380587"/>
              <a:gd name="connsiteX14" fmla="*/ 102649 w 1388644"/>
              <a:gd name="connsiteY14" fmla="*/ 1286138 h 1380587"/>
              <a:gd name="connsiteX15" fmla="*/ 196 w 1388644"/>
              <a:gd name="connsiteY15" fmla="*/ 948040 h 1380587"/>
              <a:gd name="connsiteX16" fmla="*/ 128263 w 1388644"/>
              <a:gd name="connsiteY16" fmla="*/ 402474 h 1380587"/>
              <a:gd name="connsiteX17" fmla="*/ 297312 w 1388644"/>
              <a:gd name="connsiteY17" fmla="*/ 220617 h 1380587"/>
              <a:gd name="connsiteX18" fmla="*/ 369029 w 1388644"/>
              <a:gd name="connsiteY18" fmla="*/ 169391 h 1380587"/>
              <a:gd name="connsiteX19" fmla="*/ 588227 w 1388644"/>
              <a:gd name="connsiteY19" fmla="*/ 26 h 138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88644" h="1380587">
                <a:moveTo>
                  <a:pt x="696021" y="262283"/>
                </a:moveTo>
                <a:cubicBezTo>
                  <a:pt x="427169" y="262283"/>
                  <a:pt x="209220" y="480232"/>
                  <a:pt x="209220" y="749084"/>
                </a:cubicBezTo>
                <a:cubicBezTo>
                  <a:pt x="209220" y="1017937"/>
                  <a:pt x="427169" y="1235885"/>
                  <a:pt x="696021" y="1235885"/>
                </a:cubicBezTo>
                <a:cubicBezTo>
                  <a:pt x="964874" y="1235885"/>
                  <a:pt x="1182822" y="1017937"/>
                  <a:pt x="1182822" y="749084"/>
                </a:cubicBezTo>
                <a:cubicBezTo>
                  <a:pt x="1182822" y="480232"/>
                  <a:pt x="964874" y="262283"/>
                  <a:pt x="696021" y="262283"/>
                </a:cubicBezTo>
                <a:close/>
                <a:moveTo>
                  <a:pt x="588227" y="26"/>
                </a:moveTo>
                <a:cubicBezTo>
                  <a:pt x="605727" y="-277"/>
                  <a:pt x="624790" y="2158"/>
                  <a:pt x="645654" y="8027"/>
                </a:cubicBezTo>
                <a:cubicBezTo>
                  <a:pt x="812568" y="54985"/>
                  <a:pt x="1301532" y="311108"/>
                  <a:pt x="1370515" y="451139"/>
                </a:cubicBezTo>
                <a:cubicBezTo>
                  <a:pt x="1434904" y="581844"/>
                  <a:pt x="1311604" y="1083791"/>
                  <a:pt x="1252693" y="1201613"/>
                </a:cubicBezTo>
                <a:cubicBezTo>
                  <a:pt x="1209150" y="1342487"/>
                  <a:pt x="1133591" y="1320289"/>
                  <a:pt x="1091329" y="1311751"/>
                </a:cubicBezTo>
                <a:cubicBezTo>
                  <a:pt x="1049067" y="1303213"/>
                  <a:pt x="1034979" y="1345048"/>
                  <a:pt x="999120" y="1350171"/>
                </a:cubicBezTo>
                <a:cubicBezTo>
                  <a:pt x="963261" y="1355294"/>
                  <a:pt x="934233" y="1338219"/>
                  <a:pt x="876176" y="1342488"/>
                </a:cubicBezTo>
                <a:cubicBezTo>
                  <a:pt x="818119" y="1346757"/>
                  <a:pt x="726765" y="1371089"/>
                  <a:pt x="650778" y="1375785"/>
                </a:cubicBezTo>
                <a:cubicBezTo>
                  <a:pt x="574792" y="1380481"/>
                  <a:pt x="511612" y="1385603"/>
                  <a:pt x="420257" y="1370662"/>
                </a:cubicBezTo>
                <a:cubicBezTo>
                  <a:pt x="328902" y="1355721"/>
                  <a:pt x="253320" y="1408850"/>
                  <a:pt x="102649" y="1286138"/>
                </a:cubicBezTo>
                <a:cubicBezTo>
                  <a:pt x="62516" y="1253452"/>
                  <a:pt x="-4073" y="1095317"/>
                  <a:pt x="196" y="948040"/>
                </a:cubicBezTo>
                <a:cubicBezTo>
                  <a:pt x="4465" y="800763"/>
                  <a:pt x="12148" y="516026"/>
                  <a:pt x="128263" y="402474"/>
                </a:cubicBezTo>
                <a:cubicBezTo>
                  <a:pt x="221893" y="310910"/>
                  <a:pt x="257184" y="259464"/>
                  <a:pt x="297312" y="220617"/>
                </a:cubicBezTo>
                <a:cubicBezTo>
                  <a:pt x="337440" y="181770"/>
                  <a:pt x="310972" y="204823"/>
                  <a:pt x="369029" y="169391"/>
                </a:cubicBezTo>
                <a:cubicBezTo>
                  <a:pt x="419829" y="138388"/>
                  <a:pt x="465727" y="2144"/>
                  <a:pt x="588227" y="26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616" t="487" r="196" b="1695"/>
          <a:stretch>
            <a:fillRect/>
          </a:stretch>
        </p:blipFill>
        <p:spPr>
          <a:xfrm>
            <a:off x="9612353" y="3834724"/>
            <a:ext cx="1388644" cy="1380587"/>
          </a:xfrm>
          <a:custGeom>
            <a:avLst/>
            <a:gdLst>
              <a:gd name="connsiteX0" fmla="*/ 696021 w 1388644"/>
              <a:gd name="connsiteY0" fmla="*/ 262283 h 1380587"/>
              <a:gd name="connsiteX1" fmla="*/ 209220 w 1388644"/>
              <a:gd name="connsiteY1" fmla="*/ 749084 h 1380587"/>
              <a:gd name="connsiteX2" fmla="*/ 696021 w 1388644"/>
              <a:gd name="connsiteY2" fmla="*/ 1235885 h 1380587"/>
              <a:gd name="connsiteX3" fmla="*/ 1182822 w 1388644"/>
              <a:gd name="connsiteY3" fmla="*/ 749084 h 1380587"/>
              <a:gd name="connsiteX4" fmla="*/ 696021 w 1388644"/>
              <a:gd name="connsiteY4" fmla="*/ 262283 h 1380587"/>
              <a:gd name="connsiteX5" fmla="*/ 588227 w 1388644"/>
              <a:gd name="connsiteY5" fmla="*/ 26 h 1380587"/>
              <a:gd name="connsiteX6" fmla="*/ 645654 w 1388644"/>
              <a:gd name="connsiteY6" fmla="*/ 8027 h 1380587"/>
              <a:gd name="connsiteX7" fmla="*/ 1370515 w 1388644"/>
              <a:gd name="connsiteY7" fmla="*/ 451139 h 1380587"/>
              <a:gd name="connsiteX8" fmla="*/ 1252693 w 1388644"/>
              <a:gd name="connsiteY8" fmla="*/ 1201613 h 1380587"/>
              <a:gd name="connsiteX9" fmla="*/ 1091329 w 1388644"/>
              <a:gd name="connsiteY9" fmla="*/ 1311751 h 1380587"/>
              <a:gd name="connsiteX10" fmla="*/ 999120 w 1388644"/>
              <a:gd name="connsiteY10" fmla="*/ 1350171 h 1380587"/>
              <a:gd name="connsiteX11" fmla="*/ 876176 w 1388644"/>
              <a:gd name="connsiteY11" fmla="*/ 1342488 h 1380587"/>
              <a:gd name="connsiteX12" fmla="*/ 650778 w 1388644"/>
              <a:gd name="connsiteY12" fmla="*/ 1375785 h 1380587"/>
              <a:gd name="connsiteX13" fmla="*/ 420257 w 1388644"/>
              <a:gd name="connsiteY13" fmla="*/ 1370662 h 1380587"/>
              <a:gd name="connsiteX14" fmla="*/ 102649 w 1388644"/>
              <a:gd name="connsiteY14" fmla="*/ 1286138 h 1380587"/>
              <a:gd name="connsiteX15" fmla="*/ 196 w 1388644"/>
              <a:gd name="connsiteY15" fmla="*/ 948040 h 1380587"/>
              <a:gd name="connsiteX16" fmla="*/ 128263 w 1388644"/>
              <a:gd name="connsiteY16" fmla="*/ 402474 h 1380587"/>
              <a:gd name="connsiteX17" fmla="*/ 297312 w 1388644"/>
              <a:gd name="connsiteY17" fmla="*/ 220617 h 1380587"/>
              <a:gd name="connsiteX18" fmla="*/ 369029 w 1388644"/>
              <a:gd name="connsiteY18" fmla="*/ 169391 h 1380587"/>
              <a:gd name="connsiteX19" fmla="*/ 588227 w 1388644"/>
              <a:gd name="connsiteY19" fmla="*/ 26 h 138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88644" h="1380587">
                <a:moveTo>
                  <a:pt x="696021" y="262283"/>
                </a:moveTo>
                <a:cubicBezTo>
                  <a:pt x="427169" y="262283"/>
                  <a:pt x="209220" y="480232"/>
                  <a:pt x="209220" y="749084"/>
                </a:cubicBezTo>
                <a:cubicBezTo>
                  <a:pt x="209220" y="1017937"/>
                  <a:pt x="427169" y="1235885"/>
                  <a:pt x="696021" y="1235885"/>
                </a:cubicBezTo>
                <a:cubicBezTo>
                  <a:pt x="964874" y="1235885"/>
                  <a:pt x="1182822" y="1017937"/>
                  <a:pt x="1182822" y="749084"/>
                </a:cubicBezTo>
                <a:cubicBezTo>
                  <a:pt x="1182822" y="480232"/>
                  <a:pt x="964874" y="262283"/>
                  <a:pt x="696021" y="262283"/>
                </a:cubicBezTo>
                <a:close/>
                <a:moveTo>
                  <a:pt x="588227" y="26"/>
                </a:moveTo>
                <a:cubicBezTo>
                  <a:pt x="605727" y="-277"/>
                  <a:pt x="624790" y="2158"/>
                  <a:pt x="645654" y="8027"/>
                </a:cubicBezTo>
                <a:cubicBezTo>
                  <a:pt x="812568" y="54985"/>
                  <a:pt x="1301532" y="311108"/>
                  <a:pt x="1370515" y="451139"/>
                </a:cubicBezTo>
                <a:cubicBezTo>
                  <a:pt x="1434904" y="581844"/>
                  <a:pt x="1311604" y="1083791"/>
                  <a:pt x="1252693" y="1201613"/>
                </a:cubicBezTo>
                <a:cubicBezTo>
                  <a:pt x="1209150" y="1342487"/>
                  <a:pt x="1133591" y="1320289"/>
                  <a:pt x="1091329" y="1311751"/>
                </a:cubicBezTo>
                <a:cubicBezTo>
                  <a:pt x="1049067" y="1303213"/>
                  <a:pt x="1034979" y="1345048"/>
                  <a:pt x="999120" y="1350171"/>
                </a:cubicBezTo>
                <a:cubicBezTo>
                  <a:pt x="963261" y="1355294"/>
                  <a:pt x="934233" y="1338219"/>
                  <a:pt x="876176" y="1342488"/>
                </a:cubicBezTo>
                <a:cubicBezTo>
                  <a:pt x="818119" y="1346757"/>
                  <a:pt x="726765" y="1371089"/>
                  <a:pt x="650778" y="1375785"/>
                </a:cubicBezTo>
                <a:cubicBezTo>
                  <a:pt x="574792" y="1380481"/>
                  <a:pt x="511612" y="1385603"/>
                  <a:pt x="420257" y="1370662"/>
                </a:cubicBezTo>
                <a:cubicBezTo>
                  <a:pt x="328902" y="1355721"/>
                  <a:pt x="253320" y="1408850"/>
                  <a:pt x="102649" y="1286138"/>
                </a:cubicBezTo>
                <a:cubicBezTo>
                  <a:pt x="62516" y="1253452"/>
                  <a:pt x="-4073" y="1095317"/>
                  <a:pt x="196" y="948040"/>
                </a:cubicBezTo>
                <a:cubicBezTo>
                  <a:pt x="4465" y="800763"/>
                  <a:pt x="12148" y="516026"/>
                  <a:pt x="128263" y="402474"/>
                </a:cubicBezTo>
                <a:cubicBezTo>
                  <a:pt x="221893" y="310910"/>
                  <a:pt x="257184" y="259464"/>
                  <a:pt x="297312" y="220617"/>
                </a:cubicBezTo>
                <a:cubicBezTo>
                  <a:pt x="337440" y="181770"/>
                  <a:pt x="310972" y="204823"/>
                  <a:pt x="369029" y="169391"/>
                </a:cubicBezTo>
                <a:cubicBezTo>
                  <a:pt x="419829" y="138388"/>
                  <a:pt x="465727" y="2144"/>
                  <a:pt x="588227" y="26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36" name="文本框 35"/>
          <p:cNvSpPr txBox="1"/>
          <p:nvPr/>
        </p:nvSpPr>
        <p:spPr>
          <a:xfrm>
            <a:off x="1021899" y="6151025"/>
            <a:ext cx="166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07776" y="5888377"/>
            <a:ext cx="166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65234" y="5061524"/>
            <a:ext cx="166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93355" y="5888377"/>
            <a:ext cx="166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62701" y="5489541"/>
            <a:ext cx="166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9729" y="5066977"/>
            <a:ext cx="1253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2014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32285" y="4804329"/>
            <a:ext cx="1253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2015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69275" y="3977476"/>
            <a:ext cx="1253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2016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97396" y="4804329"/>
            <a:ext cx="1253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2017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679951" y="4405493"/>
            <a:ext cx="1253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2018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984" t="1427" r="2180" b="1427"/>
          <a:stretch>
            <a:fillRect/>
          </a:stretch>
        </p:blipFill>
        <p:spPr>
          <a:xfrm>
            <a:off x="2760699" y="819010"/>
            <a:ext cx="6670602" cy="5421501"/>
          </a:xfrm>
          <a:custGeom>
            <a:avLst/>
            <a:gdLst>
              <a:gd name="connsiteX0" fmla="*/ 1951980 w 6670602"/>
              <a:gd name="connsiteY0" fmla="*/ 3 h 5421501"/>
              <a:gd name="connsiteX1" fmla="*/ 2758804 w 6670602"/>
              <a:gd name="connsiteY1" fmla="*/ 860615 h 5421501"/>
              <a:gd name="connsiteX2" fmla="*/ 3396578 w 6670602"/>
              <a:gd name="connsiteY2" fmla="*/ 376521 h 5421501"/>
              <a:gd name="connsiteX3" fmla="*/ 3857620 w 6670602"/>
              <a:gd name="connsiteY3" fmla="*/ 576306 h 5421501"/>
              <a:gd name="connsiteX4" fmla="*/ 4180350 w 6670602"/>
              <a:gd name="connsiteY4" fmla="*/ 1506074 h 5421501"/>
              <a:gd name="connsiteX5" fmla="*/ 4810440 w 6670602"/>
              <a:gd name="connsiteY5" fmla="*/ 1813435 h 5421501"/>
              <a:gd name="connsiteX6" fmla="*/ 5986098 w 6670602"/>
              <a:gd name="connsiteY6" fmla="*/ 691566 h 5421501"/>
              <a:gd name="connsiteX7" fmla="*/ 6654609 w 6670602"/>
              <a:gd name="connsiteY7" fmla="*/ 2458894 h 5421501"/>
              <a:gd name="connsiteX8" fmla="*/ 5409795 w 6670602"/>
              <a:gd name="connsiteY8" fmla="*/ 4341482 h 5421501"/>
              <a:gd name="connsiteX9" fmla="*/ 2958588 w 6670602"/>
              <a:gd name="connsiteY9" fmla="*/ 5378827 h 5421501"/>
              <a:gd name="connsiteX10" fmla="*/ 2343866 w 6670602"/>
              <a:gd name="connsiteY10" fmla="*/ 2935304 h 5421501"/>
              <a:gd name="connsiteX11" fmla="*/ 77076 w 6670602"/>
              <a:gd name="connsiteY11" fmla="*/ 2128480 h 5421501"/>
              <a:gd name="connsiteX12" fmla="*/ 661062 w 6670602"/>
              <a:gd name="connsiteY12" fmla="*/ 852931 h 5421501"/>
              <a:gd name="connsiteX13" fmla="*/ 1951980 w 6670602"/>
              <a:gd name="connsiteY13" fmla="*/ 3 h 542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70602" h="5421501">
                <a:moveTo>
                  <a:pt x="1951980" y="3"/>
                </a:moveTo>
                <a:cubicBezTo>
                  <a:pt x="2301604" y="1284"/>
                  <a:pt x="2518038" y="797862"/>
                  <a:pt x="2758804" y="860615"/>
                </a:cubicBezTo>
                <a:cubicBezTo>
                  <a:pt x="2999570" y="923368"/>
                  <a:pt x="3213442" y="423906"/>
                  <a:pt x="3396578" y="376521"/>
                </a:cubicBezTo>
                <a:cubicBezTo>
                  <a:pt x="3579714" y="329136"/>
                  <a:pt x="3726991" y="388047"/>
                  <a:pt x="3857620" y="576306"/>
                </a:cubicBezTo>
                <a:cubicBezTo>
                  <a:pt x="3988249" y="764565"/>
                  <a:pt x="4021547" y="1299886"/>
                  <a:pt x="4180350" y="1506074"/>
                </a:cubicBezTo>
                <a:cubicBezTo>
                  <a:pt x="4339153" y="1712262"/>
                  <a:pt x="4509482" y="1949186"/>
                  <a:pt x="4810440" y="1813435"/>
                </a:cubicBezTo>
                <a:cubicBezTo>
                  <a:pt x="5111398" y="1677684"/>
                  <a:pt x="5595493" y="537885"/>
                  <a:pt x="5986098" y="691566"/>
                </a:cubicBezTo>
                <a:cubicBezTo>
                  <a:pt x="6399756" y="760721"/>
                  <a:pt x="6750659" y="1850575"/>
                  <a:pt x="6654609" y="2458894"/>
                </a:cubicBezTo>
                <a:cubicBezTo>
                  <a:pt x="6558559" y="3067213"/>
                  <a:pt x="6025798" y="3854827"/>
                  <a:pt x="5409795" y="4341482"/>
                </a:cubicBezTo>
                <a:cubicBezTo>
                  <a:pt x="4793792" y="4828137"/>
                  <a:pt x="3469576" y="5613190"/>
                  <a:pt x="2958588" y="5378827"/>
                </a:cubicBezTo>
                <a:cubicBezTo>
                  <a:pt x="2447600" y="5144464"/>
                  <a:pt x="2824118" y="3477029"/>
                  <a:pt x="2343866" y="2935304"/>
                </a:cubicBezTo>
                <a:cubicBezTo>
                  <a:pt x="1863614" y="2393580"/>
                  <a:pt x="357543" y="2475542"/>
                  <a:pt x="77076" y="2128480"/>
                </a:cubicBezTo>
                <a:cubicBezTo>
                  <a:pt x="-203391" y="1781418"/>
                  <a:pt x="348578" y="1207677"/>
                  <a:pt x="661062" y="852931"/>
                </a:cubicBezTo>
                <a:cubicBezTo>
                  <a:pt x="973546" y="498185"/>
                  <a:pt x="1602356" y="-1278"/>
                  <a:pt x="1951980" y="3"/>
                </a:cubicBezTo>
                <a:close/>
              </a:path>
            </a:pathLst>
          </a:custGeom>
          <a:noFill/>
        </p:spPr>
      </p:pic>
      <p:sp>
        <p:nvSpPr>
          <p:cNvPr id="3" name="矩形 2"/>
          <p:cNvSpPr/>
          <p:nvPr/>
        </p:nvSpPr>
        <p:spPr>
          <a:xfrm>
            <a:off x="1043039" y="1105319"/>
            <a:ext cx="10105923" cy="355967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0397" y="1710267"/>
            <a:ext cx="1055408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/>
                </a:solidFill>
                <a:latin typeface="+mj-lt"/>
              </a:rPr>
              <a:t>THANK YOU</a:t>
            </a:r>
            <a:endParaRPr lang="zh-CN" altLang="en-US" sz="115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6118" y="3570148"/>
            <a:ext cx="8329019" cy="689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Lorem ipsum dolor </a:t>
            </a:r>
            <a:r>
              <a:rPr lang="en-US" altLang="zh-CN">
                <a:solidFill>
                  <a:schemeClr val="bg1"/>
                </a:solidFill>
              </a:rPr>
              <a:t>sit amet </a:t>
            </a:r>
            <a:endParaRPr lang="en-US" altLang="zh-CN">
              <a:solidFill>
                <a:schemeClr val="bg1"/>
              </a:solidFill>
            </a:endParaRPr>
          </a:p>
          <a:p>
            <a:pPr algn="ctr">
              <a:lnSpc>
                <a:spcPct val="125000"/>
              </a:lnSpc>
            </a:pPr>
            <a:r>
              <a:rPr lang="en-US" altLang="zh-CN">
                <a:solidFill>
                  <a:schemeClr val="bg1"/>
                </a:solidFill>
              </a:rPr>
              <a:t>consectetuer </a:t>
            </a:r>
            <a:r>
              <a:rPr lang="en-US" altLang="zh-CN" dirty="0">
                <a:solidFill>
                  <a:schemeClr val="bg1"/>
                </a:solidFill>
              </a:rPr>
              <a:t>adipiscing elit. Maecenas porttitor congue massa. </a:t>
            </a:r>
            <a:r>
              <a:rPr lang="en-US" altLang="zh-CN">
                <a:solidFill>
                  <a:schemeClr val="bg1"/>
                </a:solidFill>
              </a:rPr>
              <a:t>Fusce posuere 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1491" y="5539850"/>
            <a:ext cx="8329019" cy="75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</a:t>
            </a:r>
            <a:r>
              <a:rPr lang="en-US" altLang="zh-CN">
                <a:solidFill>
                  <a:schemeClr val="bg1"/>
                </a:solidFill>
              </a:rPr>
              <a:t>,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3835" y="3905149"/>
            <a:ext cx="4122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</a:rPr>
              <a:t>REM IPSUM DOLOR</a:t>
            </a:r>
            <a:endParaRPr lang="zh-CN" altLang="en-US" sz="28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4779" y="1012049"/>
            <a:ext cx="16424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>
                <a:solidFill>
                  <a:schemeClr val="bg1"/>
                </a:solidFill>
                <a:latin typeface="+mj-lt"/>
                <a:cs typeface="Arial" panose="020B0604020202090204" pitchFamily="34" charset="0"/>
              </a:rPr>
              <a:t>1</a:t>
            </a:r>
            <a:endParaRPr lang="zh-CN" altLang="en-US" sz="19900" b="1">
              <a:solidFill>
                <a:schemeClr val="bg1"/>
              </a:solidFill>
              <a:latin typeface="+mj-lt"/>
              <a:cs typeface="Arial" panose="020B060402020209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86373" y="3706240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186373" y="4542819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rcRect l="458" t="1727" r="1264" b="3650"/>
          <a:stretch>
            <a:fillRect/>
          </a:stretch>
        </p:blipFill>
        <p:spPr>
          <a:xfrm rot="19279438">
            <a:off x="1277412" y="185568"/>
            <a:ext cx="9756924" cy="7621556"/>
          </a:xfrm>
          <a:custGeom>
            <a:avLst/>
            <a:gdLst>
              <a:gd name="connsiteX0" fmla="*/ 8964256 w 9756924"/>
              <a:gd name="connsiteY0" fmla="*/ 2442973 h 7621556"/>
              <a:gd name="connsiteX1" fmla="*/ 9683154 w 9756924"/>
              <a:gd name="connsiteY1" fmla="*/ 4889414 h 7621556"/>
              <a:gd name="connsiteX2" fmla="*/ 7200985 w 9756924"/>
              <a:gd name="connsiteY2" fmla="*/ 7344220 h 7621556"/>
              <a:gd name="connsiteX3" fmla="*/ 4491452 w 9756924"/>
              <a:gd name="connsiteY3" fmla="*/ 7137590 h 7621556"/>
              <a:gd name="connsiteX4" fmla="*/ 3874599 w 9756924"/>
              <a:gd name="connsiteY4" fmla="*/ 4544664 h 7621556"/>
              <a:gd name="connsiteX5" fmla="*/ 2059339 w 9756924"/>
              <a:gd name="connsiteY5" fmla="*/ 3106824 h 7621556"/>
              <a:gd name="connsiteX6" fmla="*/ 43539 w 9756924"/>
              <a:gd name="connsiteY6" fmla="*/ 2527614 h 7621556"/>
              <a:gd name="connsiteX7" fmla="*/ 986187 w 9756924"/>
              <a:gd name="connsiteY7" fmla="*/ 741887 h 7621556"/>
              <a:gd name="connsiteX8" fmla="*/ 2562812 w 9756924"/>
              <a:gd name="connsiteY8" fmla="*/ 26453 h 7621556"/>
              <a:gd name="connsiteX9" fmla="*/ 4027518 w 9756924"/>
              <a:gd name="connsiteY9" fmla="*/ 1579181 h 7621556"/>
              <a:gd name="connsiteX10" fmla="*/ 5255523 w 9756924"/>
              <a:gd name="connsiteY10" fmla="*/ 691168 h 7621556"/>
              <a:gd name="connsiteX11" fmla="*/ 6467891 w 9756924"/>
              <a:gd name="connsiteY11" fmla="*/ 2635146 h 7621556"/>
              <a:gd name="connsiteX12" fmla="*/ 7537774 w 9756924"/>
              <a:gd name="connsiteY12" fmla="*/ 3445915 h 7621556"/>
              <a:gd name="connsiteX13" fmla="*/ 8964256 w 9756924"/>
              <a:gd name="connsiteY13" fmla="*/ 2442973 h 76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56924" h="7621556">
                <a:moveTo>
                  <a:pt x="8964256" y="2442973"/>
                </a:moveTo>
                <a:cubicBezTo>
                  <a:pt x="9321819" y="2683556"/>
                  <a:pt x="9977033" y="4072539"/>
                  <a:pt x="9683154" y="4889414"/>
                </a:cubicBezTo>
                <a:cubicBezTo>
                  <a:pt x="9389275" y="5706288"/>
                  <a:pt x="8066269" y="6969524"/>
                  <a:pt x="7200985" y="7344220"/>
                </a:cubicBezTo>
                <a:cubicBezTo>
                  <a:pt x="6335702" y="7718916"/>
                  <a:pt x="5220754" y="7772076"/>
                  <a:pt x="4491452" y="7137590"/>
                </a:cubicBezTo>
                <a:cubicBezTo>
                  <a:pt x="3810333" y="6632941"/>
                  <a:pt x="4279951" y="5216458"/>
                  <a:pt x="3874599" y="4544664"/>
                </a:cubicBezTo>
                <a:cubicBezTo>
                  <a:pt x="3469247" y="3872870"/>
                  <a:pt x="2697849" y="3442999"/>
                  <a:pt x="2059339" y="3106824"/>
                </a:cubicBezTo>
                <a:cubicBezTo>
                  <a:pt x="1420829" y="2770649"/>
                  <a:pt x="276152" y="3025644"/>
                  <a:pt x="43539" y="2527614"/>
                </a:cubicBezTo>
                <a:cubicBezTo>
                  <a:pt x="-189074" y="2029585"/>
                  <a:pt x="566309" y="1158747"/>
                  <a:pt x="986187" y="741887"/>
                </a:cubicBezTo>
                <a:cubicBezTo>
                  <a:pt x="1406065" y="325027"/>
                  <a:pt x="2055924" y="-113096"/>
                  <a:pt x="2562812" y="26453"/>
                </a:cubicBezTo>
                <a:cubicBezTo>
                  <a:pt x="3069700" y="166002"/>
                  <a:pt x="3578733" y="1468395"/>
                  <a:pt x="4027518" y="1579181"/>
                </a:cubicBezTo>
                <a:cubicBezTo>
                  <a:pt x="4476303" y="1689967"/>
                  <a:pt x="4655890" y="604141"/>
                  <a:pt x="5255523" y="691168"/>
                </a:cubicBezTo>
                <a:cubicBezTo>
                  <a:pt x="5855157" y="778196"/>
                  <a:pt x="6087516" y="2176021"/>
                  <a:pt x="6467891" y="2635146"/>
                </a:cubicBezTo>
                <a:cubicBezTo>
                  <a:pt x="6848267" y="3094270"/>
                  <a:pt x="7121713" y="3477944"/>
                  <a:pt x="7537774" y="3445915"/>
                </a:cubicBezTo>
                <a:cubicBezTo>
                  <a:pt x="7953835" y="3413886"/>
                  <a:pt x="8606693" y="2202390"/>
                  <a:pt x="8964256" y="2442973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6" name="椭圆 5"/>
          <p:cNvSpPr/>
          <p:nvPr/>
        </p:nvSpPr>
        <p:spPr>
          <a:xfrm>
            <a:off x="2035829" y="3013097"/>
            <a:ext cx="1306450" cy="13064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72908" y="4494588"/>
            <a:ext cx="2000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66519" y="4402219"/>
            <a:ext cx="1306450" cy="13064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74414" y="5883710"/>
            <a:ext cx="1932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68193" y="1614279"/>
            <a:ext cx="1306450" cy="13064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357772" y="3095770"/>
            <a:ext cx="2017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12718" y="2689896"/>
            <a:ext cx="1306450" cy="130645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78981" y="4171387"/>
            <a:ext cx="1822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3967" y="788453"/>
            <a:ext cx="1310811" cy="112035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93900" y="871578"/>
            <a:ext cx="11158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TEXT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68890" y="3142694"/>
            <a:ext cx="1040328" cy="10403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图形 97"/>
          <p:cNvSpPr/>
          <p:nvPr/>
        </p:nvSpPr>
        <p:spPr>
          <a:xfrm>
            <a:off x="2408202" y="3389628"/>
            <a:ext cx="473598" cy="546460"/>
          </a:xfrm>
          <a:custGeom>
            <a:avLst/>
            <a:gdLst>
              <a:gd name="connsiteX0" fmla="*/ 952500 w 990600"/>
              <a:gd name="connsiteY0" fmla="*/ 152400 h 1143000"/>
              <a:gd name="connsiteX1" fmla="*/ 914400 w 990600"/>
              <a:gd name="connsiteY1" fmla="*/ 190500 h 1143000"/>
              <a:gd name="connsiteX2" fmla="*/ 914400 w 990600"/>
              <a:gd name="connsiteY2" fmla="*/ 211674 h 1143000"/>
              <a:gd name="connsiteX3" fmla="*/ 381000 w 990600"/>
              <a:gd name="connsiteY3" fmla="*/ 93126 h 1143000"/>
              <a:gd name="connsiteX4" fmla="*/ 381000 w 990600"/>
              <a:gd name="connsiteY4" fmla="*/ 38100 h 1143000"/>
              <a:gd name="connsiteX5" fmla="*/ 342900 w 990600"/>
              <a:gd name="connsiteY5" fmla="*/ 0 h 1143000"/>
              <a:gd name="connsiteX6" fmla="*/ 304800 w 990600"/>
              <a:gd name="connsiteY6" fmla="*/ 38100 h 1143000"/>
              <a:gd name="connsiteX7" fmla="*/ 304800 w 990600"/>
              <a:gd name="connsiteY7" fmla="*/ 716975 h 1143000"/>
              <a:gd name="connsiteX8" fmla="*/ 190500 w 990600"/>
              <a:gd name="connsiteY8" fmla="*/ 685800 h 1143000"/>
              <a:gd name="connsiteX9" fmla="*/ 0 w 990600"/>
              <a:gd name="connsiteY9" fmla="*/ 838200 h 1143000"/>
              <a:gd name="connsiteX10" fmla="*/ 190500 w 990600"/>
              <a:gd name="connsiteY10" fmla="*/ 990600 h 1143000"/>
              <a:gd name="connsiteX11" fmla="*/ 381000 w 990600"/>
              <a:gd name="connsiteY11" fmla="*/ 838200 h 1143000"/>
              <a:gd name="connsiteX12" fmla="*/ 381000 w 990600"/>
              <a:gd name="connsiteY12" fmla="*/ 397926 h 1143000"/>
              <a:gd name="connsiteX13" fmla="*/ 914400 w 990600"/>
              <a:gd name="connsiteY13" fmla="*/ 516465 h 1143000"/>
              <a:gd name="connsiteX14" fmla="*/ 914400 w 990600"/>
              <a:gd name="connsiteY14" fmla="*/ 869375 h 1143000"/>
              <a:gd name="connsiteX15" fmla="*/ 800100 w 990600"/>
              <a:gd name="connsiteY15" fmla="*/ 838200 h 1143000"/>
              <a:gd name="connsiteX16" fmla="*/ 609600 w 990600"/>
              <a:gd name="connsiteY16" fmla="*/ 990600 h 1143000"/>
              <a:gd name="connsiteX17" fmla="*/ 800100 w 990600"/>
              <a:gd name="connsiteY17" fmla="*/ 1143000 h 1143000"/>
              <a:gd name="connsiteX18" fmla="*/ 990600 w 990600"/>
              <a:gd name="connsiteY18" fmla="*/ 990600 h 1143000"/>
              <a:gd name="connsiteX19" fmla="*/ 990600 w 990600"/>
              <a:gd name="connsiteY19" fmla="*/ 190500 h 1143000"/>
              <a:gd name="connsiteX20" fmla="*/ 952500 w 990600"/>
              <a:gd name="connsiteY20" fmla="*/ 152400 h 1143000"/>
              <a:gd name="connsiteX21" fmla="*/ 190500 w 990600"/>
              <a:gd name="connsiteY21" fmla="*/ 914400 h 1143000"/>
              <a:gd name="connsiteX22" fmla="*/ 76200 w 990600"/>
              <a:gd name="connsiteY22" fmla="*/ 838200 h 1143000"/>
              <a:gd name="connsiteX23" fmla="*/ 190500 w 990600"/>
              <a:gd name="connsiteY23" fmla="*/ 762000 h 1143000"/>
              <a:gd name="connsiteX24" fmla="*/ 304800 w 990600"/>
              <a:gd name="connsiteY24" fmla="*/ 838200 h 1143000"/>
              <a:gd name="connsiteX25" fmla="*/ 190500 w 990600"/>
              <a:gd name="connsiteY25" fmla="*/ 914400 h 1143000"/>
              <a:gd name="connsiteX26" fmla="*/ 800100 w 990600"/>
              <a:gd name="connsiteY26" fmla="*/ 1066800 h 1143000"/>
              <a:gd name="connsiteX27" fmla="*/ 685800 w 990600"/>
              <a:gd name="connsiteY27" fmla="*/ 990600 h 1143000"/>
              <a:gd name="connsiteX28" fmla="*/ 800100 w 990600"/>
              <a:gd name="connsiteY28" fmla="*/ 914400 h 1143000"/>
              <a:gd name="connsiteX29" fmla="*/ 914400 w 990600"/>
              <a:gd name="connsiteY29" fmla="*/ 990600 h 1143000"/>
              <a:gd name="connsiteX30" fmla="*/ 800100 w 990600"/>
              <a:gd name="connsiteY30" fmla="*/ 1066800 h 1143000"/>
              <a:gd name="connsiteX31" fmla="*/ 381000 w 990600"/>
              <a:gd name="connsiteY31" fmla="*/ 319869 h 1143000"/>
              <a:gd name="connsiteX32" fmla="*/ 381000 w 990600"/>
              <a:gd name="connsiteY32" fmla="*/ 171193 h 1143000"/>
              <a:gd name="connsiteX33" fmla="*/ 914400 w 990600"/>
              <a:gd name="connsiteY33" fmla="*/ 289731 h 1143000"/>
              <a:gd name="connsiteX34" fmla="*/ 914400 w 990600"/>
              <a:gd name="connsiteY34" fmla="*/ 438407 h 1143000"/>
              <a:gd name="connsiteX35" fmla="*/ 381000 w 990600"/>
              <a:gd name="connsiteY35" fmla="*/ 319869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90600" h="1143000">
                <a:moveTo>
                  <a:pt x="952500" y="152400"/>
                </a:moveTo>
                <a:cubicBezTo>
                  <a:pt x="931440" y="152400"/>
                  <a:pt x="914400" y="169440"/>
                  <a:pt x="914400" y="190500"/>
                </a:cubicBezTo>
                <a:lnTo>
                  <a:pt x="914400" y="211674"/>
                </a:lnTo>
                <a:lnTo>
                  <a:pt x="381000" y="93126"/>
                </a:lnTo>
                <a:lnTo>
                  <a:pt x="381000" y="38100"/>
                </a:lnTo>
                <a:cubicBezTo>
                  <a:pt x="381000" y="17040"/>
                  <a:pt x="363960" y="0"/>
                  <a:pt x="342900" y="0"/>
                </a:cubicBezTo>
                <a:cubicBezTo>
                  <a:pt x="321840" y="0"/>
                  <a:pt x="304800" y="17040"/>
                  <a:pt x="304800" y="38100"/>
                </a:cubicBezTo>
                <a:lnTo>
                  <a:pt x="304800" y="716975"/>
                </a:lnTo>
                <a:cubicBezTo>
                  <a:pt x="272872" y="697668"/>
                  <a:pt x="233582" y="685800"/>
                  <a:pt x="190500" y="685800"/>
                </a:cubicBezTo>
                <a:cubicBezTo>
                  <a:pt x="85277" y="685800"/>
                  <a:pt x="0" y="754037"/>
                  <a:pt x="0" y="838200"/>
                </a:cubicBezTo>
                <a:cubicBezTo>
                  <a:pt x="0" y="922363"/>
                  <a:pt x="85277" y="990600"/>
                  <a:pt x="190500" y="990600"/>
                </a:cubicBezTo>
                <a:cubicBezTo>
                  <a:pt x="295723" y="990600"/>
                  <a:pt x="381000" y="922363"/>
                  <a:pt x="381000" y="838200"/>
                </a:cubicBezTo>
                <a:lnTo>
                  <a:pt x="381000" y="397926"/>
                </a:lnTo>
                <a:lnTo>
                  <a:pt x="914400" y="516465"/>
                </a:lnTo>
                <a:lnTo>
                  <a:pt x="914400" y="869375"/>
                </a:lnTo>
                <a:cubicBezTo>
                  <a:pt x="882472" y="850068"/>
                  <a:pt x="843182" y="838200"/>
                  <a:pt x="800100" y="838200"/>
                </a:cubicBezTo>
                <a:cubicBezTo>
                  <a:pt x="694877" y="838200"/>
                  <a:pt x="609600" y="906437"/>
                  <a:pt x="609600" y="990600"/>
                </a:cubicBezTo>
                <a:cubicBezTo>
                  <a:pt x="609600" y="1074763"/>
                  <a:pt x="694877" y="1143000"/>
                  <a:pt x="800100" y="1143000"/>
                </a:cubicBezTo>
                <a:cubicBezTo>
                  <a:pt x="905323" y="1143000"/>
                  <a:pt x="990600" y="1074763"/>
                  <a:pt x="990600" y="990600"/>
                </a:cubicBezTo>
                <a:lnTo>
                  <a:pt x="990600" y="190500"/>
                </a:lnTo>
                <a:cubicBezTo>
                  <a:pt x="990600" y="169440"/>
                  <a:pt x="973560" y="152400"/>
                  <a:pt x="952500" y="152400"/>
                </a:cubicBezTo>
                <a:close/>
                <a:moveTo>
                  <a:pt x="190500" y="914400"/>
                </a:moveTo>
                <a:cubicBezTo>
                  <a:pt x="129626" y="914400"/>
                  <a:pt x="76200" y="878796"/>
                  <a:pt x="76200" y="838200"/>
                </a:cubicBezTo>
                <a:cubicBezTo>
                  <a:pt x="76200" y="797604"/>
                  <a:pt x="129626" y="762000"/>
                  <a:pt x="190500" y="762000"/>
                </a:cubicBezTo>
                <a:cubicBezTo>
                  <a:pt x="251374" y="762000"/>
                  <a:pt x="304800" y="797604"/>
                  <a:pt x="304800" y="838200"/>
                </a:cubicBezTo>
                <a:cubicBezTo>
                  <a:pt x="304800" y="878796"/>
                  <a:pt x="251374" y="914400"/>
                  <a:pt x="190500" y="914400"/>
                </a:cubicBezTo>
                <a:close/>
                <a:moveTo>
                  <a:pt x="800100" y="1066800"/>
                </a:moveTo>
                <a:cubicBezTo>
                  <a:pt x="739226" y="1066800"/>
                  <a:pt x="685800" y="1031196"/>
                  <a:pt x="685800" y="990600"/>
                </a:cubicBezTo>
                <a:cubicBezTo>
                  <a:pt x="685800" y="950004"/>
                  <a:pt x="739226" y="914400"/>
                  <a:pt x="800100" y="914400"/>
                </a:cubicBezTo>
                <a:cubicBezTo>
                  <a:pt x="860974" y="914400"/>
                  <a:pt x="914400" y="950004"/>
                  <a:pt x="914400" y="990600"/>
                </a:cubicBezTo>
                <a:cubicBezTo>
                  <a:pt x="914400" y="1031196"/>
                  <a:pt x="860974" y="1066800"/>
                  <a:pt x="800100" y="1066800"/>
                </a:cubicBezTo>
                <a:close/>
                <a:moveTo>
                  <a:pt x="381000" y="319869"/>
                </a:moveTo>
                <a:lnTo>
                  <a:pt x="381000" y="171193"/>
                </a:lnTo>
                <a:lnTo>
                  <a:pt x="914400" y="289731"/>
                </a:lnTo>
                <a:lnTo>
                  <a:pt x="914400" y="438407"/>
                </a:lnTo>
                <a:lnTo>
                  <a:pt x="381000" y="31986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99580" y="4535280"/>
            <a:ext cx="1040328" cy="10403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946128" y="4781828"/>
            <a:ext cx="547232" cy="547232"/>
            <a:chOff x="8109735" y="4830870"/>
            <a:chExt cx="1219200" cy="1219200"/>
          </a:xfrm>
          <a:solidFill>
            <a:schemeClr val="tx1"/>
          </a:solidFill>
        </p:grpSpPr>
        <p:sp>
          <p:nvSpPr>
            <p:cNvPr id="32" name="任意多边形: 形状 31"/>
            <p:cNvSpPr/>
            <p:nvPr/>
          </p:nvSpPr>
          <p:spPr>
            <a:xfrm>
              <a:off x="8109735" y="4830870"/>
              <a:ext cx="1219200" cy="1219200"/>
            </a:xfrm>
            <a:custGeom>
              <a:avLst/>
              <a:gdLst>
                <a:gd name="connsiteX0" fmla="*/ 609600 w 1219200"/>
                <a:gd name="connsiteY0" fmla="*/ 0 h 1219200"/>
                <a:gd name="connsiteX1" fmla="*/ 0 w 1219200"/>
                <a:gd name="connsiteY1" fmla="*/ 609600 h 1219200"/>
                <a:gd name="connsiteX2" fmla="*/ 609600 w 1219200"/>
                <a:gd name="connsiteY2" fmla="*/ 1219200 h 1219200"/>
                <a:gd name="connsiteX3" fmla="*/ 1219200 w 1219200"/>
                <a:gd name="connsiteY3" fmla="*/ 609600 h 1219200"/>
                <a:gd name="connsiteX4" fmla="*/ 609600 w 1219200"/>
                <a:gd name="connsiteY4" fmla="*/ 0 h 1219200"/>
                <a:gd name="connsiteX5" fmla="*/ 609600 w 1219200"/>
                <a:gd name="connsiteY5" fmla="*/ 1143000 h 1219200"/>
                <a:gd name="connsiteX6" fmla="*/ 76200 w 1219200"/>
                <a:gd name="connsiteY6" fmla="*/ 609600 h 1219200"/>
                <a:gd name="connsiteX7" fmla="*/ 609600 w 1219200"/>
                <a:gd name="connsiteY7" fmla="*/ 76200 h 1219200"/>
                <a:gd name="connsiteX8" fmla="*/ 1143000 w 1219200"/>
                <a:gd name="connsiteY8" fmla="*/ 609600 h 1219200"/>
                <a:gd name="connsiteX9" fmla="*/ 609600 w 1219200"/>
                <a:gd name="connsiteY9" fmla="*/ 11430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" h="1219200">
                  <a:moveTo>
                    <a:pt x="609600" y="0"/>
                  </a:moveTo>
                  <a:cubicBezTo>
                    <a:pt x="272948" y="0"/>
                    <a:pt x="0" y="272948"/>
                    <a:pt x="0" y="609600"/>
                  </a:cubicBezTo>
                  <a:cubicBezTo>
                    <a:pt x="0" y="946252"/>
                    <a:pt x="272948" y="1219200"/>
                    <a:pt x="609600" y="1219200"/>
                  </a:cubicBezTo>
                  <a:cubicBezTo>
                    <a:pt x="946252" y="1219200"/>
                    <a:pt x="1219200" y="946252"/>
                    <a:pt x="1219200" y="609600"/>
                  </a:cubicBezTo>
                  <a:cubicBezTo>
                    <a:pt x="1219200" y="272948"/>
                    <a:pt x="946252" y="0"/>
                    <a:pt x="609600" y="0"/>
                  </a:cubicBezTo>
                  <a:close/>
                  <a:moveTo>
                    <a:pt x="609600" y="1143000"/>
                  </a:moveTo>
                  <a:cubicBezTo>
                    <a:pt x="315516" y="1143000"/>
                    <a:pt x="76200" y="903684"/>
                    <a:pt x="76200" y="609600"/>
                  </a:cubicBezTo>
                  <a:cubicBezTo>
                    <a:pt x="76200" y="315516"/>
                    <a:pt x="315516" y="76200"/>
                    <a:pt x="609600" y="76200"/>
                  </a:cubicBezTo>
                  <a:cubicBezTo>
                    <a:pt x="903684" y="76200"/>
                    <a:pt x="1143000" y="315516"/>
                    <a:pt x="1143000" y="609600"/>
                  </a:cubicBezTo>
                  <a:cubicBezTo>
                    <a:pt x="1143000" y="903684"/>
                    <a:pt x="903684" y="1143000"/>
                    <a:pt x="609600" y="1143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8338335" y="5059470"/>
              <a:ext cx="762000" cy="762000"/>
            </a:xfrm>
            <a:custGeom>
              <a:avLst/>
              <a:gdLst>
                <a:gd name="connsiteX0" fmla="*/ 685800 w 762000"/>
                <a:gd name="connsiteY0" fmla="*/ 304800 h 762000"/>
                <a:gd name="connsiteX1" fmla="*/ 457200 w 762000"/>
                <a:gd name="connsiteY1" fmla="*/ 304800 h 762000"/>
                <a:gd name="connsiteX2" fmla="*/ 457200 w 762000"/>
                <a:gd name="connsiteY2" fmla="*/ 76200 h 762000"/>
                <a:gd name="connsiteX3" fmla="*/ 381000 w 762000"/>
                <a:gd name="connsiteY3" fmla="*/ 0 h 762000"/>
                <a:gd name="connsiteX4" fmla="*/ 304800 w 762000"/>
                <a:gd name="connsiteY4" fmla="*/ 76200 h 762000"/>
                <a:gd name="connsiteX5" fmla="*/ 304800 w 762000"/>
                <a:gd name="connsiteY5" fmla="*/ 304800 h 762000"/>
                <a:gd name="connsiteX6" fmla="*/ 76200 w 762000"/>
                <a:gd name="connsiteY6" fmla="*/ 304800 h 762000"/>
                <a:gd name="connsiteX7" fmla="*/ 0 w 762000"/>
                <a:gd name="connsiteY7" fmla="*/ 381000 h 762000"/>
                <a:gd name="connsiteX8" fmla="*/ 76200 w 762000"/>
                <a:gd name="connsiteY8" fmla="*/ 457200 h 762000"/>
                <a:gd name="connsiteX9" fmla="*/ 304800 w 762000"/>
                <a:gd name="connsiteY9" fmla="*/ 457200 h 762000"/>
                <a:gd name="connsiteX10" fmla="*/ 304800 w 762000"/>
                <a:gd name="connsiteY10" fmla="*/ 685800 h 762000"/>
                <a:gd name="connsiteX11" fmla="*/ 381000 w 762000"/>
                <a:gd name="connsiteY11" fmla="*/ 762000 h 762000"/>
                <a:gd name="connsiteX12" fmla="*/ 457200 w 762000"/>
                <a:gd name="connsiteY12" fmla="*/ 685800 h 762000"/>
                <a:gd name="connsiteX13" fmla="*/ 457200 w 762000"/>
                <a:gd name="connsiteY13" fmla="*/ 457200 h 762000"/>
                <a:gd name="connsiteX14" fmla="*/ 685800 w 762000"/>
                <a:gd name="connsiteY14" fmla="*/ 457200 h 762000"/>
                <a:gd name="connsiteX15" fmla="*/ 762000 w 762000"/>
                <a:gd name="connsiteY15" fmla="*/ 381000 h 762000"/>
                <a:gd name="connsiteX16" fmla="*/ 685800 w 762000"/>
                <a:gd name="connsiteY16" fmla="*/ 3048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0" h="762000">
                  <a:moveTo>
                    <a:pt x="685800" y="304800"/>
                  </a:moveTo>
                  <a:lnTo>
                    <a:pt x="457200" y="304800"/>
                  </a:lnTo>
                  <a:lnTo>
                    <a:pt x="457200" y="76200"/>
                  </a:lnTo>
                  <a:cubicBezTo>
                    <a:pt x="457200" y="34157"/>
                    <a:pt x="423043" y="0"/>
                    <a:pt x="381000" y="0"/>
                  </a:cubicBezTo>
                  <a:cubicBezTo>
                    <a:pt x="338957" y="0"/>
                    <a:pt x="304800" y="34157"/>
                    <a:pt x="304800" y="76200"/>
                  </a:cubicBezTo>
                  <a:lnTo>
                    <a:pt x="304800" y="304800"/>
                  </a:lnTo>
                  <a:lnTo>
                    <a:pt x="76200" y="304800"/>
                  </a:lnTo>
                  <a:cubicBezTo>
                    <a:pt x="34157" y="304800"/>
                    <a:pt x="0" y="338957"/>
                    <a:pt x="0" y="381000"/>
                  </a:cubicBezTo>
                  <a:cubicBezTo>
                    <a:pt x="0" y="423043"/>
                    <a:pt x="34157" y="457200"/>
                    <a:pt x="76200" y="457200"/>
                  </a:cubicBezTo>
                  <a:lnTo>
                    <a:pt x="304800" y="457200"/>
                  </a:lnTo>
                  <a:lnTo>
                    <a:pt x="304800" y="685800"/>
                  </a:lnTo>
                  <a:cubicBezTo>
                    <a:pt x="304800" y="727843"/>
                    <a:pt x="338957" y="762000"/>
                    <a:pt x="381000" y="762000"/>
                  </a:cubicBezTo>
                  <a:cubicBezTo>
                    <a:pt x="423043" y="762000"/>
                    <a:pt x="457200" y="727843"/>
                    <a:pt x="457200" y="685800"/>
                  </a:cubicBezTo>
                  <a:lnTo>
                    <a:pt x="457200" y="457200"/>
                  </a:lnTo>
                  <a:lnTo>
                    <a:pt x="685800" y="457200"/>
                  </a:lnTo>
                  <a:cubicBezTo>
                    <a:pt x="727843" y="457200"/>
                    <a:pt x="762000" y="423043"/>
                    <a:pt x="762000" y="381000"/>
                  </a:cubicBezTo>
                  <a:cubicBezTo>
                    <a:pt x="762000" y="338957"/>
                    <a:pt x="727843" y="304800"/>
                    <a:pt x="685800" y="304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8801254" y="1747340"/>
            <a:ext cx="1040328" cy="10403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图形 109"/>
          <p:cNvSpPr/>
          <p:nvPr/>
        </p:nvSpPr>
        <p:spPr>
          <a:xfrm>
            <a:off x="9049940" y="1977370"/>
            <a:ext cx="542956" cy="547232"/>
          </a:xfrm>
          <a:custGeom>
            <a:avLst/>
            <a:gdLst>
              <a:gd name="connsiteX0" fmla="*/ 1104900 w 1209675"/>
              <a:gd name="connsiteY0" fmla="*/ 76200 h 1219200"/>
              <a:gd name="connsiteX1" fmla="*/ 1131837 w 1209675"/>
              <a:gd name="connsiteY1" fmla="*/ 87363 h 1219200"/>
              <a:gd name="connsiteX2" fmla="*/ 1143000 w 1209675"/>
              <a:gd name="connsiteY2" fmla="*/ 114300 h 1219200"/>
              <a:gd name="connsiteX3" fmla="*/ 1131837 w 1209675"/>
              <a:gd name="connsiteY3" fmla="*/ 141237 h 1219200"/>
              <a:gd name="connsiteX4" fmla="*/ 1089127 w 1209675"/>
              <a:gd name="connsiteY4" fmla="*/ 183947 h 1219200"/>
              <a:gd name="connsiteX5" fmla="*/ 1066800 w 1209675"/>
              <a:gd name="connsiteY5" fmla="*/ 206273 h 1219200"/>
              <a:gd name="connsiteX6" fmla="*/ 1066800 w 1209675"/>
              <a:gd name="connsiteY6" fmla="*/ 237830 h 1219200"/>
              <a:gd name="connsiteX7" fmla="*/ 1066800 w 1209675"/>
              <a:gd name="connsiteY7" fmla="*/ 381000 h 1219200"/>
              <a:gd name="connsiteX8" fmla="*/ 990600 w 1209675"/>
              <a:gd name="connsiteY8" fmla="*/ 381000 h 1219200"/>
              <a:gd name="connsiteX9" fmla="*/ 914400 w 1209675"/>
              <a:gd name="connsiteY9" fmla="*/ 381000 h 1219200"/>
              <a:gd name="connsiteX10" fmla="*/ 914400 w 1209675"/>
              <a:gd name="connsiteY10" fmla="*/ 457200 h 1219200"/>
              <a:gd name="connsiteX11" fmla="*/ 914400 w 1209675"/>
              <a:gd name="connsiteY11" fmla="*/ 533400 h 1219200"/>
              <a:gd name="connsiteX12" fmla="*/ 838200 w 1209675"/>
              <a:gd name="connsiteY12" fmla="*/ 533400 h 1219200"/>
              <a:gd name="connsiteX13" fmla="*/ 762000 w 1209675"/>
              <a:gd name="connsiteY13" fmla="*/ 533400 h 1219200"/>
              <a:gd name="connsiteX14" fmla="*/ 762000 w 1209675"/>
              <a:gd name="connsiteY14" fmla="*/ 609600 h 1219200"/>
              <a:gd name="connsiteX15" fmla="*/ 762000 w 1209675"/>
              <a:gd name="connsiteY15" fmla="*/ 685800 h 1219200"/>
              <a:gd name="connsiteX16" fmla="*/ 754332 w 1209675"/>
              <a:gd name="connsiteY16" fmla="*/ 685800 h 1219200"/>
              <a:gd name="connsiteX17" fmla="*/ 661168 w 1209675"/>
              <a:gd name="connsiteY17" fmla="*/ 685800 h 1219200"/>
              <a:gd name="connsiteX18" fmla="*/ 679656 w 1209675"/>
              <a:gd name="connsiteY18" fmla="*/ 777107 h 1219200"/>
              <a:gd name="connsiteX19" fmla="*/ 685800 w 1209675"/>
              <a:gd name="connsiteY19" fmla="*/ 838200 h 1219200"/>
              <a:gd name="connsiteX20" fmla="*/ 381000 w 1209675"/>
              <a:gd name="connsiteY20" fmla="*/ 1143000 h 1219200"/>
              <a:gd name="connsiteX21" fmla="*/ 76200 w 1209675"/>
              <a:gd name="connsiteY21" fmla="*/ 838200 h 1219200"/>
              <a:gd name="connsiteX22" fmla="*/ 381000 w 1209675"/>
              <a:gd name="connsiteY22" fmla="*/ 533400 h 1219200"/>
              <a:gd name="connsiteX23" fmla="*/ 520675 w 1209675"/>
              <a:gd name="connsiteY23" fmla="*/ 569195 h 1219200"/>
              <a:gd name="connsiteX24" fmla="*/ 570271 w 1209675"/>
              <a:gd name="connsiteY24" fmla="*/ 595093 h 1219200"/>
              <a:gd name="connsiteX25" fmla="*/ 609819 w 1209675"/>
              <a:gd name="connsiteY25" fmla="*/ 555508 h 1219200"/>
              <a:gd name="connsiteX26" fmla="*/ 1077954 w 1209675"/>
              <a:gd name="connsiteY26" fmla="*/ 87373 h 1219200"/>
              <a:gd name="connsiteX27" fmla="*/ 1104900 w 1209675"/>
              <a:gd name="connsiteY27" fmla="*/ 76200 h 1219200"/>
              <a:gd name="connsiteX28" fmla="*/ 381000 w 1209675"/>
              <a:gd name="connsiteY28" fmla="*/ 990600 h 1219200"/>
              <a:gd name="connsiteX29" fmla="*/ 533400 w 1209675"/>
              <a:gd name="connsiteY29" fmla="*/ 838200 h 1219200"/>
              <a:gd name="connsiteX30" fmla="*/ 381000 w 1209675"/>
              <a:gd name="connsiteY30" fmla="*/ 685800 h 1219200"/>
              <a:gd name="connsiteX31" fmla="*/ 228600 w 1209675"/>
              <a:gd name="connsiteY31" fmla="*/ 838200 h 1219200"/>
              <a:gd name="connsiteX32" fmla="*/ 381000 w 1209675"/>
              <a:gd name="connsiteY32" fmla="*/ 990600 h 1219200"/>
              <a:gd name="connsiteX33" fmla="*/ 1104900 w 1209675"/>
              <a:gd name="connsiteY33" fmla="*/ 0 h 1219200"/>
              <a:gd name="connsiteX34" fmla="*/ 1024090 w 1209675"/>
              <a:gd name="connsiteY34" fmla="*/ 33490 h 1219200"/>
              <a:gd name="connsiteX35" fmla="*/ 555946 w 1209675"/>
              <a:gd name="connsiteY35" fmla="*/ 501625 h 1219200"/>
              <a:gd name="connsiteX36" fmla="*/ 381000 w 1209675"/>
              <a:gd name="connsiteY36" fmla="*/ 457200 h 1219200"/>
              <a:gd name="connsiteX37" fmla="*/ 0 w 1209675"/>
              <a:gd name="connsiteY37" fmla="*/ 838200 h 1219200"/>
              <a:gd name="connsiteX38" fmla="*/ 381000 w 1209675"/>
              <a:gd name="connsiteY38" fmla="*/ 1219200 h 1219200"/>
              <a:gd name="connsiteX39" fmla="*/ 762000 w 1209675"/>
              <a:gd name="connsiteY39" fmla="*/ 838200 h 1219200"/>
              <a:gd name="connsiteX40" fmla="*/ 754332 w 1209675"/>
              <a:gd name="connsiteY40" fmla="*/ 762000 h 1219200"/>
              <a:gd name="connsiteX41" fmla="*/ 838200 w 1209675"/>
              <a:gd name="connsiteY41" fmla="*/ 762000 h 1219200"/>
              <a:gd name="connsiteX42" fmla="*/ 838200 w 1209675"/>
              <a:gd name="connsiteY42" fmla="*/ 609600 h 1219200"/>
              <a:gd name="connsiteX43" fmla="*/ 990600 w 1209675"/>
              <a:gd name="connsiteY43" fmla="*/ 609600 h 1219200"/>
              <a:gd name="connsiteX44" fmla="*/ 990600 w 1209675"/>
              <a:gd name="connsiteY44" fmla="*/ 457200 h 1219200"/>
              <a:gd name="connsiteX45" fmla="*/ 1143000 w 1209675"/>
              <a:gd name="connsiteY45" fmla="*/ 457200 h 1219200"/>
              <a:gd name="connsiteX46" fmla="*/ 1143000 w 1209675"/>
              <a:gd name="connsiteY46" fmla="*/ 237830 h 1219200"/>
              <a:gd name="connsiteX47" fmla="*/ 1185710 w 1209675"/>
              <a:gd name="connsiteY47" fmla="*/ 195120 h 1219200"/>
              <a:gd name="connsiteX48" fmla="*/ 1185710 w 1209675"/>
              <a:gd name="connsiteY48" fmla="*/ 33490 h 1219200"/>
              <a:gd name="connsiteX49" fmla="*/ 1104900 w 1209675"/>
              <a:gd name="connsiteY49" fmla="*/ 0 h 1219200"/>
              <a:gd name="connsiteX50" fmla="*/ 1104900 w 1209675"/>
              <a:gd name="connsiteY50" fmla="*/ 0 h 1219200"/>
              <a:gd name="connsiteX51" fmla="*/ 381000 w 1209675"/>
              <a:gd name="connsiteY51" fmla="*/ 914400 h 1219200"/>
              <a:gd name="connsiteX52" fmla="*/ 304800 w 1209675"/>
              <a:gd name="connsiteY52" fmla="*/ 838200 h 1219200"/>
              <a:gd name="connsiteX53" fmla="*/ 381000 w 1209675"/>
              <a:gd name="connsiteY53" fmla="*/ 762000 h 1219200"/>
              <a:gd name="connsiteX54" fmla="*/ 457200 w 1209675"/>
              <a:gd name="connsiteY54" fmla="*/ 838200 h 1219200"/>
              <a:gd name="connsiteX55" fmla="*/ 381000 w 1209675"/>
              <a:gd name="connsiteY55" fmla="*/ 914400 h 1219200"/>
              <a:gd name="connsiteX56" fmla="*/ 381000 w 1209675"/>
              <a:gd name="connsiteY56" fmla="*/ 9144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09675" h="1219200">
                <a:moveTo>
                  <a:pt x="1104900" y="76200"/>
                </a:moveTo>
                <a:cubicBezTo>
                  <a:pt x="1110777" y="76200"/>
                  <a:pt x="1122131" y="77686"/>
                  <a:pt x="1131837" y="87363"/>
                </a:cubicBezTo>
                <a:cubicBezTo>
                  <a:pt x="1141552" y="97107"/>
                  <a:pt x="1143000" y="108423"/>
                  <a:pt x="1143000" y="114300"/>
                </a:cubicBezTo>
                <a:cubicBezTo>
                  <a:pt x="1143000" y="120177"/>
                  <a:pt x="1141552" y="131493"/>
                  <a:pt x="1131837" y="141237"/>
                </a:cubicBezTo>
                <a:lnTo>
                  <a:pt x="1089127" y="183947"/>
                </a:lnTo>
                <a:lnTo>
                  <a:pt x="1066800" y="206273"/>
                </a:lnTo>
                <a:lnTo>
                  <a:pt x="1066800" y="237830"/>
                </a:lnTo>
                <a:lnTo>
                  <a:pt x="1066800" y="381000"/>
                </a:lnTo>
                <a:lnTo>
                  <a:pt x="990600" y="381000"/>
                </a:lnTo>
                <a:lnTo>
                  <a:pt x="914400" y="381000"/>
                </a:lnTo>
                <a:lnTo>
                  <a:pt x="914400" y="457200"/>
                </a:lnTo>
                <a:lnTo>
                  <a:pt x="914400" y="533400"/>
                </a:lnTo>
                <a:lnTo>
                  <a:pt x="838200" y="533400"/>
                </a:lnTo>
                <a:lnTo>
                  <a:pt x="762000" y="533400"/>
                </a:lnTo>
                <a:lnTo>
                  <a:pt x="762000" y="609600"/>
                </a:lnTo>
                <a:lnTo>
                  <a:pt x="762000" y="685800"/>
                </a:lnTo>
                <a:lnTo>
                  <a:pt x="754332" y="685800"/>
                </a:lnTo>
                <a:lnTo>
                  <a:pt x="661168" y="685800"/>
                </a:lnTo>
                <a:lnTo>
                  <a:pt x="679656" y="777107"/>
                </a:lnTo>
                <a:cubicBezTo>
                  <a:pt x="683714" y="797271"/>
                  <a:pt x="685800" y="817807"/>
                  <a:pt x="685800" y="838200"/>
                </a:cubicBezTo>
                <a:cubicBezTo>
                  <a:pt x="685800" y="1006297"/>
                  <a:pt x="549069" y="1143000"/>
                  <a:pt x="381000" y="1143000"/>
                </a:cubicBezTo>
                <a:cubicBezTo>
                  <a:pt x="212931" y="1143000"/>
                  <a:pt x="76200" y="1006297"/>
                  <a:pt x="76200" y="838200"/>
                </a:cubicBezTo>
                <a:cubicBezTo>
                  <a:pt x="76200" y="670103"/>
                  <a:pt x="212931" y="533400"/>
                  <a:pt x="381000" y="533400"/>
                </a:cubicBezTo>
                <a:cubicBezTo>
                  <a:pt x="428215" y="533400"/>
                  <a:pt x="475212" y="545459"/>
                  <a:pt x="520675" y="569195"/>
                </a:cubicBezTo>
                <a:lnTo>
                  <a:pt x="570271" y="595093"/>
                </a:lnTo>
                <a:lnTo>
                  <a:pt x="609819" y="555508"/>
                </a:lnTo>
                <a:lnTo>
                  <a:pt x="1077954" y="87373"/>
                </a:lnTo>
                <a:cubicBezTo>
                  <a:pt x="1087669" y="77686"/>
                  <a:pt x="1099023" y="76200"/>
                  <a:pt x="1104900" y="76200"/>
                </a:cubicBezTo>
                <a:moveTo>
                  <a:pt x="381000" y="990600"/>
                </a:moveTo>
                <a:cubicBezTo>
                  <a:pt x="465049" y="990600"/>
                  <a:pt x="533400" y="922211"/>
                  <a:pt x="533400" y="838200"/>
                </a:cubicBezTo>
                <a:cubicBezTo>
                  <a:pt x="533400" y="754190"/>
                  <a:pt x="465049" y="685800"/>
                  <a:pt x="381000" y="685800"/>
                </a:cubicBezTo>
                <a:cubicBezTo>
                  <a:pt x="296951" y="685800"/>
                  <a:pt x="228600" y="754190"/>
                  <a:pt x="228600" y="838200"/>
                </a:cubicBezTo>
                <a:cubicBezTo>
                  <a:pt x="228600" y="922211"/>
                  <a:pt x="296951" y="990600"/>
                  <a:pt x="381000" y="990600"/>
                </a:cubicBezTo>
                <a:moveTo>
                  <a:pt x="1104900" y="0"/>
                </a:moveTo>
                <a:cubicBezTo>
                  <a:pt x="1075658" y="0"/>
                  <a:pt x="1046407" y="11163"/>
                  <a:pt x="1024090" y="33490"/>
                </a:cubicBezTo>
                <a:lnTo>
                  <a:pt x="555946" y="501625"/>
                </a:lnTo>
                <a:cubicBezTo>
                  <a:pt x="503339" y="474164"/>
                  <a:pt x="444437" y="457200"/>
                  <a:pt x="381000" y="457200"/>
                </a:cubicBezTo>
                <a:cubicBezTo>
                  <a:pt x="170593" y="457200"/>
                  <a:pt x="0" y="627755"/>
                  <a:pt x="0" y="838200"/>
                </a:cubicBezTo>
                <a:cubicBezTo>
                  <a:pt x="0" y="1048645"/>
                  <a:pt x="170593" y="1219200"/>
                  <a:pt x="381000" y="1219200"/>
                </a:cubicBezTo>
                <a:cubicBezTo>
                  <a:pt x="591407" y="1219200"/>
                  <a:pt x="762000" y="1048645"/>
                  <a:pt x="762000" y="838200"/>
                </a:cubicBezTo>
                <a:cubicBezTo>
                  <a:pt x="762000" y="812083"/>
                  <a:pt x="759324" y="786632"/>
                  <a:pt x="754332" y="762000"/>
                </a:cubicBezTo>
                <a:lnTo>
                  <a:pt x="838200" y="762000"/>
                </a:lnTo>
                <a:lnTo>
                  <a:pt x="838200" y="609600"/>
                </a:lnTo>
                <a:lnTo>
                  <a:pt x="990600" y="609600"/>
                </a:lnTo>
                <a:lnTo>
                  <a:pt x="990600" y="457200"/>
                </a:lnTo>
                <a:lnTo>
                  <a:pt x="1143000" y="457200"/>
                </a:lnTo>
                <a:lnTo>
                  <a:pt x="1143000" y="237830"/>
                </a:lnTo>
                <a:lnTo>
                  <a:pt x="1185710" y="195120"/>
                </a:lnTo>
                <a:cubicBezTo>
                  <a:pt x="1230363" y="150466"/>
                  <a:pt x="1230363" y="78143"/>
                  <a:pt x="1185710" y="33490"/>
                </a:cubicBezTo>
                <a:cubicBezTo>
                  <a:pt x="1163393" y="11163"/>
                  <a:pt x="1134142" y="0"/>
                  <a:pt x="1104900" y="0"/>
                </a:cubicBezTo>
                <a:lnTo>
                  <a:pt x="1104900" y="0"/>
                </a:lnTo>
                <a:close/>
                <a:moveTo>
                  <a:pt x="381000" y="914400"/>
                </a:moveTo>
                <a:cubicBezTo>
                  <a:pt x="338919" y="914400"/>
                  <a:pt x="304800" y="880320"/>
                  <a:pt x="304800" y="838200"/>
                </a:cubicBezTo>
                <a:cubicBezTo>
                  <a:pt x="304800" y="796081"/>
                  <a:pt x="338919" y="762000"/>
                  <a:pt x="381000" y="762000"/>
                </a:cubicBezTo>
                <a:cubicBezTo>
                  <a:pt x="423081" y="762000"/>
                  <a:pt x="457200" y="796081"/>
                  <a:pt x="457200" y="838200"/>
                </a:cubicBezTo>
                <a:cubicBezTo>
                  <a:pt x="457200" y="880320"/>
                  <a:pt x="423081" y="914400"/>
                  <a:pt x="381000" y="914400"/>
                </a:cubicBezTo>
                <a:lnTo>
                  <a:pt x="381000" y="914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740555" y="2822957"/>
            <a:ext cx="1040328" cy="10403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图形 161"/>
          <p:cNvSpPr/>
          <p:nvPr/>
        </p:nvSpPr>
        <p:spPr>
          <a:xfrm>
            <a:off x="5065575" y="3069460"/>
            <a:ext cx="400736" cy="582888"/>
          </a:xfrm>
          <a:custGeom>
            <a:avLst/>
            <a:gdLst>
              <a:gd name="connsiteX0" fmla="*/ 419100 w 838200"/>
              <a:gd name="connsiteY0" fmla="*/ 0 h 1219200"/>
              <a:gd name="connsiteX1" fmla="*/ 0 w 838200"/>
              <a:gd name="connsiteY1" fmla="*/ 419100 h 1219200"/>
              <a:gd name="connsiteX2" fmla="*/ 419100 w 838200"/>
              <a:gd name="connsiteY2" fmla="*/ 1219200 h 1219200"/>
              <a:gd name="connsiteX3" fmla="*/ 838200 w 838200"/>
              <a:gd name="connsiteY3" fmla="*/ 419100 h 1219200"/>
              <a:gd name="connsiteX4" fmla="*/ 419100 w 838200"/>
              <a:gd name="connsiteY4" fmla="*/ 0 h 1219200"/>
              <a:gd name="connsiteX5" fmla="*/ 76200 w 838200"/>
              <a:gd name="connsiteY5" fmla="*/ 419100 h 1219200"/>
              <a:gd name="connsiteX6" fmla="*/ 419100 w 838200"/>
              <a:gd name="connsiteY6" fmla="*/ 76200 h 1219200"/>
              <a:gd name="connsiteX7" fmla="*/ 762000 w 838200"/>
              <a:gd name="connsiteY7" fmla="*/ 419100 h 1219200"/>
              <a:gd name="connsiteX8" fmla="*/ 419100 w 838200"/>
              <a:gd name="connsiteY8" fmla="*/ 1088117 h 1219200"/>
              <a:gd name="connsiteX9" fmla="*/ 76200 w 838200"/>
              <a:gd name="connsiteY9" fmla="*/ 419100 h 1219200"/>
              <a:gd name="connsiteX10" fmla="*/ 419100 w 838200"/>
              <a:gd name="connsiteY10" fmla="*/ 228600 h 1219200"/>
              <a:gd name="connsiteX11" fmla="*/ 228600 w 838200"/>
              <a:gd name="connsiteY11" fmla="*/ 419100 h 1219200"/>
              <a:gd name="connsiteX12" fmla="*/ 419100 w 838200"/>
              <a:gd name="connsiteY12" fmla="*/ 609600 h 1219200"/>
              <a:gd name="connsiteX13" fmla="*/ 609600 w 838200"/>
              <a:gd name="connsiteY13" fmla="*/ 419100 h 1219200"/>
              <a:gd name="connsiteX14" fmla="*/ 419100 w 838200"/>
              <a:gd name="connsiteY14" fmla="*/ 228600 h 1219200"/>
              <a:gd name="connsiteX15" fmla="*/ 419100 w 838200"/>
              <a:gd name="connsiteY15" fmla="*/ 533400 h 1219200"/>
              <a:gd name="connsiteX16" fmla="*/ 304800 w 838200"/>
              <a:gd name="connsiteY16" fmla="*/ 419100 h 1219200"/>
              <a:gd name="connsiteX17" fmla="*/ 419100 w 838200"/>
              <a:gd name="connsiteY17" fmla="*/ 304800 h 1219200"/>
              <a:gd name="connsiteX18" fmla="*/ 533400 w 838200"/>
              <a:gd name="connsiteY18" fmla="*/ 419100 h 1219200"/>
              <a:gd name="connsiteX19" fmla="*/ 419100 w 838200"/>
              <a:gd name="connsiteY19" fmla="*/ 5334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38200" h="1219200">
                <a:moveTo>
                  <a:pt x="419100" y="0"/>
                </a:moveTo>
                <a:cubicBezTo>
                  <a:pt x="187633" y="0"/>
                  <a:pt x="0" y="187633"/>
                  <a:pt x="0" y="419100"/>
                </a:cubicBezTo>
                <a:cubicBezTo>
                  <a:pt x="0" y="650567"/>
                  <a:pt x="419100" y="1219200"/>
                  <a:pt x="419100" y="1219200"/>
                </a:cubicBezTo>
                <a:cubicBezTo>
                  <a:pt x="419100" y="1219200"/>
                  <a:pt x="838200" y="650567"/>
                  <a:pt x="838200" y="419100"/>
                </a:cubicBezTo>
                <a:cubicBezTo>
                  <a:pt x="838200" y="187633"/>
                  <a:pt x="650567" y="0"/>
                  <a:pt x="419100" y="0"/>
                </a:cubicBezTo>
                <a:close/>
                <a:moveTo>
                  <a:pt x="76200" y="419100"/>
                </a:moveTo>
                <a:cubicBezTo>
                  <a:pt x="76200" y="230010"/>
                  <a:pt x="230010" y="76200"/>
                  <a:pt x="419100" y="76200"/>
                </a:cubicBezTo>
                <a:cubicBezTo>
                  <a:pt x="608190" y="76200"/>
                  <a:pt x="762000" y="230010"/>
                  <a:pt x="762000" y="419100"/>
                </a:cubicBezTo>
                <a:cubicBezTo>
                  <a:pt x="762000" y="550812"/>
                  <a:pt x="571424" y="868785"/>
                  <a:pt x="419100" y="1088117"/>
                </a:cubicBezTo>
                <a:cubicBezTo>
                  <a:pt x="266776" y="868785"/>
                  <a:pt x="76200" y="550812"/>
                  <a:pt x="76200" y="419100"/>
                </a:cubicBezTo>
                <a:close/>
                <a:moveTo>
                  <a:pt x="419100" y="228600"/>
                </a:moveTo>
                <a:cubicBezTo>
                  <a:pt x="313877" y="228600"/>
                  <a:pt x="228600" y="313877"/>
                  <a:pt x="228600" y="419100"/>
                </a:cubicBezTo>
                <a:cubicBezTo>
                  <a:pt x="228600" y="524323"/>
                  <a:pt x="313877" y="609600"/>
                  <a:pt x="419100" y="609600"/>
                </a:cubicBezTo>
                <a:cubicBezTo>
                  <a:pt x="524323" y="609600"/>
                  <a:pt x="609600" y="524323"/>
                  <a:pt x="609600" y="419100"/>
                </a:cubicBezTo>
                <a:cubicBezTo>
                  <a:pt x="609600" y="313877"/>
                  <a:pt x="524323" y="228600"/>
                  <a:pt x="419100" y="228600"/>
                </a:cubicBezTo>
                <a:close/>
                <a:moveTo>
                  <a:pt x="419100" y="533400"/>
                </a:moveTo>
                <a:cubicBezTo>
                  <a:pt x="356073" y="533400"/>
                  <a:pt x="304800" y="482127"/>
                  <a:pt x="304800" y="419100"/>
                </a:cubicBezTo>
                <a:cubicBezTo>
                  <a:pt x="304800" y="356073"/>
                  <a:pt x="356073" y="304800"/>
                  <a:pt x="419100" y="304800"/>
                </a:cubicBezTo>
                <a:cubicBezTo>
                  <a:pt x="482127" y="304800"/>
                  <a:pt x="533400" y="356073"/>
                  <a:pt x="533400" y="419100"/>
                </a:cubicBezTo>
                <a:cubicBezTo>
                  <a:pt x="533400" y="482127"/>
                  <a:pt x="482127" y="533400"/>
                  <a:pt x="419100" y="53340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 l="1035" t="687" r="1049" b="407"/>
          <a:stretch>
            <a:fillRect/>
          </a:stretch>
        </p:blipFill>
        <p:spPr>
          <a:xfrm>
            <a:off x="3993484" y="1666827"/>
            <a:ext cx="4204446" cy="3918016"/>
          </a:xfrm>
          <a:custGeom>
            <a:avLst/>
            <a:gdLst>
              <a:gd name="connsiteX0" fmla="*/ 2116932 w 4204446"/>
              <a:gd name="connsiteY0" fmla="*/ 1334 h 3918016"/>
              <a:gd name="connsiteX1" fmla="*/ 3809808 w 4204446"/>
              <a:gd name="connsiteY1" fmla="*/ 816879 h 3918016"/>
              <a:gd name="connsiteX2" fmla="*/ 3970446 w 4204446"/>
              <a:gd name="connsiteY2" fmla="*/ 2936064 h 3918016"/>
              <a:gd name="connsiteX3" fmla="*/ 2018078 w 4204446"/>
              <a:gd name="connsiteY3" fmla="*/ 3912248 h 3918016"/>
              <a:gd name="connsiteX4" fmla="*/ 34819 w 4204446"/>
              <a:gd name="connsiteY4" fmla="*/ 2423258 h 3918016"/>
              <a:gd name="connsiteX5" fmla="*/ 522911 w 4204446"/>
              <a:gd name="connsiteY5" fmla="*/ 674778 h 3918016"/>
              <a:gd name="connsiteX6" fmla="*/ 2116932 w 4204446"/>
              <a:gd name="connsiteY6" fmla="*/ 1334 h 391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4446" h="3918016">
                <a:moveTo>
                  <a:pt x="2116932" y="1334"/>
                </a:moveTo>
                <a:cubicBezTo>
                  <a:pt x="2664748" y="25018"/>
                  <a:pt x="3272289" y="142405"/>
                  <a:pt x="3809808" y="816879"/>
                </a:cubicBezTo>
                <a:cubicBezTo>
                  <a:pt x="4347327" y="1491353"/>
                  <a:pt x="4269068" y="2420169"/>
                  <a:pt x="3970446" y="2936064"/>
                </a:cubicBezTo>
                <a:cubicBezTo>
                  <a:pt x="3671824" y="3451959"/>
                  <a:pt x="2859366" y="3979180"/>
                  <a:pt x="2018078" y="3912248"/>
                </a:cubicBezTo>
                <a:cubicBezTo>
                  <a:pt x="1176790" y="3845316"/>
                  <a:pt x="182070" y="3391204"/>
                  <a:pt x="34819" y="2423258"/>
                </a:cubicBezTo>
                <a:cubicBezTo>
                  <a:pt x="-100076" y="1566523"/>
                  <a:pt x="176922" y="1077402"/>
                  <a:pt x="522911" y="674778"/>
                </a:cubicBezTo>
                <a:cubicBezTo>
                  <a:pt x="868900" y="272154"/>
                  <a:pt x="1569116" y="-22350"/>
                  <a:pt x="2116932" y="1334"/>
                </a:cubicBez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2291610" y="931760"/>
            <a:ext cx="3400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41192" y="1356673"/>
            <a:ext cx="2696807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consectetuer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859" y="5339367"/>
            <a:ext cx="3821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859" y="5764280"/>
            <a:ext cx="5124898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12010" y="931760"/>
            <a:ext cx="4045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29342" y="1356673"/>
            <a:ext cx="2696807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 consectetuer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16922" y="5339367"/>
            <a:ext cx="3445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94979" y="5764280"/>
            <a:ext cx="4367408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consectetuer adipiscing elit. Maecenas porttitor congue massa </a:t>
            </a:r>
            <a:endParaRPr lang="en-US" altLang="zh-CN" sz="140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27299" y="4597127"/>
            <a:ext cx="537454" cy="573284"/>
            <a:chOff x="4914900" y="935556"/>
            <a:chExt cx="1143000" cy="1219200"/>
          </a:xfrm>
        </p:grpSpPr>
        <p:sp>
          <p:nvSpPr>
            <p:cNvPr id="30" name="任意多边形: 形状 29"/>
            <p:cNvSpPr/>
            <p:nvPr/>
          </p:nvSpPr>
          <p:spPr>
            <a:xfrm>
              <a:off x="5372100" y="1545156"/>
              <a:ext cx="228600" cy="381000"/>
            </a:xfrm>
            <a:custGeom>
              <a:avLst/>
              <a:gdLst>
                <a:gd name="connsiteX0" fmla="*/ 114300 w 228600"/>
                <a:gd name="connsiteY0" fmla="*/ 0 h 381000"/>
                <a:gd name="connsiteX1" fmla="*/ 0 w 228600"/>
                <a:gd name="connsiteY1" fmla="*/ 114300 h 381000"/>
                <a:gd name="connsiteX2" fmla="*/ 76200 w 228600"/>
                <a:gd name="connsiteY2" fmla="*/ 221609 h 381000"/>
                <a:gd name="connsiteX3" fmla="*/ 76200 w 228600"/>
                <a:gd name="connsiteY3" fmla="*/ 342900 h 381000"/>
                <a:gd name="connsiteX4" fmla="*/ 114300 w 228600"/>
                <a:gd name="connsiteY4" fmla="*/ 381000 h 381000"/>
                <a:gd name="connsiteX5" fmla="*/ 152400 w 228600"/>
                <a:gd name="connsiteY5" fmla="*/ 342900 h 381000"/>
                <a:gd name="connsiteX6" fmla="*/ 152400 w 228600"/>
                <a:gd name="connsiteY6" fmla="*/ 221609 h 381000"/>
                <a:gd name="connsiteX7" fmla="*/ 228600 w 228600"/>
                <a:gd name="connsiteY7" fmla="*/ 114300 h 381000"/>
                <a:gd name="connsiteX8" fmla="*/ 114300 w 228600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" h="381000">
                  <a:moveTo>
                    <a:pt x="114300" y="0"/>
                  </a:moveTo>
                  <a:cubicBezTo>
                    <a:pt x="51197" y="0"/>
                    <a:pt x="0" y="51159"/>
                    <a:pt x="0" y="114300"/>
                  </a:cubicBezTo>
                  <a:cubicBezTo>
                    <a:pt x="0" y="164011"/>
                    <a:pt x="31928" y="205864"/>
                    <a:pt x="76200" y="221609"/>
                  </a:cubicBezTo>
                  <a:lnTo>
                    <a:pt x="76200" y="342900"/>
                  </a:lnTo>
                  <a:cubicBezTo>
                    <a:pt x="76200" y="363960"/>
                    <a:pt x="93240" y="381000"/>
                    <a:pt x="114300" y="381000"/>
                  </a:cubicBezTo>
                  <a:cubicBezTo>
                    <a:pt x="135360" y="381000"/>
                    <a:pt x="152400" y="363960"/>
                    <a:pt x="152400" y="342900"/>
                  </a:cubicBezTo>
                  <a:lnTo>
                    <a:pt x="152400" y="221609"/>
                  </a:lnTo>
                  <a:cubicBezTo>
                    <a:pt x="196672" y="205873"/>
                    <a:pt x="228600" y="164011"/>
                    <a:pt x="228600" y="114300"/>
                  </a:cubicBezTo>
                  <a:cubicBezTo>
                    <a:pt x="228600" y="51159"/>
                    <a:pt x="177403" y="0"/>
                    <a:pt x="11430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914900" y="935556"/>
              <a:ext cx="1143000" cy="1219200"/>
            </a:xfrm>
            <a:custGeom>
              <a:avLst/>
              <a:gdLst>
                <a:gd name="connsiteX0" fmla="*/ 990600 w 1143000"/>
                <a:gd name="connsiteY0" fmla="*/ 381000 h 1219200"/>
                <a:gd name="connsiteX1" fmla="*/ 914400 w 1143000"/>
                <a:gd name="connsiteY1" fmla="*/ 381000 h 1219200"/>
                <a:gd name="connsiteX2" fmla="*/ 914400 w 1143000"/>
                <a:gd name="connsiteY2" fmla="*/ 304800 h 1219200"/>
                <a:gd name="connsiteX3" fmla="*/ 609600 w 1143000"/>
                <a:gd name="connsiteY3" fmla="*/ 0 h 1219200"/>
                <a:gd name="connsiteX4" fmla="*/ 533400 w 1143000"/>
                <a:gd name="connsiteY4" fmla="*/ 0 h 1219200"/>
                <a:gd name="connsiteX5" fmla="*/ 228600 w 1143000"/>
                <a:gd name="connsiteY5" fmla="*/ 304800 h 1219200"/>
                <a:gd name="connsiteX6" fmla="*/ 228600 w 1143000"/>
                <a:gd name="connsiteY6" fmla="*/ 381000 h 1219200"/>
                <a:gd name="connsiteX7" fmla="*/ 152400 w 1143000"/>
                <a:gd name="connsiteY7" fmla="*/ 381000 h 1219200"/>
                <a:gd name="connsiteX8" fmla="*/ 0 w 1143000"/>
                <a:gd name="connsiteY8" fmla="*/ 533400 h 1219200"/>
                <a:gd name="connsiteX9" fmla="*/ 0 w 1143000"/>
                <a:gd name="connsiteY9" fmla="*/ 1066800 h 1219200"/>
                <a:gd name="connsiteX10" fmla="*/ 152400 w 1143000"/>
                <a:gd name="connsiteY10" fmla="*/ 1219200 h 1219200"/>
                <a:gd name="connsiteX11" fmla="*/ 990600 w 1143000"/>
                <a:gd name="connsiteY11" fmla="*/ 1219200 h 1219200"/>
                <a:gd name="connsiteX12" fmla="*/ 1143000 w 1143000"/>
                <a:gd name="connsiteY12" fmla="*/ 1066800 h 1219200"/>
                <a:gd name="connsiteX13" fmla="*/ 1143000 w 1143000"/>
                <a:gd name="connsiteY13" fmla="*/ 533400 h 1219200"/>
                <a:gd name="connsiteX14" fmla="*/ 990600 w 1143000"/>
                <a:gd name="connsiteY14" fmla="*/ 381000 h 1219200"/>
                <a:gd name="connsiteX15" fmla="*/ 304800 w 1143000"/>
                <a:gd name="connsiteY15" fmla="*/ 304800 h 1219200"/>
                <a:gd name="connsiteX16" fmla="*/ 533400 w 1143000"/>
                <a:gd name="connsiteY16" fmla="*/ 76200 h 1219200"/>
                <a:gd name="connsiteX17" fmla="*/ 609600 w 1143000"/>
                <a:gd name="connsiteY17" fmla="*/ 76200 h 1219200"/>
                <a:gd name="connsiteX18" fmla="*/ 838200 w 1143000"/>
                <a:gd name="connsiteY18" fmla="*/ 304800 h 1219200"/>
                <a:gd name="connsiteX19" fmla="*/ 838200 w 1143000"/>
                <a:gd name="connsiteY19" fmla="*/ 381000 h 1219200"/>
                <a:gd name="connsiteX20" fmla="*/ 762000 w 1143000"/>
                <a:gd name="connsiteY20" fmla="*/ 381000 h 1219200"/>
                <a:gd name="connsiteX21" fmla="*/ 762000 w 1143000"/>
                <a:gd name="connsiteY21" fmla="*/ 304800 h 1219200"/>
                <a:gd name="connsiteX22" fmla="*/ 609600 w 1143000"/>
                <a:gd name="connsiteY22" fmla="*/ 152400 h 1219200"/>
                <a:gd name="connsiteX23" fmla="*/ 533400 w 1143000"/>
                <a:gd name="connsiteY23" fmla="*/ 152400 h 1219200"/>
                <a:gd name="connsiteX24" fmla="*/ 381000 w 1143000"/>
                <a:gd name="connsiteY24" fmla="*/ 304800 h 1219200"/>
                <a:gd name="connsiteX25" fmla="*/ 381000 w 1143000"/>
                <a:gd name="connsiteY25" fmla="*/ 381000 h 1219200"/>
                <a:gd name="connsiteX26" fmla="*/ 304800 w 1143000"/>
                <a:gd name="connsiteY26" fmla="*/ 381000 h 1219200"/>
                <a:gd name="connsiteX27" fmla="*/ 304800 w 1143000"/>
                <a:gd name="connsiteY27" fmla="*/ 304800 h 1219200"/>
                <a:gd name="connsiteX28" fmla="*/ 685800 w 1143000"/>
                <a:gd name="connsiteY28" fmla="*/ 381000 h 1219200"/>
                <a:gd name="connsiteX29" fmla="*/ 457200 w 1143000"/>
                <a:gd name="connsiteY29" fmla="*/ 381000 h 1219200"/>
                <a:gd name="connsiteX30" fmla="*/ 457200 w 1143000"/>
                <a:gd name="connsiteY30" fmla="*/ 304800 h 1219200"/>
                <a:gd name="connsiteX31" fmla="*/ 533400 w 1143000"/>
                <a:gd name="connsiteY31" fmla="*/ 228600 h 1219200"/>
                <a:gd name="connsiteX32" fmla="*/ 609600 w 1143000"/>
                <a:gd name="connsiteY32" fmla="*/ 228600 h 1219200"/>
                <a:gd name="connsiteX33" fmla="*/ 685800 w 1143000"/>
                <a:gd name="connsiteY33" fmla="*/ 304800 h 1219200"/>
                <a:gd name="connsiteX34" fmla="*/ 685800 w 1143000"/>
                <a:gd name="connsiteY34" fmla="*/ 381000 h 1219200"/>
                <a:gd name="connsiteX35" fmla="*/ 1066800 w 1143000"/>
                <a:gd name="connsiteY35" fmla="*/ 1066800 h 1219200"/>
                <a:gd name="connsiteX36" fmla="*/ 990600 w 1143000"/>
                <a:gd name="connsiteY36" fmla="*/ 1143000 h 1219200"/>
                <a:gd name="connsiteX37" fmla="*/ 152400 w 1143000"/>
                <a:gd name="connsiteY37" fmla="*/ 1143000 h 1219200"/>
                <a:gd name="connsiteX38" fmla="*/ 76200 w 1143000"/>
                <a:gd name="connsiteY38" fmla="*/ 1066800 h 1219200"/>
                <a:gd name="connsiteX39" fmla="*/ 76200 w 1143000"/>
                <a:gd name="connsiteY39" fmla="*/ 533400 h 1219200"/>
                <a:gd name="connsiteX40" fmla="*/ 152400 w 1143000"/>
                <a:gd name="connsiteY40" fmla="*/ 457200 h 1219200"/>
                <a:gd name="connsiteX41" fmla="*/ 990600 w 1143000"/>
                <a:gd name="connsiteY41" fmla="*/ 457200 h 1219200"/>
                <a:gd name="connsiteX42" fmla="*/ 1066800 w 1143000"/>
                <a:gd name="connsiteY42" fmla="*/ 533400 h 1219200"/>
                <a:gd name="connsiteX43" fmla="*/ 1066800 w 1143000"/>
                <a:gd name="connsiteY43" fmla="*/ 10668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43000" h="1219200">
                  <a:moveTo>
                    <a:pt x="990600" y="381000"/>
                  </a:moveTo>
                  <a:lnTo>
                    <a:pt x="914400" y="381000"/>
                  </a:lnTo>
                  <a:lnTo>
                    <a:pt x="914400" y="304800"/>
                  </a:lnTo>
                  <a:cubicBezTo>
                    <a:pt x="914400" y="136474"/>
                    <a:pt x="777926" y="0"/>
                    <a:pt x="609600" y="0"/>
                  </a:cubicBezTo>
                  <a:lnTo>
                    <a:pt x="533400" y="0"/>
                  </a:lnTo>
                  <a:cubicBezTo>
                    <a:pt x="365074" y="0"/>
                    <a:pt x="228600" y="136474"/>
                    <a:pt x="228600" y="304800"/>
                  </a:cubicBezTo>
                  <a:lnTo>
                    <a:pt x="228600" y="381000"/>
                  </a:lnTo>
                  <a:lnTo>
                    <a:pt x="152400" y="381000"/>
                  </a:lnTo>
                  <a:cubicBezTo>
                    <a:pt x="68237" y="381000"/>
                    <a:pt x="0" y="449237"/>
                    <a:pt x="0" y="533400"/>
                  </a:cubicBezTo>
                  <a:lnTo>
                    <a:pt x="0" y="1066800"/>
                  </a:lnTo>
                  <a:cubicBezTo>
                    <a:pt x="0" y="1151001"/>
                    <a:pt x="68237" y="1219200"/>
                    <a:pt x="152400" y="1219200"/>
                  </a:cubicBezTo>
                  <a:lnTo>
                    <a:pt x="990600" y="1219200"/>
                  </a:lnTo>
                  <a:cubicBezTo>
                    <a:pt x="1074763" y="1219200"/>
                    <a:pt x="1143000" y="1151001"/>
                    <a:pt x="1143000" y="1066800"/>
                  </a:cubicBezTo>
                  <a:lnTo>
                    <a:pt x="1143000" y="533400"/>
                  </a:lnTo>
                  <a:cubicBezTo>
                    <a:pt x="1143000" y="449237"/>
                    <a:pt x="1074763" y="381000"/>
                    <a:pt x="990600" y="381000"/>
                  </a:cubicBezTo>
                  <a:close/>
                  <a:moveTo>
                    <a:pt x="304800" y="304800"/>
                  </a:moveTo>
                  <a:cubicBezTo>
                    <a:pt x="304800" y="178746"/>
                    <a:pt x="407346" y="76200"/>
                    <a:pt x="533400" y="76200"/>
                  </a:cubicBezTo>
                  <a:lnTo>
                    <a:pt x="609600" y="76200"/>
                  </a:lnTo>
                  <a:cubicBezTo>
                    <a:pt x="735654" y="76200"/>
                    <a:pt x="838200" y="178746"/>
                    <a:pt x="838200" y="304800"/>
                  </a:cubicBezTo>
                  <a:lnTo>
                    <a:pt x="838200" y="381000"/>
                  </a:lnTo>
                  <a:lnTo>
                    <a:pt x="762000" y="381000"/>
                  </a:lnTo>
                  <a:lnTo>
                    <a:pt x="762000" y="304800"/>
                  </a:lnTo>
                  <a:cubicBezTo>
                    <a:pt x="762000" y="220751"/>
                    <a:pt x="693611" y="152400"/>
                    <a:pt x="609600" y="152400"/>
                  </a:cubicBezTo>
                  <a:lnTo>
                    <a:pt x="533400" y="152400"/>
                  </a:lnTo>
                  <a:cubicBezTo>
                    <a:pt x="449390" y="152400"/>
                    <a:pt x="381000" y="220751"/>
                    <a:pt x="381000" y="304800"/>
                  </a:cubicBezTo>
                  <a:lnTo>
                    <a:pt x="381000" y="381000"/>
                  </a:lnTo>
                  <a:lnTo>
                    <a:pt x="304800" y="381000"/>
                  </a:lnTo>
                  <a:lnTo>
                    <a:pt x="304800" y="304800"/>
                  </a:lnTo>
                  <a:close/>
                  <a:moveTo>
                    <a:pt x="685800" y="381000"/>
                  </a:moveTo>
                  <a:lnTo>
                    <a:pt x="457200" y="381000"/>
                  </a:lnTo>
                  <a:lnTo>
                    <a:pt x="457200" y="304800"/>
                  </a:lnTo>
                  <a:cubicBezTo>
                    <a:pt x="457200" y="262719"/>
                    <a:pt x="491280" y="228600"/>
                    <a:pt x="533400" y="228600"/>
                  </a:cubicBezTo>
                  <a:lnTo>
                    <a:pt x="609600" y="228600"/>
                  </a:lnTo>
                  <a:cubicBezTo>
                    <a:pt x="651720" y="228600"/>
                    <a:pt x="685800" y="262719"/>
                    <a:pt x="685800" y="304800"/>
                  </a:cubicBezTo>
                  <a:lnTo>
                    <a:pt x="685800" y="381000"/>
                  </a:lnTo>
                  <a:close/>
                  <a:moveTo>
                    <a:pt x="1066800" y="1066800"/>
                  </a:moveTo>
                  <a:cubicBezTo>
                    <a:pt x="1066800" y="1108805"/>
                    <a:pt x="1032643" y="1143000"/>
                    <a:pt x="990600" y="1143000"/>
                  </a:cubicBezTo>
                  <a:lnTo>
                    <a:pt x="152400" y="1143000"/>
                  </a:lnTo>
                  <a:cubicBezTo>
                    <a:pt x="110357" y="1143000"/>
                    <a:pt x="76200" y="1108805"/>
                    <a:pt x="76200" y="1066800"/>
                  </a:cubicBezTo>
                  <a:lnTo>
                    <a:pt x="76200" y="533400"/>
                  </a:lnTo>
                  <a:cubicBezTo>
                    <a:pt x="76200" y="491395"/>
                    <a:pt x="110357" y="457200"/>
                    <a:pt x="152400" y="457200"/>
                  </a:cubicBezTo>
                  <a:lnTo>
                    <a:pt x="990600" y="457200"/>
                  </a:lnTo>
                  <a:cubicBezTo>
                    <a:pt x="1032643" y="457200"/>
                    <a:pt x="1066800" y="491395"/>
                    <a:pt x="1066800" y="533400"/>
                  </a:cubicBezTo>
                  <a:lnTo>
                    <a:pt x="1066800" y="1066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7599" y="4750645"/>
            <a:ext cx="573280" cy="573280"/>
            <a:chOff x="6890535" y="1639032"/>
            <a:chExt cx="1219200" cy="1219200"/>
          </a:xfrm>
        </p:grpSpPr>
        <p:sp>
          <p:nvSpPr>
            <p:cNvPr id="33" name="任意多边形: 形状 32"/>
            <p:cNvSpPr/>
            <p:nvPr/>
          </p:nvSpPr>
          <p:spPr>
            <a:xfrm>
              <a:off x="6890535" y="1639032"/>
              <a:ext cx="1219200" cy="1219200"/>
            </a:xfrm>
            <a:custGeom>
              <a:avLst/>
              <a:gdLst>
                <a:gd name="connsiteX0" fmla="*/ 1066800 w 1219200"/>
                <a:gd name="connsiteY0" fmla="*/ 0 h 1219200"/>
                <a:gd name="connsiteX1" fmla="*/ 152400 w 1219200"/>
                <a:gd name="connsiteY1" fmla="*/ 0 h 1219200"/>
                <a:gd name="connsiteX2" fmla="*/ 0 w 1219200"/>
                <a:gd name="connsiteY2" fmla="*/ 152400 h 1219200"/>
                <a:gd name="connsiteX3" fmla="*/ 0 w 1219200"/>
                <a:gd name="connsiteY3" fmla="*/ 762000 h 1219200"/>
                <a:gd name="connsiteX4" fmla="*/ 152400 w 1219200"/>
                <a:gd name="connsiteY4" fmla="*/ 914400 h 1219200"/>
                <a:gd name="connsiteX5" fmla="*/ 381000 w 1219200"/>
                <a:gd name="connsiteY5" fmla="*/ 914400 h 1219200"/>
                <a:gd name="connsiteX6" fmla="*/ 685800 w 1219200"/>
                <a:gd name="connsiteY6" fmla="*/ 1219200 h 1219200"/>
                <a:gd name="connsiteX7" fmla="*/ 685800 w 1219200"/>
                <a:gd name="connsiteY7" fmla="*/ 914400 h 1219200"/>
                <a:gd name="connsiteX8" fmla="*/ 1066800 w 1219200"/>
                <a:gd name="connsiteY8" fmla="*/ 914400 h 1219200"/>
                <a:gd name="connsiteX9" fmla="*/ 1219200 w 1219200"/>
                <a:gd name="connsiteY9" fmla="*/ 762000 h 1219200"/>
                <a:gd name="connsiteX10" fmla="*/ 1219200 w 1219200"/>
                <a:gd name="connsiteY10" fmla="*/ 152400 h 1219200"/>
                <a:gd name="connsiteX11" fmla="*/ 1066800 w 1219200"/>
                <a:gd name="connsiteY11" fmla="*/ 0 h 1219200"/>
                <a:gd name="connsiteX12" fmla="*/ 1143000 w 1219200"/>
                <a:gd name="connsiteY12" fmla="*/ 762000 h 1219200"/>
                <a:gd name="connsiteX13" fmla="*/ 1066800 w 1219200"/>
                <a:gd name="connsiteY13" fmla="*/ 838200 h 1219200"/>
                <a:gd name="connsiteX14" fmla="*/ 609600 w 1219200"/>
                <a:gd name="connsiteY14" fmla="*/ 838200 h 1219200"/>
                <a:gd name="connsiteX15" fmla="*/ 609600 w 1219200"/>
                <a:gd name="connsiteY15" fmla="*/ 1035253 h 1219200"/>
                <a:gd name="connsiteX16" fmla="*/ 412556 w 1219200"/>
                <a:gd name="connsiteY16" fmla="*/ 838200 h 1219200"/>
                <a:gd name="connsiteX17" fmla="*/ 152400 w 1219200"/>
                <a:gd name="connsiteY17" fmla="*/ 838200 h 1219200"/>
                <a:gd name="connsiteX18" fmla="*/ 76200 w 1219200"/>
                <a:gd name="connsiteY18" fmla="*/ 762000 h 1219200"/>
                <a:gd name="connsiteX19" fmla="*/ 76200 w 1219200"/>
                <a:gd name="connsiteY19" fmla="*/ 152400 h 1219200"/>
                <a:gd name="connsiteX20" fmla="*/ 152400 w 1219200"/>
                <a:gd name="connsiteY20" fmla="*/ 76200 h 1219200"/>
                <a:gd name="connsiteX21" fmla="*/ 1066800 w 1219200"/>
                <a:gd name="connsiteY21" fmla="*/ 76200 h 1219200"/>
                <a:gd name="connsiteX22" fmla="*/ 1143000 w 1219200"/>
                <a:gd name="connsiteY22" fmla="*/ 152400 h 1219200"/>
                <a:gd name="connsiteX23" fmla="*/ 1143000 w 1219200"/>
                <a:gd name="connsiteY23" fmla="*/ 7620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19200" h="1219200">
                  <a:moveTo>
                    <a:pt x="1066800" y="0"/>
                  </a:moveTo>
                  <a:lnTo>
                    <a:pt x="152400" y="0"/>
                  </a:lnTo>
                  <a:cubicBezTo>
                    <a:pt x="68237" y="0"/>
                    <a:pt x="0" y="68237"/>
                    <a:pt x="0" y="152400"/>
                  </a:cubicBezTo>
                  <a:lnTo>
                    <a:pt x="0" y="762000"/>
                  </a:lnTo>
                  <a:cubicBezTo>
                    <a:pt x="0" y="846163"/>
                    <a:pt x="68237" y="914400"/>
                    <a:pt x="152400" y="914400"/>
                  </a:cubicBezTo>
                  <a:lnTo>
                    <a:pt x="381000" y="914400"/>
                  </a:lnTo>
                  <a:lnTo>
                    <a:pt x="685800" y="1219200"/>
                  </a:lnTo>
                  <a:lnTo>
                    <a:pt x="685800" y="914400"/>
                  </a:lnTo>
                  <a:lnTo>
                    <a:pt x="1066800" y="914400"/>
                  </a:lnTo>
                  <a:cubicBezTo>
                    <a:pt x="1150963" y="914400"/>
                    <a:pt x="1219200" y="846163"/>
                    <a:pt x="1219200" y="762000"/>
                  </a:cubicBezTo>
                  <a:lnTo>
                    <a:pt x="1219200" y="152400"/>
                  </a:lnTo>
                  <a:cubicBezTo>
                    <a:pt x="1219200" y="68237"/>
                    <a:pt x="1150963" y="0"/>
                    <a:pt x="1066800" y="0"/>
                  </a:cubicBezTo>
                  <a:close/>
                  <a:moveTo>
                    <a:pt x="1143000" y="762000"/>
                  </a:moveTo>
                  <a:cubicBezTo>
                    <a:pt x="1143000" y="804043"/>
                    <a:pt x="1108805" y="838200"/>
                    <a:pt x="1066800" y="838200"/>
                  </a:cubicBezTo>
                  <a:lnTo>
                    <a:pt x="609600" y="838200"/>
                  </a:lnTo>
                  <a:lnTo>
                    <a:pt x="609600" y="1035253"/>
                  </a:lnTo>
                  <a:lnTo>
                    <a:pt x="412556" y="838200"/>
                  </a:lnTo>
                  <a:lnTo>
                    <a:pt x="152400" y="838200"/>
                  </a:lnTo>
                  <a:cubicBezTo>
                    <a:pt x="110395" y="838200"/>
                    <a:pt x="76200" y="804043"/>
                    <a:pt x="76200" y="762000"/>
                  </a:cubicBezTo>
                  <a:lnTo>
                    <a:pt x="76200" y="152400"/>
                  </a:lnTo>
                  <a:cubicBezTo>
                    <a:pt x="76200" y="110357"/>
                    <a:pt x="110395" y="76200"/>
                    <a:pt x="152400" y="76200"/>
                  </a:cubicBezTo>
                  <a:lnTo>
                    <a:pt x="1066800" y="76200"/>
                  </a:lnTo>
                  <a:cubicBezTo>
                    <a:pt x="1108805" y="76200"/>
                    <a:pt x="1143000" y="110357"/>
                    <a:pt x="1143000" y="152400"/>
                  </a:cubicBezTo>
                  <a:lnTo>
                    <a:pt x="1143000" y="7620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7119135" y="1867632"/>
              <a:ext cx="762000" cy="76200"/>
            </a:xfrm>
            <a:custGeom>
              <a:avLst/>
              <a:gdLst>
                <a:gd name="connsiteX0" fmla="*/ 0 w 762000"/>
                <a:gd name="connsiteY0" fmla="*/ 76200 h 76200"/>
                <a:gd name="connsiteX1" fmla="*/ 762000 w 762000"/>
                <a:gd name="connsiteY1" fmla="*/ 76200 h 76200"/>
                <a:gd name="connsiteX2" fmla="*/ 762000 w 762000"/>
                <a:gd name="connsiteY2" fmla="*/ 0 h 76200"/>
                <a:gd name="connsiteX3" fmla="*/ 0 w 762000"/>
                <a:gd name="connsiteY3" fmla="*/ 0 h 76200"/>
                <a:gd name="connsiteX4" fmla="*/ 0 w 762000"/>
                <a:gd name="connsiteY4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0" h="76200">
                  <a:moveTo>
                    <a:pt x="0" y="76200"/>
                  </a:moveTo>
                  <a:lnTo>
                    <a:pt x="762000" y="76200"/>
                  </a:lnTo>
                  <a:lnTo>
                    <a:pt x="762000" y="0"/>
                  </a:lnTo>
                  <a:lnTo>
                    <a:pt x="0" y="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7119135" y="2020032"/>
              <a:ext cx="762000" cy="76200"/>
            </a:xfrm>
            <a:custGeom>
              <a:avLst/>
              <a:gdLst>
                <a:gd name="connsiteX0" fmla="*/ 0 w 762000"/>
                <a:gd name="connsiteY0" fmla="*/ 76200 h 76200"/>
                <a:gd name="connsiteX1" fmla="*/ 762000 w 762000"/>
                <a:gd name="connsiteY1" fmla="*/ 76200 h 76200"/>
                <a:gd name="connsiteX2" fmla="*/ 762000 w 762000"/>
                <a:gd name="connsiteY2" fmla="*/ 0 h 76200"/>
                <a:gd name="connsiteX3" fmla="*/ 0 w 762000"/>
                <a:gd name="connsiteY3" fmla="*/ 0 h 76200"/>
                <a:gd name="connsiteX4" fmla="*/ 0 w 762000"/>
                <a:gd name="connsiteY4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0" h="76200">
                  <a:moveTo>
                    <a:pt x="0" y="76200"/>
                  </a:moveTo>
                  <a:lnTo>
                    <a:pt x="762000" y="76200"/>
                  </a:lnTo>
                  <a:lnTo>
                    <a:pt x="762000" y="0"/>
                  </a:lnTo>
                  <a:lnTo>
                    <a:pt x="0" y="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7119135" y="2172432"/>
              <a:ext cx="457200" cy="76200"/>
            </a:xfrm>
            <a:custGeom>
              <a:avLst/>
              <a:gdLst>
                <a:gd name="connsiteX0" fmla="*/ 0 w 457200"/>
                <a:gd name="connsiteY0" fmla="*/ 76200 h 76200"/>
                <a:gd name="connsiteX1" fmla="*/ 457200 w 457200"/>
                <a:gd name="connsiteY1" fmla="*/ 76200 h 76200"/>
                <a:gd name="connsiteX2" fmla="*/ 457200 w 457200"/>
                <a:gd name="connsiteY2" fmla="*/ 0 h 76200"/>
                <a:gd name="connsiteX3" fmla="*/ 0 w 457200"/>
                <a:gd name="connsiteY3" fmla="*/ 0 h 76200"/>
                <a:gd name="connsiteX4" fmla="*/ 0 w 457200"/>
                <a:gd name="connsiteY4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76200">
                  <a:moveTo>
                    <a:pt x="0" y="76200"/>
                  </a:moveTo>
                  <a:lnTo>
                    <a:pt x="457200" y="76200"/>
                  </a:lnTo>
                  <a:lnTo>
                    <a:pt x="457200" y="0"/>
                  </a:lnTo>
                  <a:lnTo>
                    <a:pt x="0" y="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034276" y="1100904"/>
            <a:ext cx="517537" cy="752783"/>
            <a:chOff x="5214563" y="2625351"/>
            <a:chExt cx="838200" cy="1219200"/>
          </a:xfrm>
        </p:grpSpPr>
        <p:sp>
          <p:nvSpPr>
            <p:cNvPr id="39" name="任意多边形: 形状 38"/>
            <p:cNvSpPr/>
            <p:nvPr/>
          </p:nvSpPr>
          <p:spPr>
            <a:xfrm>
              <a:off x="5519363" y="2815851"/>
              <a:ext cx="228600" cy="381000"/>
            </a:xfrm>
            <a:custGeom>
              <a:avLst/>
              <a:gdLst>
                <a:gd name="connsiteX0" fmla="*/ 114300 w 228600"/>
                <a:gd name="connsiteY0" fmla="*/ 0 h 381000"/>
                <a:gd name="connsiteX1" fmla="*/ 0 w 228600"/>
                <a:gd name="connsiteY1" fmla="*/ 114300 h 381000"/>
                <a:gd name="connsiteX2" fmla="*/ 0 w 228600"/>
                <a:gd name="connsiteY2" fmla="*/ 266700 h 381000"/>
                <a:gd name="connsiteX3" fmla="*/ 114300 w 228600"/>
                <a:gd name="connsiteY3" fmla="*/ 381000 h 381000"/>
                <a:gd name="connsiteX4" fmla="*/ 228600 w 228600"/>
                <a:gd name="connsiteY4" fmla="*/ 266700 h 381000"/>
                <a:gd name="connsiteX5" fmla="*/ 228600 w 228600"/>
                <a:gd name="connsiteY5" fmla="*/ 114300 h 381000"/>
                <a:gd name="connsiteX6" fmla="*/ 114300 w 228600"/>
                <a:gd name="connsiteY6" fmla="*/ 0 h 381000"/>
                <a:gd name="connsiteX7" fmla="*/ 152400 w 228600"/>
                <a:gd name="connsiteY7" fmla="*/ 266700 h 381000"/>
                <a:gd name="connsiteX8" fmla="*/ 114300 w 228600"/>
                <a:gd name="connsiteY8" fmla="*/ 304800 h 381000"/>
                <a:gd name="connsiteX9" fmla="*/ 76200 w 228600"/>
                <a:gd name="connsiteY9" fmla="*/ 266700 h 381000"/>
                <a:gd name="connsiteX10" fmla="*/ 76200 w 228600"/>
                <a:gd name="connsiteY10" fmla="*/ 114300 h 381000"/>
                <a:gd name="connsiteX11" fmla="*/ 114300 w 228600"/>
                <a:gd name="connsiteY11" fmla="*/ 76200 h 381000"/>
                <a:gd name="connsiteX12" fmla="*/ 152400 w 228600"/>
                <a:gd name="connsiteY12" fmla="*/ 114300 h 381000"/>
                <a:gd name="connsiteX13" fmla="*/ 152400 w 228600"/>
                <a:gd name="connsiteY13" fmla="*/ 2667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600" h="381000">
                  <a:moveTo>
                    <a:pt x="114300" y="0"/>
                  </a:moveTo>
                  <a:cubicBezTo>
                    <a:pt x="51159" y="0"/>
                    <a:pt x="0" y="51159"/>
                    <a:pt x="0" y="114300"/>
                  </a:cubicBezTo>
                  <a:lnTo>
                    <a:pt x="0" y="266700"/>
                  </a:lnTo>
                  <a:cubicBezTo>
                    <a:pt x="0" y="329841"/>
                    <a:pt x="51159" y="381000"/>
                    <a:pt x="114300" y="381000"/>
                  </a:cubicBezTo>
                  <a:cubicBezTo>
                    <a:pt x="177441" y="381000"/>
                    <a:pt x="228600" y="329841"/>
                    <a:pt x="228600" y="266700"/>
                  </a:cubicBezTo>
                  <a:lnTo>
                    <a:pt x="228600" y="114300"/>
                  </a:lnTo>
                  <a:cubicBezTo>
                    <a:pt x="228600" y="51159"/>
                    <a:pt x="177441" y="0"/>
                    <a:pt x="114300" y="0"/>
                  </a:cubicBezTo>
                  <a:close/>
                  <a:moveTo>
                    <a:pt x="152400" y="266700"/>
                  </a:moveTo>
                  <a:cubicBezTo>
                    <a:pt x="152400" y="287722"/>
                    <a:pt x="135322" y="304800"/>
                    <a:pt x="114300" y="304800"/>
                  </a:cubicBezTo>
                  <a:cubicBezTo>
                    <a:pt x="93278" y="304800"/>
                    <a:pt x="76200" y="287722"/>
                    <a:pt x="76200" y="266700"/>
                  </a:cubicBezTo>
                  <a:lnTo>
                    <a:pt x="76200" y="114300"/>
                  </a:lnTo>
                  <a:cubicBezTo>
                    <a:pt x="76200" y="93278"/>
                    <a:pt x="93278" y="76200"/>
                    <a:pt x="114300" y="76200"/>
                  </a:cubicBezTo>
                  <a:cubicBezTo>
                    <a:pt x="135322" y="76200"/>
                    <a:pt x="152400" y="93278"/>
                    <a:pt x="152400" y="114300"/>
                  </a:cubicBezTo>
                  <a:lnTo>
                    <a:pt x="152400" y="2667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5214563" y="2625351"/>
              <a:ext cx="838200" cy="1219200"/>
            </a:xfrm>
            <a:custGeom>
              <a:avLst/>
              <a:gdLst>
                <a:gd name="connsiteX0" fmla="*/ 419100 w 838200"/>
                <a:gd name="connsiteY0" fmla="*/ 0 h 1219200"/>
                <a:gd name="connsiteX1" fmla="*/ 0 w 838200"/>
                <a:gd name="connsiteY1" fmla="*/ 419100 h 1219200"/>
                <a:gd name="connsiteX2" fmla="*/ 0 w 838200"/>
                <a:gd name="connsiteY2" fmla="*/ 800100 h 1219200"/>
                <a:gd name="connsiteX3" fmla="*/ 419100 w 838200"/>
                <a:gd name="connsiteY3" fmla="*/ 1219200 h 1219200"/>
                <a:gd name="connsiteX4" fmla="*/ 838200 w 838200"/>
                <a:gd name="connsiteY4" fmla="*/ 800100 h 1219200"/>
                <a:gd name="connsiteX5" fmla="*/ 838200 w 838200"/>
                <a:gd name="connsiteY5" fmla="*/ 419100 h 1219200"/>
                <a:gd name="connsiteX6" fmla="*/ 419100 w 838200"/>
                <a:gd name="connsiteY6" fmla="*/ 0 h 1219200"/>
                <a:gd name="connsiteX7" fmla="*/ 762000 w 838200"/>
                <a:gd name="connsiteY7" fmla="*/ 800100 h 1219200"/>
                <a:gd name="connsiteX8" fmla="*/ 419100 w 838200"/>
                <a:gd name="connsiteY8" fmla="*/ 1143000 h 1219200"/>
                <a:gd name="connsiteX9" fmla="*/ 76200 w 838200"/>
                <a:gd name="connsiteY9" fmla="*/ 800100 h 1219200"/>
                <a:gd name="connsiteX10" fmla="*/ 76200 w 838200"/>
                <a:gd name="connsiteY10" fmla="*/ 419100 h 1219200"/>
                <a:gd name="connsiteX11" fmla="*/ 419100 w 838200"/>
                <a:gd name="connsiteY11" fmla="*/ 76200 h 1219200"/>
                <a:gd name="connsiteX12" fmla="*/ 762000 w 838200"/>
                <a:gd name="connsiteY12" fmla="*/ 419100 h 1219200"/>
                <a:gd name="connsiteX13" fmla="*/ 762000 w 838200"/>
                <a:gd name="connsiteY13" fmla="*/ 8001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8200" h="1219200">
                  <a:moveTo>
                    <a:pt x="419100" y="0"/>
                  </a:moveTo>
                  <a:cubicBezTo>
                    <a:pt x="187633" y="0"/>
                    <a:pt x="0" y="187633"/>
                    <a:pt x="0" y="419100"/>
                  </a:cubicBezTo>
                  <a:lnTo>
                    <a:pt x="0" y="800100"/>
                  </a:lnTo>
                  <a:cubicBezTo>
                    <a:pt x="0" y="1031567"/>
                    <a:pt x="187633" y="1219200"/>
                    <a:pt x="419100" y="1219200"/>
                  </a:cubicBezTo>
                  <a:cubicBezTo>
                    <a:pt x="650567" y="1219200"/>
                    <a:pt x="838200" y="1031567"/>
                    <a:pt x="838200" y="800100"/>
                  </a:cubicBezTo>
                  <a:lnTo>
                    <a:pt x="838200" y="419100"/>
                  </a:lnTo>
                  <a:cubicBezTo>
                    <a:pt x="838200" y="187633"/>
                    <a:pt x="650567" y="0"/>
                    <a:pt x="419100" y="0"/>
                  </a:cubicBezTo>
                  <a:close/>
                  <a:moveTo>
                    <a:pt x="762000" y="800100"/>
                  </a:moveTo>
                  <a:cubicBezTo>
                    <a:pt x="762000" y="989190"/>
                    <a:pt x="608190" y="1143000"/>
                    <a:pt x="419100" y="1143000"/>
                  </a:cubicBezTo>
                  <a:cubicBezTo>
                    <a:pt x="230010" y="1143000"/>
                    <a:pt x="76200" y="989190"/>
                    <a:pt x="76200" y="800100"/>
                  </a:cubicBezTo>
                  <a:lnTo>
                    <a:pt x="76200" y="419100"/>
                  </a:lnTo>
                  <a:cubicBezTo>
                    <a:pt x="76200" y="230010"/>
                    <a:pt x="230010" y="76200"/>
                    <a:pt x="419100" y="76200"/>
                  </a:cubicBezTo>
                  <a:cubicBezTo>
                    <a:pt x="608190" y="76200"/>
                    <a:pt x="762000" y="230010"/>
                    <a:pt x="762000" y="419100"/>
                  </a:cubicBezTo>
                  <a:lnTo>
                    <a:pt x="762000" y="8001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27160" y="1227885"/>
            <a:ext cx="677618" cy="508214"/>
            <a:chOff x="8034391" y="3387351"/>
            <a:chExt cx="1219200" cy="914400"/>
          </a:xfrm>
        </p:grpSpPr>
        <p:sp>
          <p:nvSpPr>
            <p:cNvPr id="42" name="任意多边形: 形状 41"/>
            <p:cNvSpPr/>
            <p:nvPr/>
          </p:nvSpPr>
          <p:spPr>
            <a:xfrm>
              <a:off x="8224886" y="3577870"/>
              <a:ext cx="838200" cy="523875"/>
            </a:xfrm>
            <a:custGeom>
              <a:avLst/>
              <a:gdLst>
                <a:gd name="connsiteX0" fmla="*/ 827041 w 838200"/>
                <a:gd name="connsiteY0" fmla="*/ 468344 h 523875"/>
                <a:gd name="connsiteX1" fmla="*/ 603128 w 838200"/>
                <a:gd name="connsiteY1" fmla="*/ 244468 h 523875"/>
                <a:gd name="connsiteX2" fmla="*/ 823917 w 838200"/>
                <a:gd name="connsiteY2" fmla="*/ 67846 h 523875"/>
                <a:gd name="connsiteX3" fmla="*/ 829870 w 838200"/>
                <a:gd name="connsiteY3" fmla="*/ 14268 h 523875"/>
                <a:gd name="connsiteX4" fmla="*/ 776292 w 838200"/>
                <a:gd name="connsiteY4" fmla="*/ 8315 h 523875"/>
                <a:gd name="connsiteX5" fmla="*/ 419105 w 838200"/>
                <a:gd name="connsiteY5" fmla="*/ 294103 h 523875"/>
                <a:gd name="connsiteX6" fmla="*/ 61917 w 838200"/>
                <a:gd name="connsiteY6" fmla="*/ 8315 h 523875"/>
                <a:gd name="connsiteX7" fmla="*/ 8339 w 838200"/>
                <a:gd name="connsiteY7" fmla="*/ 14268 h 523875"/>
                <a:gd name="connsiteX8" fmla="*/ 14292 w 838200"/>
                <a:gd name="connsiteY8" fmla="*/ 67846 h 523875"/>
                <a:gd name="connsiteX9" fmla="*/ 235043 w 838200"/>
                <a:gd name="connsiteY9" fmla="*/ 244468 h 523875"/>
                <a:gd name="connsiteX10" fmla="*/ 11168 w 838200"/>
                <a:gd name="connsiteY10" fmla="*/ 468344 h 523875"/>
                <a:gd name="connsiteX11" fmla="*/ 11168 w 838200"/>
                <a:gd name="connsiteY11" fmla="*/ 522217 h 523875"/>
                <a:gd name="connsiteX12" fmla="*/ 38105 w 838200"/>
                <a:gd name="connsiteY12" fmla="*/ 533381 h 523875"/>
                <a:gd name="connsiteX13" fmla="*/ 65041 w 838200"/>
                <a:gd name="connsiteY13" fmla="*/ 522217 h 523875"/>
                <a:gd name="connsiteX14" fmla="*/ 293641 w 838200"/>
                <a:gd name="connsiteY14" fmla="*/ 293617 h 523875"/>
                <a:gd name="connsiteX15" fmla="*/ 294641 w 838200"/>
                <a:gd name="connsiteY15" fmla="*/ 292131 h 523875"/>
                <a:gd name="connsiteX16" fmla="*/ 395292 w 838200"/>
                <a:gd name="connsiteY16" fmla="*/ 372646 h 523875"/>
                <a:gd name="connsiteX17" fmla="*/ 419105 w 838200"/>
                <a:gd name="connsiteY17" fmla="*/ 380981 h 523875"/>
                <a:gd name="connsiteX18" fmla="*/ 442917 w 838200"/>
                <a:gd name="connsiteY18" fmla="*/ 372646 h 523875"/>
                <a:gd name="connsiteX19" fmla="*/ 543558 w 838200"/>
                <a:gd name="connsiteY19" fmla="*/ 292131 h 523875"/>
                <a:gd name="connsiteX20" fmla="*/ 544558 w 838200"/>
                <a:gd name="connsiteY20" fmla="*/ 293617 h 523875"/>
                <a:gd name="connsiteX21" fmla="*/ 773158 w 838200"/>
                <a:gd name="connsiteY21" fmla="*/ 522217 h 523875"/>
                <a:gd name="connsiteX22" fmla="*/ 800105 w 838200"/>
                <a:gd name="connsiteY22" fmla="*/ 533381 h 523875"/>
                <a:gd name="connsiteX23" fmla="*/ 827041 w 838200"/>
                <a:gd name="connsiteY23" fmla="*/ 522217 h 523875"/>
                <a:gd name="connsiteX24" fmla="*/ 827041 w 838200"/>
                <a:gd name="connsiteY24" fmla="*/ 468344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38200" h="523875">
                  <a:moveTo>
                    <a:pt x="827041" y="468344"/>
                  </a:moveTo>
                  <a:lnTo>
                    <a:pt x="603128" y="244468"/>
                  </a:lnTo>
                  <a:lnTo>
                    <a:pt x="823917" y="67846"/>
                  </a:lnTo>
                  <a:cubicBezTo>
                    <a:pt x="840329" y="54673"/>
                    <a:pt x="843005" y="30718"/>
                    <a:pt x="829870" y="14268"/>
                  </a:cubicBezTo>
                  <a:cubicBezTo>
                    <a:pt x="816697" y="-2067"/>
                    <a:pt x="792808" y="-4820"/>
                    <a:pt x="776292" y="8315"/>
                  </a:cubicBezTo>
                  <a:lnTo>
                    <a:pt x="419105" y="294103"/>
                  </a:lnTo>
                  <a:lnTo>
                    <a:pt x="61917" y="8315"/>
                  </a:lnTo>
                  <a:cubicBezTo>
                    <a:pt x="45467" y="-4820"/>
                    <a:pt x="21512" y="-2067"/>
                    <a:pt x="8339" y="14268"/>
                  </a:cubicBezTo>
                  <a:cubicBezTo>
                    <a:pt x="-4796" y="30718"/>
                    <a:pt x="-2120" y="54673"/>
                    <a:pt x="14292" y="67846"/>
                  </a:cubicBezTo>
                  <a:lnTo>
                    <a:pt x="235043" y="244468"/>
                  </a:lnTo>
                  <a:lnTo>
                    <a:pt x="11168" y="468344"/>
                  </a:lnTo>
                  <a:cubicBezTo>
                    <a:pt x="-3720" y="483232"/>
                    <a:pt x="-3720" y="507339"/>
                    <a:pt x="11168" y="522217"/>
                  </a:cubicBezTo>
                  <a:cubicBezTo>
                    <a:pt x="18607" y="529656"/>
                    <a:pt x="28360" y="533381"/>
                    <a:pt x="38105" y="533381"/>
                  </a:cubicBezTo>
                  <a:cubicBezTo>
                    <a:pt x="47849" y="533381"/>
                    <a:pt x="57602" y="529656"/>
                    <a:pt x="65041" y="522217"/>
                  </a:cubicBezTo>
                  <a:lnTo>
                    <a:pt x="293641" y="293617"/>
                  </a:lnTo>
                  <a:cubicBezTo>
                    <a:pt x="294089" y="293170"/>
                    <a:pt x="294241" y="292579"/>
                    <a:pt x="294641" y="292131"/>
                  </a:cubicBezTo>
                  <a:lnTo>
                    <a:pt x="395292" y="372646"/>
                  </a:lnTo>
                  <a:cubicBezTo>
                    <a:pt x="402245" y="378190"/>
                    <a:pt x="410694" y="380981"/>
                    <a:pt x="419105" y="380981"/>
                  </a:cubicBezTo>
                  <a:cubicBezTo>
                    <a:pt x="427515" y="380981"/>
                    <a:pt x="435964" y="378190"/>
                    <a:pt x="442917" y="372646"/>
                  </a:cubicBezTo>
                  <a:lnTo>
                    <a:pt x="543558" y="292131"/>
                  </a:lnTo>
                  <a:cubicBezTo>
                    <a:pt x="543968" y="292579"/>
                    <a:pt x="544120" y="293170"/>
                    <a:pt x="544558" y="293617"/>
                  </a:cubicBezTo>
                  <a:lnTo>
                    <a:pt x="773158" y="522217"/>
                  </a:lnTo>
                  <a:cubicBezTo>
                    <a:pt x="780607" y="529656"/>
                    <a:pt x="790360" y="533381"/>
                    <a:pt x="800105" y="533381"/>
                  </a:cubicBezTo>
                  <a:cubicBezTo>
                    <a:pt x="809849" y="533381"/>
                    <a:pt x="819602" y="529656"/>
                    <a:pt x="827041" y="522217"/>
                  </a:cubicBezTo>
                  <a:cubicBezTo>
                    <a:pt x="841929" y="507339"/>
                    <a:pt x="841929" y="483222"/>
                    <a:pt x="827041" y="4683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8034391" y="3387351"/>
              <a:ext cx="1219200" cy="914400"/>
            </a:xfrm>
            <a:custGeom>
              <a:avLst/>
              <a:gdLst>
                <a:gd name="connsiteX0" fmla="*/ 990600 w 1219200"/>
                <a:gd name="connsiteY0" fmla="*/ 0 h 914400"/>
                <a:gd name="connsiteX1" fmla="*/ 228600 w 1219200"/>
                <a:gd name="connsiteY1" fmla="*/ 0 h 914400"/>
                <a:gd name="connsiteX2" fmla="*/ 0 w 1219200"/>
                <a:gd name="connsiteY2" fmla="*/ 228600 h 914400"/>
                <a:gd name="connsiteX3" fmla="*/ 0 w 1219200"/>
                <a:gd name="connsiteY3" fmla="*/ 685800 h 914400"/>
                <a:gd name="connsiteX4" fmla="*/ 228600 w 1219200"/>
                <a:gd name="connsiteY4" fmla="*/ 914400 h 914400"/>
                <a:gd name="connsiteX5" fmla="*/ 990600 w 1219200"/>
                <a:gd name="connsiteY5" fmla="*/ 914400 h 914400"/>
                <a:gd name="connsiteX6" fmla="*/ 1219200 w 1219200"/>
                <a:gd name="connsiteY6" fmla="*/ 685800 h 914400"/>
                <a:gd name="connsiteX7" fmla="*/ 1219200 w 1219200"/>
                <a:gd name="connsiteY7" fmla="*/ 228600 h 914400"/>
                <a:gd name="connsiteX8" fmla="*/ 990600 w 1219200"/>
                <a:gd name="connsiteY8" fmla="*/ 0 h 914400"/>
                <a:gd name="connsiteX9" fmla="*/ 1143000 w 1219200"/>
                <a:gd name="connsiteY9" fmla="*/ 685800 h 914400"/>
                <a:gd name="connsiteX10" fmla="*/ 990600 w 1219200"/>
                <a:gd name="connsiteY10" fmla="*/ 838200 h 914400"/>
                <a:gd name="connsiteX11" fmla="*/ 228600 w 1219200"/>
                <a:gd name="connsiteY11" fmla="*/ 838200 h 914400"/>
                <a:gd name="connsiteX12" fmla="*/ 76200 w 1219200"/>
                <a:gd name="connsiteY12" fmla="*/ 685800 h 914400"/>
                <a:gd name="connsiteX13" fmla="*/ 76200 w 1219200"/>
                <a:gd name="connsiteY13" fmla="*/ 228600 h 914400"/>
                <a:gd name="connsiteX14" fmla="*/ 228600 w 1219200"/>
                <a:gd name="connsiteY14" fmla="*/ 76200 h 914400"/>
                <a:gd name="connsiteX15" fmla="*/ 990600 w 1219200"/>
                <a:gd name="connsiteY15" fmla="*/ 76200 h 914400"/>
                <a:gd name="connsiteX16" fmla="*/ 1143000 w 1219200"/>
                <a:gd name="connsiteY16" fmla="*/ 228600 h 914400"/>
                <a:gd name="connsiteX17" fmla="*/ 1143000 w 1219200"/>
                <a:gd name="connsiteY17" fmla="*/ 6858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" h="914400">
                  <a:moveTo>
                    <a:pt x="990600" y="0"/>
                  </a:moveTo>
                  <a:lnTo>
                    <a:pt x="228600" y="0"/>
                  </a:lnTo>
                  <a:cubicBezTo>
                    <a:pt x="102356" y="0"/>
                    <a:pt x="0" y="102356"/>
                    <a:pt x="0" y="228600"/>
                  </a:cubicBezTo>
                  <a:lnTo>
                    <a:pt x="0" y="685800"/>
                  </a:lnTo>
                  <a:cubicBezTo>
                    <a:pt x="0" y="812044"/>
                    <a:pt x="102356" y="914400"/>
                    <a:pt x="228600" y="914400"/>
                  </a:cubicBezTo>
                  <a:lnTo>
                    <a:pt x="990600" y="914400"/>
                  </a:lnTo>
                  <a:cubicBezTo>
                    <a:pt x="1116844" y="914400"/>
                    <a:pt x="1219200" y="812044"/>
                    <a:pt x="1219200" y="685800"/>
                  </a:cubicBezTo>
                  <a:lnTo>
                    <a:pt x="1219200" y="228600"/>
                  </a:lnTo>
                  <a:cubicBezTo>
                    <a:pt x="1219200" y="102356"/>
                    <a:pt x="1116844" y="0"/>
                    <a:pt x="990600" y="0"/>
                  </a:cubicBezTo>
                  <a:close/>
                  <a:moveTo>
                    <a:pt x="1143000" y="685800"/>
                  </a:moveTo>
                  <a:cubicBezTo>
                    <a:pt x="1143000" y="769849"/>
                    <a:pt x="1074649" y="838200"/>
                    <a:pt x="990600" y="838200"/>
                  </a:cubicBezTo>
                  <a:lnTo>
                    <a:pt x="228600" y="838200"/>
                  </a:lnTo>
                  <a:cubicBezTo>
                    <a:pt x="144551" y="838200"/>
                    <a:pt x="76200" y="769849"/>
                    <a:pt x="76200" y="685800"/>
                  </a:cubicBezTo>
                  <a:lnTo>
                    <a:pt x="76200" y="228600"/>
                  </a:lnTo>
                  <a:cubicBezTo>
                    <a:pt x="76200" y="144551"/>
                    <a:pt x="144551" y="76200"/>
                    <a:pt x="228600" y="76200"/>
                  </a:cubicBezTo>
                  <a:lnTo>
                    <a:pt x="990600" y="76200"/>
                  </a:lnTo>
                  <a:cubicBezTo>
                    <a:pt x="1074649" y="76200"/>
                    <a:pt x="1143000" y="144551"/>
                    <a:pt x="1143000" y="228600"/>
                  </a:cubicBezTo>
                  <a:lnTo>
                    <a:pt x="1143000" y="685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2269552" y="1039938"/>
            <a:ext cx="0" cy="80917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777720" y="1039938"/>
            <a:ext cx="0" cy="80917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4875367" y="2435743"/>
            <a:ext cx="2354094" cy="23540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74699" y="2235075"/>
            <a:ext cx="2755430" cy="275543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390184" y="2864778"/>
            <a:ext cx="1704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68</a:t>
            </a:r>
            <a:r>
              <a:rPr lang="en-US" altLang="zh-CN" sz="3200">
                <a:latin typeface="+mj-ea"/>
                <a:ea typeface="+mj-ea"/>
              </a:rPr>
              <a:t>%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4424" y="3875299"/>
            <a:ext cx="1995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atin typeface="+mj-lt"/>
              </a:rPr>
              <a:t>TEXT HERE</a:t>
            </a:r>
            <a:endParaRPr lang="zh-CN" altLang="en-US" sz="2400">
              <a:latin typeface="+mj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223753" y="3706238"/>
            <a:ext cx="15953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21423" y="875489"/>
            <a:ext cx="4737350" cy="54474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350" t="346" r="760" b="505"/>
          <a:stretch>
            <a:fillRect/>
          </a:stretch>
        </p:blipFill>
        <p:spPr>
          <a:xfrm>
            <a:off x="6814039" y="935884"/>
            <a:ext cx="4897918" cy="5152483"/>
          </a:xfrm>
          <a:custGeom>
            <a:avLst/>
            <a:gdLst>
              <a:gd name="connsiteX0" fmla="*/ 2464575 w 4897918"/>
              <a:gd name="connsiteY0" fmla="*/ 1179 h 5152483"/>
              <a:gd name="connsiteX1" fmla="*/ 2773989 w 4897918"/>
              <a:gd name="connsiteY1" fmla="*/ 55911 h 5152483"/>
              <a:gd name="connsiteX2" fmla="*/ 4785531 w 4897918"/>
              <a:gd name="connsiteY2" fmla="*/ 2044019 h 5152483"/>
              <a:gd name="connsiteX3" fmla="*/ 4770422 w 4897918"/>
              <a:gd name="connsiteY3" fmla="*/ 3531085 h 5152483"/>
              <a:gd name="connsiteX4" fmla="*/ 4298847 w 4897918"/>
              <a:gd name="connsiteY4" fmla="*/ 4865032 h 5152483"/>
              <a:gd name="connsiteX5" fmla="*/ 3778403 w 4897918"/>
              <a:gd name="connsiteY5" fmla="*/ 4815619 h 5152483"/>
              <a:gd name="connsiteX6" fmla="*/ 3593987 w 4897918"/>
              <a:gd name="connsiteY6" fmla="*/ 4880934 h 5152483"/>
              <a:gd name="connsiteX7" fmla="*/ 3340413 w 4897918"/>
              <a:gd name="connsiteY7" fmla="*/ 4934722 h 5152483"/>
              <a:gd name="connsiteX8" fmla="*/ 3029210 w 4897918"/>
              <a:gd name="connsiteY8" fmla="*/ 5057666 h 5152483"/>
              <a:gd name="connsiteX9" fmla="*/ 2014918 w 4897918"/>
              <a:gd name="connsiteY9" fmla="*/ 5142191 h 5152483"/>
              <a:gd name="connsiteX10" fmla="*/ 1211936 w 4897918"/>
              <a:gd name="connsiteY10" fmla="*/ 4946248 h 5152483"/>
              <a:gd name="connsiteX11" fmla="*/ 370534 w 4897918"/>
              <a:gd name="connsiteY11" fmla="*/ 4945150 h 5152483"/>
              <a:gd name="connsiteX12" fmla="*/ 1701 w 4897918"/>
              <a:gd name="connsiteY12" fmla="*/ 3682224 h 5152483"/>
              <a:gd name="connsiteX13" fmla="*/ 255274 w 4897918"/>
              <a:gd name="connsiteY13" fmla="*/ 2099314 h 5152483"/>
              <a:gd name="connsiteX14" fmla="*/ 754736 w 4897918"/>
              <a:gd name="connsiteY14" fmla="*/ 1492275 h 5152483"/>
              <a:gd name="connsiteX15" fmla="*/ 1377143 w 4897918"/>
              <a:gd name="connsiteY15" fmla="*/ 600927 h 5152483"/>
              <a:gd name="connsiteX16" fmla="*/ 2464575 w 4897918"/>
              <a:gd name="connsiteY16" fmla="*/ 1179 h 515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7918" h="5152483">
                <a:moveTo>
                  <a:pt x="2464575" y="1179"/>
                </a:moveTo>
                <a:cubicBezTo>
                  <a:pt x="2564286" y="-4658"/>
                  <a:pt x="2667477" y="10815"/>
                  <a:pt x="2773989" y="55911"/>
                </a:cubicBezTo>
                <a:cubicBezTo>
                  <a:pt x="3342054" y="296426"/>
                  <a:pt x="4714107" y="1942916"/>
                  <a:pt x="4785531" y="2044019"/>
                </a:cubicBezTo>
                <a:cubicBezTo>
                  <a:pt x="5003433" y="2352464"/>
                  <a:pt x="4851536" y="3060916"/>
                  <a:pt x="4770422" y="3531085"/>
                </a:cubicBezTo>
                <a:cubicBezTo>
                  <a:pt x="4689308" y="4001254"/>
                  <a:pt x="4431699" y="4629404"/>
                  <a:pt x="4298847" y="4865032"/>
                </a:cubicBezTo>
                <a:cubicBezTo>
                  <a:pt x="4084084" y="5245937"/>
                  <a:pt x="3895880" y="4812969"/>
                  <a:pt x="3778403" y="4815619"/>
                </a:cubicBezTo>
                <a:cubicBezTo>
                  <a:pt x="3660926" y="4818269"/>
                  <a:pt x="3666985" y="4861084"/>
                  <a:pt x="3593987" y="4880934"/>
                </a:cubicBezTo>
                <a:cubicBezTo>
                  <a:pt x="3520989" y="4900784"/>
                  <a:pt x="3434543" y="4905267"/>
                  <a:pt x="3340413" y="4934722"/>
                </a:cubicBezTo>
                <a:cubicBezTo>
                  <a:pt x="3246284" y="4964177"/>
                  <a:pt x="3265494" y="4950089"/>
                  <a:pt x="3029210" y="5057666"/>
                </a:cubicBezTo>
                <a:cubicBezTo>
                  <a:pt x="2792926" y="5165243"/>
                  <a:pt x="2317797" y="5160761"/>
                  <a:pt x="2014918" y="5142191"/>
                </a:cubicBezTo>
                <a:cubicBezTo>
                  <a:pt x="1712039" y="5123621"/>
                  <a:pt x="1486000" y="4979088"/>
                  <a:pt x="1211936" y="4946248"/>
                </a:cubicBezTo>
                <a:cubicBezTo>
                  <a:pt x="937872" y="4913408"/>
                  <a:pt x="572240" y="5155821"/>
                  <a:pt x="370534" y="4945150"/>
                </a:cubicBezTo>
                <a:cubicBezTo>
                  <a:pt x="168828" y="4734479"/>
                  <a:pt x="20911" y="4156530"/>
                  <a:pt x="1701" y="3682224"/>
                </a:cubicBezTo>
                <a:cubicBezTo>
                  <a:pt x="-17509" y="3207918"/>
                  <a:pt x="129768" y="2464305"/>
                  <a:pt x="255274" y="2099314"/>
                </a:cubicBezTo>
                <a:cubicBezTo>
                  <a:pt x="380780" y="1734323"/>
                  <a:pt x="567758" y="1742006"/>
                  <a:pt x="754736" y="1492275"/>
                </a:cubicBezTo>
                <a:cubicBezTo>
                  <a:pt x="941714" y="1242544"/>
                  <a:pt x="1021940" y="784337"/>
                  <a:pt x="1377143" y="600927"/>
                </a:cubicBezTo>
                <a:cubicBezTo>
                  <a:pt x="1665746" y="451907"/>
                  <a:pt x="2032494" y="26471"/>
                  <a:pt x="2464575" y="1179"/>
                </a:cubicBezTo>
                <a:close/>
              </a:path>
            </a:pathLst>
          </a:custGeom>
          <a:effectLst>
            <a:softEdge rad="0"/>
          </a:effectLst>
        </p:spPr>
      </p:pic>
      <p:graphicFrame>
        <p:nvGraphicFramePr>
          <p:cNvPr id="3" name="图表 2"/>
          <p:cNvGraphicFramePr/>
          <p:nvPr/>
        </p:nvGraphicFramePr>
        <p:xfrm>
          <a:off x="6616557" y="1986054"/>
          <a:ext cx="5452153" cy="3634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50607" y="1259699"/>
            <a:ext cx="4452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+mj-lt"/>
              </a:rPr>
              <a:t>LOREM IPSUMOR</a:t>
            </a:r>
            <a:endParaRPr lang="zh-CN" altLang="en-US" sz="320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8541" y="735106"/>
            <a:ext cx="5039120" cy="571948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10860" y="1944280"/>
            <a:ext cx="3664573" cy="2085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/>
          </a:p>
          <a:p>
            <a:pPr algn="just"/>
            <a:endParaRPr lang="en-US" altLang="zh-CN" sz="1400" dirty="0"/>
          </a:p>
          <a:p>
            <a:pPr algn="just"/>
            <a:r>
              <a:rPr lang="en-US" altLang="zh-CN" sz="1400" dirty="0"/>
              <a:t>Nunc viverra imperdiet enim. Fusce est. Vivamus a </a:t>
            </a:r>
            <a:r>
              <a:rPr lang="en-US" altLang="zh-CN" sz="1400"/>
              <a:t>tellus.</a:t>
            </a:r>
            <a:endParaRPr lang="en-US" altLang="zh-CN" sz="1400"/>
          </a:p>
        </p:txBody>
      </p:sp>
      <p:sp>
        <p:nvSpPr>
          <p:cNvPr id="7" name="文本框 6"/>
          <p:cNvSpPr txBox="1"/>
          <p:nvPr/>
        </p:nvSpPr>
        <p:spPr>
          <a:xfrm>
            <a:off x="1410861" y="4298771"/>
            <a:ext cx="3664572" cy="1418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/>
              <a:t>urna.</a:t>
            </a:r>
            <a:endParaRPr lang="en-US" altLang="zh-CN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48428" y="1010200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8428" y="1423138"/>
            <a:ext cx="3881572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48428" y="2355327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48428" y="2768265"/>
            <a:ext cx="3881572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8428" y="3700454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8428" y="4113392"/>
            <a:ext cx="3881572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8428" y="5045581"/>
            <a:ext cx="445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48428" y="5458519"/>
            <a:ext cx="3881572" cy="61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consectetuer adipiscing elit. </a:t>
            </a:r>
            <a:r>
              <a:rPr lang="en-US" altLang="zh-CN" sz="1400">
                <a:solidFill>
                  <a:schemeClr val="bg1"/>
                </a:solidFill>
              </a:rPr>
              <a:t>Maecenas porttitor</a:t>
            </a:r>
            <a:endParaRPr lang="zh-CN" altLang="en-US" sz="140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626" t="868" r="1337" b="319"/>
          <a:stretch>
            <a:fillRect/>
          </a:stretch>
        </p:blipFill>
        <p:spPr>
          <a:xfrm>
            <a:off x="1159196" y="558358"/>
            <a:ext cx="5217969" cy="5477103"/>
          </a:xfrm>
          <a:custGeom>
            <a:avLst/>
            <a:gdLst>
              <a:gd name="connsiteX0" fmla="*/ 1952596 w 5217969"/>
              <a:gd name="connsiteY0" fmla="*/ 1331 h 5477103"/>
              <a:gd name="connsiteX1" fmla="*/ 2045044 w 5217969"/>
              <a:gd name="connsiteY1" fmla="*/ 2577 h 5477103"/>
              <a:gd name="connsiteX2" fmla="*/ 2375457 w 5217969"/>
              <a:gd name="connsiteY2" fmla="*/ 371411 h 5477103"/>
              <a:gd name="connsiteX3" fmla="*/ 2675134 w 5217969"/>
              <a:gd name="connsiteY3" fmla="*/ 363727 h 5477103"/>
              <a:gd name="connsiteX4" fmla="*/ 3036284 w 5217969"/>
              <a:gd name="connsiteY4" fmla="*/ 901610 h 5477103"/>
              <a:gd name="connsiteX5" fmla="*/ 3266806 w 5217969"/>
              <a:gd name="connsiteY5" fmla="*/ 1086026 h 5477103"/>
              <a:gd name="connsiteX6" fmla="*/ 3566483 w 5217969"/>
              <a:gd name="connsiteY6" fmla="*/ 1923586 h 5477103"/>
              <a:gd name="connsiteX7" fmla="*/ 4427094 w 5217969"/>
              <a:gd name="connsiteY7" fmla="*/ 1255075 h 5477103"/>
              <a:gd name="connsiteX8" fmla="*/ 5203182 w 5217969"/>
              <a:gd name="connsiteY8" fmla="*/ 2138739 h 5477103"/>
              <a:gd name="connsiteX9" fmla="*/ 4242678 w 5217969"/>
              <a:gd name="connsiteY9" fmla="*/ 4367109 h 5477103"/>
              <a:gd name="connsiteX10" fmla="*/ 2383142 w 5217969"/>
              <a:gd name="connsiteY10" fmla="*/ 5465925 h 5477103"/>
              <a:gd name="connsiteX11" fmla="*/ 1430323 w 5217969"/>
              <a:gd name="connsiteY11" fmla="*/ 5050987 h 5477103"/>
              <a:gd name="connsiteX12" fmla="*/ 554341 w 5217969"/>
              <a:gd name="connsiteY12" fmla="*/ 4889623 h 5477103"/>
              <a:gd name="connsiteX13" fmla="*/ 39511 w 5217969"/>
              <a:gd name="connsiteY13" fmla="*/ 3906067 h 5477103"/>
              <a:gd name="connsiteX14" fmla="*/ 961595 w 5217969"/>
              <a:gd name="connsiteY14" fmla="*/ 2415364 h 5477103"/>
              <a:gd name="connsiteX15" fmla="*/ 623498 w 5217969"/>
              <a:gd name="connsiteY15" fmla="*/ 1024554 h 5477103"/>
              <a:gd name="connsiteX16" fmla="*/ 1076857 w 5217969"/>
              <a:gd name="connsiteY16" fmla="*/ 225416 h 5477103"/>
              <a:gd name="connsiteX17" fmla="*/ 1952596 w 5217969"/>
              <a:gd name="connsiteY17" fmla="*/ 1331 h 5477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217969" h="5477103">
                <a:moveTo>
                  <a:pt x="1952596" y="1331"/>
                </a:moveTo>
                <a:cubicBezTo>
                  <a:pt x="1986874" y="-725"/>
                  <a:pt x="2017990" y="-465"/>
                  <a:pt x="2045044" y="2577"/>
                </a:cubicBezTo>
                <a:cubicBezTo>
                  <a:pt x="2261477" y="26910"/>
                  <a:pt x="2270442" y="311219"/>
                  <a:pt x="2375457" y="371411"/>
                </a:cubicBezTo>
                <a:cubicBezTo>
                  <a:pt x="2480472" y="431603"/>
                  <a:pt x="2564996" y="275361"/>
                  <a:pt x="2675134" y="363727"/>
                </a:cubicBezTo>
                <a:cubicBezTo>
                  <a:pt x="2785272" y="452093"/>
                  <a:pt x="2914620" y="881119"/>
                  <a:pt x="3036284" y="901610"/>
                </a:cubicBezTo>
                <a:cubicBezTo>
                  <a:pt x="3157948" y="922101"/>
                  <a:pt x="3215579" y="916977"/>
                  <a:pt x="3266806" y="1086026"/>
                </a:cubicBezTo>
                <a:cubicBezTo>
                  <a:pt x="3318033" y="1255075"/>
                  <a:pt x="3280893" y="1887727"/>
                  <a:pt x="3566483" y="1923586"/>
                </a:cubicBezTo>
                <a:cubicBezTo>
                  <a:pt x="3852073" y="1959445"/>
                  <a:pt x="4031367" y="1219216"/>
                  <a:pt x="4427094" y="1255075"/>
                </a:cubicBezTo>
                <a:cubicBezTo>
                  <a:pt x="4701101" y="1279904"/>
                  <a:pt x="5096136" y="1518523"/>
                  <a:pt x="5203182" y="2138739"/>
                </a:cubicBezTo>
                <a:cubicBezTo>
                  <a:pt x="5314124" y="2781530"/>
                  <a:pt x="4781841" y="3881734"/>
                  <a:pt x="4242678" y="4367109"/>
                </a:cubicBezTo>
                <a:cubicBezTo>
                  <a:pt x="3703515" y="4852484"/>
                  <a:pt x="2967128" y="5382681"/>
                  <a:pt x="2383142" y="5465925"/>
                </a:cubicBezTo>
                <a:cubicBezTo>
                  <a:pt x="1799156" y="5549169"/>
                  <a:pt x="1671089" y="5143195"/>
                  <a:pt x="1430323" y="5050987"/>
                </a:cubicBezTo>
                <a:cubicBezTo>
                  <a:pt x="1189557" y="4958779"/>
                  <a:pt x="786143" y="5080443"/>
                  <a:pt x="554341" y="4889623"/>
                </a:cubicBezTo>
                <a:cubicBezTo>
                  <a:pt x="322539" y="4698803"/>
                  <a:pt x="-137179" y="4443442"/>
                  <a:pt x="39511" y="3906067"/>
                </a:cubicBezTo>
                <a:cubicBezTo>
                  <a:pt x="158126" y="3545319"/>
                  <a:pt x="668321" y="2768830"/>
                  <a:pt x="961595" y="2415364"/>
                </a:cubicBezTo>
                <a:cubicBezTo>
                  <a:pt x="1062768" y="1931270"/>
                  <a:pt x="604288" y="1389545"/>
                  <a:pt x="623498" y="1024554"/>
                </a:cubicBezTo>
                <a:cubicBezTo>
                  <a:pt x="642708" y="659563"/>
                  <a:pt x="801513" y="318906"/>
                  <a:pt x="1076857" y="225416"/>
                </a:cubicBezTo>
                <a:cubicBezTo>
                  <a:pt x="1317783" y="143612"/>
                  <a:pt x="1712650" y="15724"/>
                  <a:pt x="1952596" y="1331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12" name="矩形 11"/>
          <p:cNvSpPr/>
          <p:nvPr/>
        </p:nvSpPr>
        <p:spPr>
          <a:xfrm>
            <a:off x="2856216" y="2787820"/>
            <a:ext cx="1880170" cy="165374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391329" y="1130300"/>
            <a:ext cx="0" cy="57277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281576" y="1130300"/>
            <a:ext cx="225213" cy="22521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81576" y="2462989"/>
            <a:ext cx="225213" cy="22521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81576" y="3805406"/>
            <a:ext cx="225213" cy="22521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281576" y="5147823"/>
            <a:ext cx="225213" cy="22521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972721" y="1095846"/>
            <a:ext cx="834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+mj-lt"/>
              </a:rPr>
              <a:t>01</a:t>
            </a:r>
            <a:endParaRPr lang="zh-CN" altLang="en-US" sz="140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72721" y="2421706"/>
            <a:ext cx="834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+mj-lt"/>
              </a:rPr>
              <a:t>02</a:t>
            </a:r>
            <a:endParaRPr lang="zh-CN" altLang="en-US" sz="1400"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72721" y="3764123"/>
            <a:ext cx="834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+mj-lt"/>
              </a:rPr>
              <a:t>03</a:t>
            </a:r>
            <a:endParaRPr lang="zh-CN" altLang="en-US" sz="1400"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72721" y="5107890"/>
            <a:ext cx="834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latin typeface="+mj-lt"/>
              </a:rPr>
              <a:t>04</a:t>
            </a:r>
            <a:endParaRPr lang="zh-CN" altLang="en-US" sz="1400"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03506" y="3023345"/>
            <a:ext cx="1606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latin typeface="+mj-lt"/>
              </a:rPr>
              <a:t>TEXT HERE</a:t>
            </a:r>
            <a:endParaRPr lang="zh-CN" altLang="en-US" sz="3600" b="1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43200" y="2688202"/>
            <a:ext cx="2106202" cy="18529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1491" y="5539850"/>
            <a:ext cx="8329019" cy="75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</a:t>
            </a:r>
            <a:r>
              <a:rPr lang="en-US" altLang="zh-CN">
                <a:solidFill>
                  <a:schemeClr val="bg1"/>
                </a:solidFill>
              </a:rPr>
              <a:t>,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3835" y="3905149"/>
            <a:ext cx="4122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+mj-ea"/>
                <a:ea typeface="+mj-ea"/>
              </a:rPr>
              <a:t>REM IPSUM DOLOR</a:t>
            </a:r>
            <a:endParaRPr lang="zh-CN" altLang="en-US" sz="28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4779" y="1012049"/>
            <a:ext cx="16424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>
                <a:solidFill>
                  <a:schemeClr val="bg1"/>
                </a:solidFill>
                <a:latin typeface="+mj-lt"/>
                <a:cs typeface="Arial" panose="020B0604020202090204" pitchFamily="34" charset="0"/>
              </a:rPr>
              <a:t>2</a:t>
            </a:r>
            <a:endParaRPr lang="zh-CN" altLang="en-US" sz="19900" b="1">
              <a:solidFill>
                <a:schemeClr val="bg1"/>
              </a:solidFill>
              <a:latin typeface="+mj-lt"/>
              <a:cs typeface="Arial" panose="020B060402020209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186373" y="3706240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86373" y="4542819"/>
            <a:ext cx="36735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475" t="264" r="33817" b="32214"/>
          <a:stretch>
            <a:fillRect/>
          </a:stretch>
        </p:blipFill>
        <p:spPr>
          <a:xfrm rot="8523108">
            <a:off x="-2036691" y="744607"/>
            <a:ext cx="6120675" cy="5095436"/>
          </a:xfrm>
          <a:custGeom>
            <a:avLst/>
            <a:gdLst>
              <a:gd name="connsiteX0" fmla="*/ 3637019 w 6120675"/>
              <a:gd name="connsiteY0" fmla="*/ 4845421 h 5095436"/>
              <a:gd name="connsiteX1" fmla="*/ 3560262 w 6120675"/>
              <a:gd name="connsiteY1" fmla="*/ 4694896 h 5095436"/>
              <a:gd name="connsiteX2" fmla="*/ 2601387 w 6120675"/>
              <a:gd name="connsiteY2" fmla="*/ 3691085 h 5095436"/>
              <a:gd name="connsiteX3" fmla="*/ 0 w 6120675"/>
              <a:gd name="connsiteY3" fmla="*/ 2855563 h 5095436"/>
              <a:gd name="connsiteX4" fmla="*/ 2717149 w 6120675"/>
              <a:gd name="connsiteY4" fmla="*/ 9971 h 5095436"/>
              <a:gd name="connsiteX5" fmla="*/ 3751919 w 6120675"/>
              <a:gd name="connsiteY5" fmla="*/ 1240910 h 5095436"/>
              <a:gd name="connsiteX6" fmla="*/ 4915622 w 6120675"/>
              <a:gd name="connsiteY6" fmla="*/ 569140 h 5095436"/>
              <a:gd name="connsiteX7" fmla="*/ 6057930 w 6120675"/>
              <a:gd name="connsiteY7" fmla="*/ 2310977 h 5095436"/>
              <a:gd name="connsiteX8" fmla="*/ 6120675 w 6120675"/>
              <a:gd name="connsiteY8" fmla="*/ 2432538 h 5095436"/>
              <a:gd name="connsiteX9" fmla="*/ 5814995 w 6120675"/>
              <a:gd name="connsiteY9" fmla="*/ 5095436 h 509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0675" h="5095436">
                <a:moveTo>
                  <a:pt x="3637019" y="4845421"/>
                </a:moveTo>
                <a:lnTo>
                  <a:pt x="3560262" y="4694896"/>
                </a:lnTo>
                <a:cubicBezTo>
                  <a:pt x="3358828" y="4327720"/>
                  <a:pt x="3068291" y="3966794"/>
                  <a:pt x="2601387" y="3691085"/>
                </a:cubicBezTo>
                <a:cubicBezTo>
                  <a:pt x="1978849" y="3323474"/>
                  <a:pt x="22039" y="3480219"/>
                  <a:pt x="0" y="2855563"/>
                </a:cubicBezTo>
                <a:cubicBezTo>
                  <a:pt x="39628" y="1470982"/>
                  <a:pt x="2145612" y="144636"/>
                  <a:pt x="2717149" y="9971"/>
                </a:cubicBezTo>
                <a:cubicBezTo>
                  <a:pt x="3288685" y="-124695"/>
                  <a:pt x="3385507" y="1147716"/>
                  <a:pt x="3751919" y="1240910"/>
                </a:cubicBezTo>
                <a:cubicBezTo>
                  <a:pt x="4118331" y="1334105"/>
                  <a:pt x="4531287" y="390796"/>
                  <a:pt x="4915622" y="569140"/>
                </a:cubicBezTo>
                <a:cubicBezTo>
                  <a:pt x="5299958" y="747485"/>
                  <a:pt x="5791472" y="1792489"/>
                  <a:pt x="6057930" y="2310977"/>
                </a:cubicBezTo>
                <a:lnTo>
                  <a:pt x="6120675" y="2432538"/>
                </a:lnTo>
                <a:lnTo>
                  <a:pt x="5814995" y="5095436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12573427" y="2730170"/>
            <a:ext cx="6445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+mj-lt"/>
              </a:rPr>
              <a:t>LOREM IPSUMOR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38814" y="2373571"/>
            <a:ext cx="1776779" cy="17767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42569" y="2177326"/>
            <a:ext cx="2169268" cy="216926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758476" y="2659492"/>
            <a:ext cx="537454" cy="573284"/>
            <a:chOff x="4914900" y="935556"/>
            <a:chExt cx="1143000" cy="1219200"/>
          </a:xfrm>
          <a:solidFill>
            <a:schemeClr val="tx1"/>
          </a:solidFill>
        </p:grpSpPr>
        <p:sp>
          <p:nvSpPr>
            <p:cNvPr id="16" name="任意多边形: 形状 15"/>
            <p:cNvSpPr/>
            <p:nvPr/>
          </p:nvSpPr>
          <p:spPr>
            <a:xfrm>
              <a:off x="5372100" y="1545156"/>
              <a:ext cx="228600" cy="381000"/>
            </a:xfrm>
            <a:custGeom>
              <a:avLst/>
              <a:gdLst>
                <a:gd name="connsiteX0" fmla="*/ 114300 w 228600"/>
                <a:gd name="connsiteY0" fmla="*/ 0 h 381000"/>
                <a:gd name="connsiteX1" fmla="*/ 0 w 228600"/>
                <a:gd name="connsiteY1" fmla="*/ 114300 h 381000"/>
                <a:gd name="connsiteX2" fmla="*/ 76200 w 228600"/>
                <a:gd name="connsiteY2" fmla="*/ 221609 h 381000"/>
                <a:gd name="connsiteX3" fmla="*/ 76200 w 228600"/>
                <a:gd name="connsiteY3" fmla="*/ 342900 h 381000"/>
                <a:gd name="connsiteX4" fmla="*/ 114300 w 228600"/>
                <a:gd name="connsiteY4" fmla="*/ 381000 h 381000"/>
                <a:gd name="connsiteX5" fmla="*/ 152400 w 228600"/>
                <a:gd name="connsiteY5" fmla="*/ 342900 h 381000"/>
                <a:gd name="connsiteX6" fmla="*/ 152400 w 228600"/>
                <a:gd name="connsiteY6" fmla="*/ 221609 h 381000"/>
                <a:gd name="connsiteX7" fmla="*/ 228600 w 228600"/>
                <a:gd name="connsiteY7" fmla="*/ 114300 h 381000"/>
                <a:gd name="connsiteX8" fmla="*/ 114300 w 228600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" h="381000">
                  <a:moveTo>
                    <a:pt x="114300" y="0"/>
                  </a:moveTo>
                  <a:cubicBezTo>
                    <a:pt x="51197" y="0"/>
                    <a:pt x="0" y="51159"/>
                    <a:pt x="0" y="114300"/>
                  </a:cubicBezTo>
                  <a:cubicBezTo>
                    <a:pt x="0" y="164011"/>
                    <a:pt x="31928" y="205864"/>
                    <a:pt x="76200" y="221609"/>
                  </a:cubicBezTo>
                  <a:lnTo>
                    <a:pt x="76200" y="342900"/>
                  </a:lnTo>
                  <a:cubicBezTo>
                    <a:pt x="76200" y="363960"/>
                    <a:pt x="93240" y="381000"/>
                    <a:pt x="114300" y="381000"/>
                  </a:cubicBezTo>
                  <a:cubicBezTo>
                    <a:pt x="135360" y="381000"/>
                    <a:pt x="152400" y="363960"/>
                    <a:pt x="152400" y="342900"/>
                  </a:cubicBezTo>
                  <a:lnTo>
                    <a:pt x="152400" y="221609"/>
                  </a:lnTo>
                  <a:cubicBezTo>
                    <a:pt x="196672" y="205873"/>
                    <a:pt x="228600" y="164011"/>
                    <a:pt x="228600" y="114300"/>
                  </a:cubicBezTo>
                  <a:cubicBezTo>
                    <a:pt x="228600" y="51159"/>
                    <a:pt x="177403" y="0"/>
                    <a:pt x="1143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4914900" y="935556"/>
              <a:ext cx="1143000" cy="1219200"/>
            </a:xfrm>
            <a:custGeom>
              <a:avLst/>
              <a:gdLst>
                <a:gd name="connsiteX0" fmla="*/ 990600 w 1143000"/>
                <a:gd name="connsiteY0" fmla="*/ 381000 h 1219200"/>
                <a:gd name="connsiteX1" fmla="*/ 914400 w 1143000"/>
                <a:gd name="connsiteY1" fmla="*/ 381000 h 1219200"/>
                <a:gd name="connsiteX2" fmla="*/ 914400 w 1143000"/>
                <a:gd name="connsiteY2" fmla="*/ 304800 h 1219200"/>
                <a:gd name="connsiteX3" fmla="*/ 609600 w 1143000"/>
                <a:gd name="connsiteY3" fmla="*/ 0 h 1219200"/>
                <a:gd name="connsiteX4" fmla="*/ 533400 w 1143000"/>
                <a:gd name="connsiteY4" fmla="*/ 0 h 1219200"/>
                <a:gd name="connsiteX5" fmla="*/ 228600 w 1143000"/>
                <a:gd name="connsiteY5" fmla="*/ 304800 h 1219200"/>
                <a:gd name="connsiteX6" fmla="*/ 228600 w 1143000"/>
                <a:gd name="connsiteY6" fmla="*/ 381000 h 1219200"/>
                <a:gd name="connsiteX7" fmla="*/ 152400 w 1143000"/>
                <a:gd name="connsiteY7" fmla="*/ 381000 h 1219200"/>
                <a:gd name="connsiteX8" fmla="*/ 0 w 1143000"/>
                <a:gd name="connsiteY8" fmla="*/ 533400 h 1219200"/>
                <a:gd name="connsiteX9" fmla="*/ 0 w 1143000"/>
                <a:gd name="connsiteY9" fmla="*/ 1066800 h 1219200"/>
                <a:gd name="connsiteX10" fmla="*/ 152400 w 1143000"/>
                <a:gd name="connsiteY10" fmla="*/ 1219200 h 1219200"/>
                <a:gd name="connsiteX11" fmla="*/ 990600 w 1143000"/>
                <a:gd name="connsiteY11" fmla="*/ 1219200 h 1219200"/>
                <a:gd name="connsiteX12" fmla="*/ 1143000 w 1143000"/>
                <a:gd name="connsiteY12" fmla="*/ 1066800 h 1219200"/>
                <a:gd name="connsiteX13" fmla="*/ 1143000 w 1143000"/>
                <a:gd name="connsiteY13" fmla="*/ 533400 h 1219200"/>
                <a:gd name="connsiteX14" fmla="*/ 990600 w 1143000"/>
                <a:gd name="connsiteY14" fmla="*/ 381000 h 1219200"/>
                <a:gd name="connsiteX15" fmla="*/ 304800 w 1143000"/>
                <a:gd name="connsiteY15" fmla="*/ 304800 h 1219200"/>
                <a:gd name="connsiteX16" fmla="*/ 533400 w 1143000"/>
                <a:gd name="connsiteY16" fmla="*/ 76200 h 1219200"/>
                <a:gd name="connsiteX17" fmla="*/ 609600 w 1143000"/>
                <a:gd name="connsiteY17" fmla="*/ 76200 h 1219200"/>
                <a:gd name="connsiteX18" fmla="*/ 838200 w 1143000"/>
                <a:gd name="connsiteY18" fmla="*/ 304800 h 1219200"/>
                <a:gd name="connsiteX19" fmla="*/ 838200 w 1143000"/>
                <a:gd name="connsiteY19" fmla="*/ 381000 h 1219200"/>
                <a:gd name="connsiteX20" fmla="*/ 762000 w 1143000"/>
                <a:gd name="connsiteY20" fmla="*/ 381000 h 1219200"/>
                <a:gd name="connsiteX21" fmla="*/ 762000 w 1143000"/>
                <a:gd name="connsiteY21" fmla="*/ 304800 h 1219200"/>
                <a:gd name="connsiteX22" fmla="*/ 609600 w 1143000"/>
                <a:gd name="connsiteY22" fmla="*/ 152400 h 1219200"/>
                <a:gd name="connsiteX23" fmla="*/ 533400 w 1143000"/>
                <a:gd name="connsiteY23" fmla="*/ 152400 h 1219200"/>
                <a:gd name="connsiteX24" fmla="*/ 381000 w 1143000"/>
                <a:gd name="connsiteY24" fmla="*/ 304800 h 1219200"/>
                <a:gd name="connsiteX25" fmla="*/ 381000 w 1143000"/>
                <a:gd name="connsiteY25" fmla="*/ 381000 h 1219200"/>
                <a:gd name="connsiteX26" fmla="*/ 304800 w 1143000"/>
                <a:gd name="connsiteY26" fmla="*/ 381000 h 1219200"/>
                <a:gd name="connsiteX27" fmla="*/ 304800 w 1143000"/>
                <a:gd name="connsiteY27" fmla="*/ 304800 h 1219200"/>
                <a:gd name="connsiteX28" fmla="*/ 685800 w 1143000"/>
                <a:gd name="connsiteY28" fmla="*/ 381000 h 1219200"/>
                <a:gd name="connsiteX29" fmla="*/ 457200 w 1143000"/>
                <a:gd name="connsiteY29" fmla="*/ 381000 h 1219200"/>
                <a:gd name="connsiteX30" fmla="*/ 457200 w 1143000"/>
                <a:gd name="connsiteY30" fmla="*/ 304800 h 1219200"/>
                <a:gd name="connsiteX31" fmla="*/ 533400 w 1143000"/>
                <a:gd name="connsiteY31" fmla="*/ 228600 h 1219200"/>
                <a:gd name="connsiteX32" fmla="*/ 609600 w 1143000"/>
                <a:gd name="connsiteY32" fmla="*/ 228600 h 1219200"/>
                <a:gd name="connsiteX33" fmla="*/ 685800 w 1143000"/>
                <a:gd name="connsiteY33" fmla="*/ 304800 h 1219200"/>
                <a:gd name="connsiteX34" fmla="*/ 685800 w 1143000"/>
                <a:gd name="connsiteY34" fmla="*/ 381000 h 1219200"/>
                <a:gd name="connsiteX35" fmla="*/ 1066800 w 1143000"/>
                <a:gd name="connsiteY35" fmla="*/ 1066800 h 1219200"/>
                <a:gd name="connsiteX36" fmla="*/ 990600 w 1143000"/>
                <a:gd name="connsiteY36" fmla="*/ 1143000 h 1219200"/>
                <a:gd name="connsiteX37" fmla="*/ 152400 w 1143000"/>
                <a:gd name="connsiteY37" fmla="*/ 1143000 h 1219200"/>
                <a:gd name="connsiteX38" fmla="*/ 76200 w 1143000"/>
                <a:gd name="connsiteY38" fmla="*/ 1066800 h 1219200"/>
                <a:gd name="connsiteX39" fmla="*/ 76200 w 1143000"/>
                <a:gd name="connsiteY39" fmla="*/ 533400 h 1219200"/>
                <a:gd name="connsiteX40" fmla="*/ 152400 w 1143000"/>
                <a:gd name="connsiteY40" fmla="*/ 457200 h 1219200"/>
                <a:gd name="connsiteX41" fmla="*/ 990600 w 1143000"/>
                <a:gd name="connsiteY41" fmla="*/ 457200 h 1219200"/>
                <a:gd name="connsiteX42" fmla="*/ 1066800 w 1143000"/>
                <a:gd name="connsiteY42" fmla="*/ 533400 h 1219200"/>
                <a:gd name="connsiteX43" fmla="*/ 1066800 w 1143000"/>
                <a:gd name="connsiteY43" fmla="*/ 10668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43000" h="1219200">
                  <a:moveTo>
                    <a:pt x="990600" y="381000"/>
                  </a:moveTo>
                  <a:lnTo>
                    <a:pt x="914400" y="381000"/>
                  </a:lnTo>
                  <a:lnTo>
                    <a:pt x="914400" y="304800"/>
                  </a:lnTo>
                  <a:cubicBezTo>
                    <a:pt x="914400" y="136474"/>
                    <a:pt x="777926" y="0"/>
                    <a:pt x="609600" y="0"/>
                  </a:cubicBezTo>
                  <a:lnTo>
                    <a:pt x="533400" y="0"/>
                  </a:lnTo>
                  <a:cubicBezTo>
                    <a:pt x="365074" y="0"/>
                    <a:pt x="228600" y="136474"/>
                    <a:pt x="228600" y="304800"/>
                  </a:cubicBezTo>
                  <a:lnTo>
                    <a:pt x="228600" y="381000"/>
                  </a:lnTo>
                  <a:lnTo>
                    <a:pt x="152400" y="381000"/>
                  </a:lnTo>
                  <a:cubicBezTo>
                    <a:pt x="68237" y="381000"/>
                    <a:pt x="0" y="449237"/>
                    <a:pt x="0" y="533400"/>
                  </a:cubicBezTo>
                  <a:lnTo>
                    <a:pt x="0" y="1066800"/>
                  </a:lnTo>
                  <a:cubicBezTo>
                    <a:pt x="0" y="1151001"/>
                    <a:pt x="68237" y="1219200"/>
                    <a:pt x="152400" y="1219200"/>
                  </a:cubicBezTo>
                  <a:lnTo>
                    <a:pt x="990600" y="1219200"/>
                  </a:lnTo>
                  <a:cubicBezTo>
                    <a:pt x="1074763" y="1219200"/>
                    <a:pt x="1143000" y="1151001"/>
                    <a:pt x="1143000" y="1066800"/>
                  </a:cubicBezTo>
                  <a:lnTo>
                    <a:pt x="1143000" y="533400"/>
                  </a:lnTo>
                  <a:cubicBezTo>
                    <a:pt x="1143000" y="449237"/>
                    <a:pt x="1074763" y="381000"/>
                    <a:pt x="990600" y="381000"/>
                  </a:cubicBezTo>
                  <a:close/>
                  <a:moveTo>
                    <a:pt x="304800" y="304800"/>
                  </a:moveTo>
                  <a:cubicBezTo>
                    <a:pt x="304800" y="178746"/>
                    <a:pt x="407346" y="76200"/>
                    <a:pt x="533400" y="76200"/>
                  </a:cubicBezTo>
                  <a:lnTo>
                    <a:pt x="609600" y="76200"/>
                  </a:lnTo>
                  <a:cubicBezTo>
                    <a:pt x="735654" y="76200"/>
                    <a:pt x="838200" y="178746"/>
                    <a:pt x="838200" y="304800"/>
                  </a:cubicBezTo>
                  <a:lnTo>
                    <a:pt x="838200" y="381000"/>
                  </a:lnTo>
                  <a:lnTo>
                    <a:pt x="762000" y="381000"/>
                  </a:lnTo>
                  <a:lnTo>
                    <a:pt x="762000" y="304800"/>
                  </a:lnTo>
                  <a:cubicBezTo>
                    <a:pt x="762000" y="220751"/>
                    <a:pt x="693611" y="152400"/>
                    <a:pt x="609600" y="152400"/>
                  </a:cubicBezTo>
                  <a:lnTo>
                    <a:pt x="533400" y="152400"/>
                  </a:lnTo>
                  <a:cubicBezTo>
                    <a:pt x="449390" y="152400"/>
                    <a:pt x="381000" y="220751"/>
                    <a:pt x="381000" y="304800"/>
                  </a:cubicBezTo>
                  <a:lnTo>
                    <a:pt x="381000" y="381000"/>
                  </a:lnTo>
                  <a:lnTo>
                    <a:pt x="304800" y="381000"/>
                  </a:lnTo>
                  <a:lnTo>
                    <a:pt x="304800" y="304800"/>
                  </a:lnTo>
                  <a:close/>
                  <a:moveTo>
                    <a:pt x="685800" y="381000"/>
                  </a:moveTo>
                  <a:lnTo>
                    <a:pt x="457200" y="381000"/>
                  </a:lnTo>
                  <a:lnTo>
                    <a:pt x="457200" y="304800"/>
                  </a:lnTo>
                  <a:cubicBezTo>
                    <a:pt x="457200" y="262719"/>
                    <a:pt x="491280" y="228600"/>
                    <a:pt x="533400" y="228600"/>
                  </a:cubicBezTo>
                  <a:lnTo>
                    <a:pt x="609600" y="228600"/>
                  </a:lnTo>
                  <a:cubicBezTo>
                    <a:pt x="651720" y="228600"/>
                    <a:pt x="685800" y="262719"/>
                    <a:pt x="685800" y="304800"/>
                  </a:cubicBezTo>
                  <a:lnTo>
                    <a:pt x="685800" y="381000"/>
                  </a:lnTo>
                  <a:close/>
                  <a:moveTo>
                    <a:pt x="1066800" y="1066800"/>
                  </a:moveTo>
                  <a:cubicBezTo>
                    <a:pt x="1066800" y="1108805"/>
                    <a:pt x="1032643" y="1143000"/>
                    <a:pt x="990600" y="1143000"/>
                  </a:cubicBezTo>
                  <a:lnTo>
                    <a:pt x="152400" y="1143000"/>
                  </a:lnTo>
                  <a:cubicBezTo>
                    <a:pt x="110357" y="1143000"/>
                    <a:pt x="76200" y="1108805"/>
                    <a:pt x="76200" y="1066800"/>
                  </a:cubicBezTo>
                  <a:lnTo>
                    <a:pt x="76200" y="533400"/>
                  </a:lnTo>
                  <a:cubicBezTo>
                    <a:pt x="76200" y="491395"/>
                    <a:pt x="110357" y="457200"/>
                    <a:pt x="152400" y="457200"/>
                  </a:cubicBezTo>
                  <a:lnTo>
                    <a:pt x="990600" y="457200"/>
                  </a:lnTo>
                  <a:cubicBezTo>
                    <a:pt x="1032643" y="457200"/>
                    <a:pt x="1066800" y="491395"/>
                    <a:pt x="1066800" y="533400"/>
                  </a:cubicBezTo>
                  <a:lnTo>
                    <a:pt x="1066800" y="1066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303967" y="3466515"/>
            <a:ext cx="1641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TEXT HERE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87146" y="3000350"/>
            <a:ext cx="277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87145" y="3399614"/>
            <a:ext cx="3269081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</a:t>
            </a:r>
            <a:r>
              <a:rPr lang="en-US" altLang="zh-CN" sz="1400">
                <a:solidFill>
                  <a:schemeClr val="bg1"/>
                </a:solidFill>
              </a:rPr>
              <a:t>adipiscing elit</a:t>
            </a:r>
            <a:endParaRPr lang="en-US" altLang="zh-CN" sz="140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 Maecenas</a:t>
            </a:r>
            <a:endParaRPr lang="en-US" altLang="zh-CN" sz="1400">
              <a:solidFill>
                <a:schemeClr val="bg1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422315" y="3430840"/>
            <a:ext cx="11418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4196471" y="3261960"/>
            <a:ext cx="925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4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101100" y="3113364"/>
            <a:ext cx="1020922" cy="1010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8965294" y="3000350"/>
            <a:ext cx="277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965293" y="3399614"/>
            <a:ext cx="3269081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</a:t>
            </a:r>
            <a:r>
              <a:rPr lang="en-US" altLang="zh-CN" sz="1400">
                <a:solidFill>
                  <a:schemeClr val="bg1"/>
                </a:solidFill>
              </a:rPr>
              <a:t>adipiscing elit</a:t>
            </a:r>
            <a:endParaRPr lang="en-US" altLang="zh-CN" sz="140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 Maecenas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874619" y="3261960"/>
            <a:ext cx="925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4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779248" y="3113364"/>
            <a:ext cx="1020922" cy="1010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5287146" y="5027236"/>
            <a:ext cx="277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287145" y="5426500"/>
            <a:ext cx="3269081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</a:t>
            </a:r>
            <a:r>
              <a:rPr lang="en-US" altLang="zh-CN" sz="1400">
                <a:solidFill>
                  <a:schemeClr val="bg1"/>
                </a:solidFill>
              </a:rPr>
              <a:t>adipiscing elit</a:t>
            </a:r>
            <a:endParaRPr lang="en-US" altLang="zh-CN" sz="140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 Maecenas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196471" y="5288846"/>
            <a:ext cx="925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4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101100" y="5140250"/>
            <a:ext cx="1020922" cy="1010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8965294" y="5027236"/>
            <a:ext cx="277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28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965293" y="5426500"/>
            <a:ext cx="3269081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</a:t>
            </a:r>
            <a:r>
              <a:rPr lang="en-US" altLang="zh-CN" sz="1400">
                <a:solidFill>
                  <a:schemeClr val="bg1"/>
                </a:solidFill>
              </a:rPr>
              <a:t>sit amet </a:t>
            </a:r>
            <a:r>
              <a:rPr lang="en-US" altLang="zh-CN" sz="1400" dirty="0">
                <a:solidFill>
                  <a:schemeClr val="bg1"/>
                </a:solidFill>
              </a:rPr>
              <a:t>consectetuer </a:t>
            </a:r>
            <a:r>
              <a:rPr lang="en-US" altLang="zh-CN" sz="1400">
                <a:solidFill>
                  <a:schemeClr val="bg1"/>
                </a:solidFill>
              </a:rPr>
              <a:t>adipiscing elit</a:t>
            </a:r>
            <a:endParaRPr lang="en-US" altLang="zh-CN" sz="140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</a:rPr>
              <a:t> Maecenas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874619" y="5288846"/>
            <a:ext cx="925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4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779248" y="5140250"/>
            <a:ext cx="1020922" cy="1010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5705272" y="974530"/>
            <a:ext cx="3486985" cy="908696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5609690" y="873790"/>
            <a:ext cx="3678148" cy="11101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6007838" y="1073230"/>
            <a:ext cx="34869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+mj-lt"/>
              </a:rPr>
              <a:t>TEXT HERE</a:t>
            </a:r>
            <a:endParaRPr lang="zh-CN" altLang="en-US" sz="400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5692</Words>
  <Application>WPS 演示</Application>
  <PresentationFormat>宽屏</PresentationFormat>
  <Paragraphs>318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方正书宋_GBK</vt:lpstr>
      <vt:lpstr>Wingdings</vt:lpstr>
      <vt:lpstr>思源黑体 CN Light</vt:lpstr>
      <vt:lpstr>苹方-简</vt:lpstr>
      <vt:lpstr>思源黑体 CN Bold</vt:lpstr>
      <vt:lpstr>微软雅黑</vt:lpstr>
      <vt:lpstr>汉仪旗黑KW</vt:lpstr>
      <vt:lpstr>宋体</vt:lpstr>
      <vt:lpstr>Arial Unicode MS</vt:lpstr>
      <vt:lpstr>Calibri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123</cp:revision>
  <dcterms:created xsi:type="dcterms:W3CDTF">2020-03-24T08:22:35Z</dcterms:created>
  <dcterms:modified xsi:type="dcterms:W3CDTF">2020-03-24T08:22:35Z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