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9"/>
  </p:handoutMasterIdLst>
  <p:sldIdLst>
    <p:sldId id="256" r:id="rId3"/>
    <p:sldId id="257" r:id="rId4"/>
    <p:sldId id="260" r:id="rId5"/>
    <p:sldId id="283" r:id="rId6"/>
    <p:sldId id="296" r:id="rId7"/>
    <p:sldId id="263" r:id="rId8"/>
    <p:sldId id="297" r:id="rId9"/>
    <p:sldId id="298" r:id="rId10"/>
    <p:sldId id="299" r:id="rId11"/>
    <p:sldId id="300" r:id="rId12"/>
    <p:sldId id="291" r:id="rId13"/>
    <p:sldId id="301" r:id="rId14"/>
    <p:sldId id="293" r:id="rId15"/>
    <p:sldId id="302" r:id="rId16"/>
    <p:sldId id="269" r:id="rId17"/>
    <p:sldId id="303" r:id="rId18"/>
    <p:sldId id="274" r:id="rId19"/>
    <p:sldId id="289" r:id="rId20"/>
    <p:sldId id="288" r:id="rId21"/>
    <p:sldId id="304" r:id="rId22"/>
    <p:sldId id="279" r:id="rId23"/>
    <p:sldId id="280" r:id="rId24"/>
    <p:sldId id="281" r:id="rId25"/>
    <p:sldId id="282" r:id="rId26"/>
    <p:sldId id="278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94D"/>
    <a:srgbClr val="F51C24"/>
    <a:srgbClr val="3D8D94"/>
    <a:srgbClr val="187F8A"/>
    <a:srgbClr val="FF7376"/>
    <a:srgbClr val="3F858C"/>
    <a:srgbClr val="FFFFFF"/>
    <a:srgbClr val="FFA2A3"/>
    <a:srgbClr val="E1C3E7"/>
    <a:srgbClr val="FBB8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157" y="782"/>
      </p:cViewPr>
      <p:guideLst>
        <p:guide orient="horz" pos="2845"/>
        <p:guide pos="140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187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8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image" Target="../media/image9.png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  <a:effectLst/>
          </c:spPr>
          <c:explosion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A2A3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7376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F858C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043405651202"/>
          <c:y val="0.0540571715509146"/>
          <c:w val="0.851939881328169"/>
          <c:h val="0.796615279522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34206640"/>
        <c:axId val="934201544"/>
      </c:barChart>
      <c:catAx>
        <c:axId val="934206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34201544"/>
        <c:crosses val="autoZero"/>
        <c:auto val="1"/>
        <c:lblAlgn val="ctr"/>
        <c:lblOffset val="100"/>
        <c:noMultiLvlLbl val="0"/>
      </c:catAx>
      <c:valAx>
        <c:axId val="934201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3420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solidFill>
            <a:schemeClr val="bg1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928A6-1B8B-49ED-8DE8-0D4CF8E604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7282C-1CF0-41C0-945E-BF88B65165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05C4B-7878-4C2B-BCF2-AB4437D705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FCBDE-3D02-4873-9C6E-D28D38D925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</a:rPr>
              <a:t>汉仪尚巍手书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</a:rPr>
              <a:t>W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</a:rPr>
              <a:t>字体下载：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</a:rPr>
              <a:t>http://www.ypppt.com/article/2017/3770.html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</a:rPr>
              <a:t>字体安装方法：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</a:rPr>
              <a:t>https://zhidao.baidu.com/question/286642995.html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BD65EE-FE65-44DA-864C-A21CB8FF783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</a:rPr>
              <a:t>汉仪尚巍手书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</a:rPr>
              <a:t>W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</a:rPr>
              <a:t>字体下载：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</a:rPr>
              <a:t>http://www.ypppt.com/article/2017/3770.html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</a:rPr>
              <a:t>字体安装方法：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</a:rPr>
              <a:t>https://zhidao.baidu.com/question/286642995.html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BD65EE-FE65-44DA-864C-A21CB8FF783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5960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3247292" y="914276"/>
            <a:ext cx="1805231" cy="38687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5251938" y="914277"/>
            <a:ext cx="1805231" cy="38687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2"/>
          </p:nvPr>
        </p:nvSpPr>
        <p:spPr>
          <a:xfrm>
            <a:off x="7256584" y="914278"/>
            <a:ext cx="1805231" cy="3868737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40"/>
          <a:stretch>
            <a:fillRect/>
          </a:stretch>
        </p:blipFill>
        <p:spPr>
          <a:xfrm>
            <a:off x="-1" y="-1"/>
            <a:ext cx="9143999" cy="1178533"/>
          </a:xfrm>
          <a:prstGeom prst="rect">
            <a:avLst/>
          </a:prstGeom>
        </p:spPr>
      </p:pic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432374" y="1677349"/>
            <a:ext cx="2499085" cy="17888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3322457" y="1677348"/>
            <a:ext cx="2499085" cy="17888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2"/>
          </p:nvPr>
        </p:nvSpPr>
        <p:spPr>
          <a:xfrm>
            <a:off x="6212540" y="1677348"/>
            <a:ext cx="2499085" cy="1788801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.jpeg"/><Relationship Id="rId1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hyperlink" Target="http://chn.docer.com/works?userid=3067349" TargetMode="Externa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908615" y="2177583"/>
            <a:ext cx="5326770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</a:rPr>
              <a:t>Business Annual Report </a:t>
            </a:r>
            <a:endParaRPr lang="en-US" altLang="zh-CN" sz="3200">
              <a:solidFill>
                <a:schemeClr val="bg1">
                  <a:alpha val="80000"/>
                </a:schemeClr>
              </a:solidFill>
              <a:latin typeface="Impact" panose="020B0806030902050204" pitchFamily="34" charset="0"/>
              <a:ea typeface="方正书宋简体" panose="03000509000000000000" pitchFamily="65" charset="-122"/>
            </a:endParaRPr>
          </a:p>
        </p:txBody>
      </p:sp>
      <p:sp>
        <p:nvSpPr>
          <p:cNvPr id="6" name="矩形 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006314" y="2667511"/>
            <a:ext cx="5131373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>
              <a:solidFill>
                <a:schemeClr val="bg1"/>
              </a:solidFill>
              <a:ea typeface="微软雅黑" panose="020B0503020204020204" pitchFamily="34" charset="-122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5845" y="3337767"/>
            <a:ext cx="1972310" cy="260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部门：</a:t>
            </a:r>
            <a:r>
              <a:rPr lang="en-US" altLang="zh-CN" sz="1100">
                <a:solidFill>
                  <a:schemeClr val="bg1"/>
                </a:solidFill>
              </a:rPr>
              <a:t>xx</a:t>
            </a:r>
            <a:r>
              <a:rPr lang="zh-CN" altLang="en-US" sz="1100">
                <a:solidFill>
                  <a:schemeClr val="bg1"/>
                </a:solidFill>
              </a:rPr>
              <a:t>部        汇报人：</a:t>
            </a:r>
            <a:r>
              <a:rPr lang="en-US" altLang="zh-CN" sz="1100">
                <a:solidFill>
                  <a:schemeClr val="bg1"/>
                </a:solidFill>
              </a:rPr>
              <a:t>xxx</a:t>
            </a:r>
            <a:endParaRPr lang="en-US" altLang="zh-CN" sz="11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44584" y="3212817"/>
            <a:ext cx="2548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/>
          <p:cNvSpPr/>
          <p:nvPr/>
        </p:nvSpPr>
        <p:spPr>
          <a:xfrm>
            <a:off x="3372465" y="875071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任意多边形: 形状 10"/>
          <p:cNvSpPr/>
          <p:nvPr/>
        </p:nvSpPr>
        <p:spPr>
          <a:xfrm flipV="1">
            <a:off x="3372465" y="3185845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3494308" y="1260343"/>
            <a:ext cx="2155384" cy="10147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</a:rPr>
              <a:t>2020</a:t>
            </a:r>
            <a:endParaRPr lang="en-US" altLang="zh-CN" sz="6000">
              <a:solidFill>
                <a:schemeClr val="bg1">
                  <a:alpha val="80000"/>
                </a:schemeClr>
              </a:solidFill>
              <a:latin typeface="Impact" panose="020B0806030902050204" pitchFamily="34" charset="0"/>
              <a:ea typeface="方正书宋简体" panose="03000509000000000000" pitchFamily="65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680071" y="1088571"/>
            <a:ext cx="457200" cy="457200"/>
          </a:xfrm>
          <a:prstGeom prst="ellipse">
            <a:avLst/>
          </a:prstGeom>
          <a:solidFill>
            <a:srgbClr val="3F8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680071" y="1720383"/>
            <a:ext cx="457200" cy="457200"/>
          </a:xfrm>
          <a:prstGeom prst="ellipse">
            <a:avLst/>
          </a:prstGeom>
          <a:solidFill>
            <a:srgbClr val="FF7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680071" y="2394376"/>
            <a:ext cx="457200" cy="457200"/>
          </a:xfrm>
          <a:prstGeom prst="ellipse">
            <a:avLst/>
          </a:prstGeom>
          <a:solidFill>
            <a:srgbClr val="F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680071" y="3046468"/>
            <a:ext cx="457200" cy="457200"/>
          </a:xfrm>
          <a:prstGeom prst="ellipse">
            <a:avLst/>
          </a:prstGeom>
          <a:solidFill>
            <a:srgbClr val="FFA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图表 20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GraphicFramePr/>
          <p:nvPr/>
        </p:nvGraphicFramePr>
        <p:xfrm>
          <a:off x="3812416" y="1178532"/>
          <a:ext cx="5719976" cy="3813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矩形 22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/>
          <p:nvPr/>
        </p:nvSpPr>
        <p:spPr>
          <a:xfrm>
            <a:off x="5355328" y="2110865"/>
            <a:ext cx="668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90204" pitchFamily="34" charset="0"/>
              </a:rPr>
              <a:t>10%</a:t>
            </a:r>
            <a:endParaRPr lang="en-US" altLang="zh-CN" sz="20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90204" pitchFamily="34" charset="0"/>
            </a:endParaRPr>
          </a:p>
        </p:txBody>
      </p:sp>
      <p:sp>
        <p:nvSpPr>
          <p:cNvPr id="25" name="矩形 24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/>
          <p:nvPr/>
        </p:nvSpPr>
        <p:spPr>
          <a:xfrm>
            <a:off x="6078657" y="171075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90204" pitchFamily="34" charset="0"/>
              </a:rPr>
              <a:t>9%</a:t>
            </a:r>
            <a:endParaRPr lang="en-US" altLang="zh-CN" sz="20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90204" pitchFamily="34" charset="0"/>
            </a:endParaRPr>
          </a:p>
        </p:txBody>
      </p:sp>
      <p:sp>
        <p:nvSpPr>
          <p:cNvPr id="26" name="矩形 25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/>
          <p:nvPr/>
        </p:nvSpPr>
        <p:spPr>
          <a:xfrm>
            <a:off x="7106749" y="2894062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90204" pitchFamily="34" charset="0"/>
              </a:rPr>
              <a:t>58%</a:t>
            </a:r>
            <a:endParaRPr lang="en-US" altLang="zh-CN" sz="28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90204" pitchFamily="34" charset="0"/>
            </a:endParaRPr>
          </a:p>
        </p:txBody>
      </p:sp>
      <p:sp>
        <p:nvSpPr>
          <p:cNvPr id="27" name="矩形 26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/>
          <p:nvPr/>
        </p:nvSpPr>
        <p:spPr>
          <a:xfrm>
            <a:off x="5296262" y="3146565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90204" pitchFamily="34" charset="0"/>
              </a:rPr>
              <a:t>23%</a:t>
            </a:r>
            <a:endParaRPr lang="en-US" altLang="zh-CN" sz="280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90204" pitchFamily="34" charset="0"/>
            </a:endParaRPr>
          </a:p>
        </p:txBody>
      </p:sp>
      <p:sp>
        <p:nvSpPr>
          <p:cNvPr id="29" name="矩形 28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/>
          <p:nvPr/>
        </p:nvSpPr>
        <p:spPr>
          <a:xfrm>
            <a:off x="987299" y="3326200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entury Gothic" panose="020B0502020202020204" pitchFamily="34" charset="0"/>
                <a:cs typeface="Arial" panose="020B0604020202090204" pitchFamily="34" charset="0"/>
              </a:rPr>
              <a:t>58%</a:t>
            </a:r>
            <a:endParaRPr lang="en-US" altLang="zh-CN" sz="2800" dirty="0">
              <a:latin typeface="Century Gothic" panose="020B0502020202020204" pitchFamily="34" charset="0"/>
              <a:cs typeface="Arial" panose="020B0604020202090204" pitchFamily="34" charset="0"/>
            </a:endParaRP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/>
          <p:nvPr/>
        </p:nvSpPr>
        <p:spPr>
          <a:xfrm>
            <a:off x="3015840" y="3326200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entury Gothic" panose="020B0502020202020204" pitchFamily="34" charset="0"/>
                <a:cs typeface="Arial" panose="020B0604020202090204" pitchFamily="34" charset="0"/>
              </a:rPr>
              <a:t>23%</a:t>
            </a:r>
            <a:endParaRPr lang="en-US" altLang="zh-CN" sz="2800" dirty="0">
              <a:latin typeface="Century Gothic" panose="020B0502020202020204" pitchFamily="34" charset="0"/>
              <a:cs typeface="Arial" panose="020B0604020202090204" pitchFamily="34" charset="0"/>
            </a:endParaRPr>
          </a:p>
        </p:txBody>
      </p:sp>
      <p:sp>
        <p:nvSpPr>
          <p:cNvPr id="31" name="文本框 30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 txBox="1"/>
          <p:nvPr/>
        </p:nvSpPr>
        <p:spPr>
          <a:xfrm>
            <a:off x="503010" y="1578129"/>
            <a:ext cx="2841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PERFORMANCE 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DISPLAY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2" name="矩形 31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/>
          <p:nvPr/>
        </p:nvSpPr>
        <p:spPr>
          <a:xfrm>
            <a:off x="513222" y="2450497"/>
            <a:ext cx="3869752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Lorem ipsum dolor sit amet, consectetuer adipiscing elit.</a:t>
            </a:r>
            <a:endParaRPr lang="zh-CN" altLang="en-US" sz="1050">
              <a:solidFill>
                <a:schemeClr val="tx2"/>
              </a:solidFill>
            </a:endParaRPr>
          </a:p>
        </p:txBody>
      </p:sp>
      <p:cxnSp>
        <p:nvCxnSpPr>
          <p:cNvPr id="33" name="直接连接符 32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CxnSpPr/>
          <p:nvPr/>
        </p:nvCxnSpPr>
        <p:spPr>
          <a:xfrm>
            <a:off x="609198" y="1465678"/>
            <a:ext cx="352927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/>
          <p:nvPr/>
        </p:nvSpPr>
        <p:spPr>
          <a:xfrm>
            <a:off x="287929" y="3838253"/>
            <a:ext cx="212652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en-US" altLang="zh-CN" sz="105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35" name="矩形 34" descr="e7d195523061f1c09e9d68d7cf438b91ef959ecb14fc25d26BBA7F7DBC18E55DFF4014AF651F0BF2569D4B6C1DA7F1A4683A481403BD872FC687266AD13265C1DE7C373772FD8728ABDD69ADD03BFF5BE2862BC891DBB79E66832C150F59641120B6865E74AC334BD8D366E7A86A7640D80893447547E5CABC5EC0B8FAE88495F8DFFA6D488A2111BBDD4320AAD4BDEE"/>
          <p:cNvSpPr/>
          <p:nvPr/>
        </p:nvSpPr>
        <p:spPr>
          <a:xfrm>
            <a:off x="2316471" y="3838253"/>
            <a:ext cx="212652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en-US" altLang="zh-CN" sz="105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40"/>
          <a:stretch>
            <a:fillRect/>
          </a:stretch>
        </p:blipFill>
        <p:spPr>
          <a:xfrm>
            <a:off x="-1" y="-1"/>
            <a:ext cx="9143999" cy="1178533"/>
          </a:xfrm>
          <a:prstGeom prst="rect">
            <a:avLst/>
          </a:prstGeom>
        </p:spPr>
      </p:pic>
      <p:sp>
        <p:nvSpPr>
          <p:cNvPr id="3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774806" y="174427"/>
            <a:ext cx="35943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PERFORMANCE DISPLAY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5528"/>
          <a:stretch>
            <a:fillRect/>
          </a:stretch>
        </p:blipFill>
        <p:spPr>
          <a:xfrm>
            <a:off x="4565877" y="0"/>
            <a:ext cx="4578123" cy="5143500"/>
          </a:xfrm>
          <a:prstGeom prst="rect">
            <a:avLst/>
          </a:prstGeom>
        </p:spPr>
      </p:pic>
      <p:graphicFrame>
        <p:nvGraphicFramePr>
          <p:cNvPr id="23" name="图表 2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GraphicFramePr/>
          <p:nvPr/>
        </p:nvGraphicFramePr>
        <p:xfrm>
          <a:off x="0" y="937847"/>
          <a:ext cx="4407877" cy="4043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927466" y="1434277"/>
            <a:ext cx="3152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</a:defRPr>
            </a:lvl1pPr>
            <a:lvl2pPr marL="742950" indent="-28575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bg1"/>
                </a:solidFill>
                <a:sym typeface="+mn-lt"/>
              </a:rPr>
              <a:t>PERFORMANCE DISPLAY</a:t>
            </a:r>
            <a:endParaRPr lang="en-US" altLang="zh-CN">
              <a:solidFill>
                <a:schemeClr val="bg1"/>
              </a:solidFill>
              <a:sym typeface="+mn-lt"/>
            </a:endParaRPr>
          </a:p>
        </p:txBody>
      </p:sp>
      <p:sp>
        <p:nvSpPr>
          <p:cNvPr id="28" name="矩形 2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927467" y="2265274"/>
            <a:ext cx="4357212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072743" y="3156857"/>
            <a:ext cx="391886" cy="39188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464629" y="3072960"/>
            <a:ext cx="3519714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72743" y="3965147"/>
            <a:ext cx="391886" cy="39188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464629" y="3881250"/>
            <a:ext cx="3519714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grpSp>
        <p:nvGrpSpPr>
          <p:cNvPr id="10" name="Group 216"/>
          <p:cNvGrpSpPr/>
          <p:nvPr/>
        </p:nvGrpSpPr>
        <p:grpSpPr>
          <a:xfrm>
            <a:off x="5099988" y="3237752"/>
            <a:ext cx="283880" cy="229712"/>
            <a:chOff x="1209675" y="6354763"/>
            <a:chExt cx="449263" cy="363538"/>
          </a:xfrm>
          <a:solidFill>
            <a:schemeClr val="bg1"/>
          </a:solidFill>
        </p:grpSpPr>
        <p:sp>
          <p:nvSpPr>
            <p:cNvPr id="11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2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3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4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15" name="Group 242"/>
          <p:cNvGrpSpPr/>
          <p:nvPr/>
        </p:nvGrpSpPr>
        <p:grpSpPr>
          <a:xfrm>
            <a:off x="5136383" y="4053255"/>
            <a:ext cx="282877" cy="215669"/>
            <a:chOff x="2908300" y="2946400"/>
            <a:chExt cx="447675" cy="341313"/>
          </a:xfrm>
          <a:solidFill>
            <a:schemeClr val="bg1"/>
          </a:solidFill>
        </p:grpSpPr>
        <p:sp>
          <p:nvSpPr>
            <p:cNvPr id="16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7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7213" y="1724585"/>
            <a:ext cx="5729574" cy="1694330"/>
            <a:chOff x="1388081" y="1986898"/>
            <a:chExt cx="5729574" cy="1694330"/>
          </a:xfrm>
        </p:grpSpPr>
        <p:sp>
          <p:nvSpPr>
  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3331973" y="2794837"/>
              <a:ext cx="361740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spc="6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SUMMARIZE EXPERIENCE</a:t>
              </a:r>
              <a:endParaRPr lang="en-US" altLang="zh-CN" sz="1200" spc="600">
                <a:solidFill>
                  <a:schemeClr val="bg1"/>
                </a:solidFill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3331973" y="3112719"/>
              <a:ext cx="3785682" cy="486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>
                  <a:solidFill>
                    <a:schemeClr val="bg1"/>
                  </a:solidFill>
                  <a:ea typeface="微软雅黑" panose="020B0503020204020204" pitchFamily="34" charset="-122"/>
                  <a:cs typeface="Arial" panose="020B0604020202090204" pitchFamily="34" charset="0"/>
                  <a:sym typeface="Calibri" panose="020F0302020204030204" pitchFamily="34" charset="0"/>
                </a:rPr>
                <a:t>Lorem ipsum dolor sit amet, consectetuer adipiscing elit. Aenean commodo ligula eget dolor. Aenean massa. </a:t>
              </a:r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8" name="矩形 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3331973" y="2109138"/>
              <a:ext cx="3093582" cy="76944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>
                  <a:solidFill>
                    <a:schemeClr val="bg1">
                      <a:alpha val="80000"/>
                    </a:schemeClr>
                  </a:solidFill>
                  <a:latin typeface="Impact" panose="020B0806030902050204" pitchFamily="34" charset="0"/>
                  <a:ea typeface="方正书宋简体" panose="03000509000000000000" pitchFamily="65" charset="-122"/>
                  <a:sym typeface="+mn-lt"/>
                </a:rPr>
                <a:t>PART THREE</a:t>
              </a:r>
              <a:endParaRPr lang="zh-CN" altLang="en-US" sz="4400" dirty="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  <a:sym typeface="+mn-lt"/>
              </a:endParaRPr>
            </a:p>
          </p:txBody>
        </p:sp>
        <p:sp>
          <p:nvSpPr>
  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1388082" y="2049233"/>
              <a:ext cx="1591798" cy="156966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600">
                  <a:solidFill>
                    <a:schemeClr val="bg1">
                      <a:alpha val="80000"/>
                    </a:schemeClr>
                  </a:solidFill>
                  <a:latin typeface="Impact" panose="020B0806030902050204" pitchFamily="34" charset="0"/>
                  <a:ea typeface="方正书宋简体" panose="03000509000000000000" pitchFamily="65" charset="-122"/>
                  <a:sym typeface="+mn-lt"/>
                </a:rPr>
                <a:t>03</a:t>
              </a:r>
              <a:endParaRPr lang="zh-CN" altLang="en-US" sz="9600" dirty="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388081" y="1986898"/>
              <a:ext cx="1694330" cy="1694330"/>
            </a:xfrm>
            <a:prstGeom prst="rect">
              <a:avLst/>
            </a:prstGeom>
            <a:noFill/>
            <a:ln w="571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6" b="14777"/>
          <a:stretch>
            <a:fillRect/>
          </a:stretch>
        </p:blipFill>
        <p:spPr>
          <a:xfrm>
            <a:off x="0" y="0"/>
            <a:ext cx="9143999" cy="2571750"/>
          </a:xfrm>
          <a:prstGeom prst="rect">
            <a:avLst/>
          </a:prstGeom>
        </p:spPr>
      </p:pic>
      <p:sp>
        <p:nvSpPr>
          <p:cNvPr id="1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774806" y="174427"/>
            <a:ext cx="35943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7" name="矩形 1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3677" y="1909834"/>
            <a:ext cx="1323833" cy="1323833"/>
          </a:xfrm>
          <a:prstGeom prst="ellipse">
            <a:avLst/>
          </a:prstGeom>
          <a:solidFill>
            <a:srgbClr val="F51C24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845558" y="1909834"/>
            <a:ext cx="1323833" cy="1323833"/>
          </a:xfrm>
          <a:prstGeom prst="ellipse">
            <a:avLst/>
          </a:prstGeom>
          <a:solidFill>
            <a:srgbClr val="3F858C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28145" y="1909833"/>
            <a:ext cx="1323833" cy="1323833"/>
          </a:xfrm>
          <a:prstGeom prst="ellipse">
            <a:avLst/>
          </a:prstGeom>
          <a:solidFill>
            <a:srgbClr val="FF7376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264019" y="1909833"/>
            <a:ext cx="1323833" cy="1323833"/>
          </a:xfrm>
          <a:prstGeom prst="ellipse">
            <a:avLst/>
          </a:prstGeom>
          <a:solidFill>
            <a:srgbClr val="FFA2A3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6201" y="3851766"/>
            <a:ext cx="219878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04426" y="3266991"/>
            <a:ext cx="1502334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lvl="0"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ym typeface="+mn-lt"/>
              </a:rPr>
              <a:t>SUMMARIZE </a:t>
            </a:r>
            <a:endParaRPr lang="en-US" altLang="zh-CN">
              <a:sym typeface="+mn-lt"/>
            </a:endParaRPr>
          </a:p>
          <a:p>
            <a:r>
              <a:rPr lang="en-US" altLang="zh-CN">
                <a:sym typeface="+mn-lt"/>
              </a:rPr>
              <a:t>EXPERIENCE</a:t>
            </a:r>
            <a:endParaRPr lang="en-US" altLang="zh-CN"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19206" y="3851766"/>
            <a:ext cx="219878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767431" y="3286986"/>
            <a:ext cx="1502334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lvl="0"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ym typeface="+mn-lt"/>
              </a:rPr>
              <a:t>SUMMARIZE </a:t>
            </a:r>
            <a:endParaRPr lang="en-US" altLang="zh-CN">
              <a:sym typeface="+mn-lt"/>
            </a:endParaRPr>
          </a:p>
          <a:p>
            <a:r>
              <a:rPr lang="en-US" altLang="zh-CN">
                <a:sym typeface="+mn-lt"/>
              </a:rPr>
              <a:t>EXPERIENCE</a:t>
            </a:r>
            <a:endParaRPr lang="en-US" altLang="zh-CN"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82211" y="3851766"/>
            <a:ext cx="219878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030436" y="3280855"/>
            <a:ext cx="1502334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lvl="0"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ym typeface="+mn-lt"/>
              </a:rPr>
              <a:t>SUMMARIZE </a:t>
            </a:r>
            <a:endParaRPr lang="en-US" altLang="zh-CN">
              <a:sym typeface="+mn-lt"/>
            </a:endParaRPr>
          </a:p>
          <a:p>
            <a:r>
              <a:rPr lang="en-US" altLang="zh-CN">
                <a:sym typeface="+mn-lt"/>
              </a:rPr>
              <a:t>EXPERIENCE</a:t>
            </a:r>
            <a:endParaRPr lang="en-US" altLang="zh-CN"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45215" y="3851766"/>
            <a:ext cx="219878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7293440" y="3280855"/>
            <a:ext cx="1502334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lvl="0"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ym typeface="+mn-lt"/>
              </a:rPr>
              <a:t>SUMMARIZE </a:t>
            </a:r>
            <a:endParaRPr lang="en-US" altLang="zh-CN">
              <a:sym typeface="+mn-lt"/>
            </a:endParaRPr>
          </a:p>
          <a:p>
            <a:r>
              <a:rPr lang="en-US" altLang="zh-CN">
                <a:sym typeface="+mn-lt"/>
              </a:rPr>
              <a:t>EXPERIENCE</a:t>
            </a:r>
            <a:endParaRPr lang="en-US" altLang="zh-CN">
              <a:sym typeface="+mn-lt"/>
            </a:endParaRPr>
          </a:p>
        </p:txBody>
      </p:sp>
      <p:sp>
        <p:nvSpPr>
          <p:cNvPr id="34" name="AutoShape 59"/>
          <p:cNvSpPr/>
          <p:nvPr/>
        </p:nvSpPr>
        <p:spPr bwMode="auto">
          <a:xfrm>
            <a:off x="7566433" y="2253143"/>
            <a:ext cx="585721" cy="583142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35" name="Group 112"/>
          <p:cNvGrpSpPr/>
          <p:nvPr/>
        </p:nvGrpSpPr>
        <p:grpSpPr>
          <a:xfrm>
            <a:off x="5497798" y="2270788"/>
            <a:ext cx="584774" cy="547852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3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9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41" name="AutoShape 112"/>
          <p:cNvSpPr/>
          <p:nvPr/>
        </p:nvSpPr>
        <p:spPr bwMode="auto">
          <a:xfrm>
            <a:off x="3212884" y="2253143"/>
            <a:ext cx="585723" cy="58314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55013" y="2252327"/>
            <a:ext cx="401159" cy="584774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3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4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61"/>
          <a:stretch>
            <a:fillRect/>
          </a:stretch>
        </p:blipFill>
        <p:spPr>
          <a:xfrm>
            <a:off x="5794681" y="0"/>
            <a:ext cx="3196998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664" y="1230989"/>
            <a:ext cx="4296639" cy="286823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19471" y="1077914"/>
            <a:ext cx="537410" cy="537410"/>
          </a:xfrm>
          <a:prstGeom prst="rect">
            <a:avLst/>
          </a:prstGeom>
          <a:solidFill>
            <a:srgbClr val="FFA2A3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19471" y="2553777"/>
            <a:ext cx="537410" cy="537410"/>
          </a:xfrm>
          <a:prstGeom prst="rect">
            <a:avLst/>
          </a:prstGeom>
          <a:solidFill>
            <a:srgbClr val="3F858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85802" y="1372148"/>
            <a:ext cx="37255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85802" y="104003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85802" y="2716618"/>
            <a:ext cx="37255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85802" y="238450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9471" y="3903706"/>
            <a:ext cx="537410" cy="537410"/>
          </a:xfrm>
          <a:prstGeom prst="rect">
            <a:avLst/>
          </a:prstGeom>
          <a:solidFill>
            <a:srgbClr val="F51C24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85802" y="4030086"/>
            <a:ext cx="37255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5802" y="3697968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grpSp>
        <p:nvGrpSpPr>
          <p:cNvPr id="35" name="Group 112"/>
          <p:cNvGrpSpPr/>
          <p:nvPr/>
        </p:nvGrpSpPr>
        <p:grpSpPr>
          <a:xfrm>
            <a:off x="408577" y="4013747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36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7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38" name="AutoShape 112"/>
          <p:cNvSpPr/>
          <p:nvPr/>
        </p:nvSpPr>
        <p:spPr bwMode="auto">
          <a:xfrm>
            <a:off x="407993" y="2643094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64770" y="1166729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0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1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60187"/>
            <a:ext cx="5642361" cy="331286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3" r="24973"/>
          <a:stretch>
            <a:fillRect/>
          </a:stretch>
        </p:blipFill>
        <p:spPr>
          <a:xfrm>
            <a:off x="407348" y="371040"/>
            <a:ext cx="3380881" cy="45078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43497" y="906587"/>
            <a:ext cx="6061166" cy="162380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413115" y="1028058"/>
            <a:ext cx="21735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4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SUMMARIZE </a:t>
            </a:r>
            <a:endParaRPr lang="en-US" altLang="zh-CN" sz="24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  <a:p>
            <a:pPr lvl="0" defTabSz="457200"/>
            <a:r>
              <a:rPr lang="en-US" altLang="zh-CN" sz="24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EXPERIENCE</a:t>
            </a:r>
            <a:endParaRPr lang="en-US" altLang="zh-CN" sz="24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3413115" y="1843444"/>
            <a:ext cx="503419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52614" y="2717426"/>
            <a:ext cx="537410" cy="537410"/>
          </a:xfrm>
          <a:prstGeom prst="ellipse">
            <a:avLst/>
          </a:prstGeom>
          <a:solidFill>
            <a:srgbClr val="3F858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52614" y="3669024"/>
            <a:ext cx="537410" cy="537410"/>
          </a:xfrm>
          <a:prstGeom prst="ellipse">
            <a:avLst/>
          </a:prstGeom>
          <a:solidFill>
            <a:srgbClr val="F51C24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53659" y="2944584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0306" y="3927261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049550" y="2709272"/>
            <a:ext cx="28758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080306" y="3660870"/>
            <a:ext cx="28758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grpSp>
        <p:nvGrpSpPr>
          <p:cNvPr id="20" name="Group 124"/>
          <p:cNvGrpSpPr/>
          <p:nvPr/>
        </p:nvGrpSpPr>
        <p:grpSpPr>
          <a:xfrm>
            <a:off x="4586033" y="3830147"/>
            <a:ext cx="270571" cy="22763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1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2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3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4572653" y="2844775"/>
            <a:ext cx="270109" cy="270109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5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6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7213" y="1724585"/>
            <a:ext cx="5729574" cy="1694330"/>
            <a:chOff x="1388081" y="1986898"/>
            <a:chExt cx="5729574" cy="1694330"/>
          </a:xfrm>
        </p:grpSpPr>
        <p:sp>
          <p:nvSpPr>
  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3331973" y="2794837"/>
              <a:ext cx="2531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spc="6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WORK PLANNING</a:t>
              </a:r>
              <a:endParaRPr lang="en-US" altLang="zh-CN" sz="1200" spc="600">
                <a:solidFill>
                  <a:schemeClr val="bg1"/>
                </a:solidFill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3331973" y="3112719"/>
              <a:ext cx="3785682" cy="486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>
                  <a:solidFill>
                    <a:schemeClr val="bg1"/>
                  </a:solidFill>
                  <a:ea typeface="微软雅黑" panose="020B0503020204020204" pitchFamily="34" charset="-122"/>
                  <a:cs typeface="Arial" panose="020B0604020202090204" pitchFamily="34" charset="0"/>
                  <a:sym typeface="Calibri" panose="020F0302020204030204" pitchFamily="34" charset="0"/>
                </a:rPr>
                <a:t>Lorem ipsum dolor sit amet, consectetuer adipiscing elit. Aenean commodo ligula eget dolor. Aenean massa. </a:t>
              </a:r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8" name="矩形 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3331973" y="2109138"/>
              <a:ext cx="3093582" cy="76944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>
                  <a:solidFill>
                    <a:schemeClr val="bg1">
                      <a:alpha val="80000"/>
                    </a:schemeClr>
                  </a:solidFill>
                  <a:latin typeface="Impact" panose="020B0806030902050204" pitchFamily="34" charset="0"/>
                  <a:ea typeface="方正书宋简体" panose="03000509000000000000" pitchFamily="65" charset="-122"/>
                  <a:sym typeface="+mn-lt"/>
                </a:rPr>
                <a:t>PART FOUR</a:t>
              </a:r>
              <a:endParaRPr lang="en-US" altLang="zh-CN" sz="440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  <a:sym typeface="+mn-lt"/>
              </a:endParaRPr>
            </a:p>
          </p:txBody>
        </p:sp>
        <p:sp>
          <p:nvSpPr>
  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1388082" y="2049233"/>
              <a:ext cx="1591798" cy="156966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600">
                  <a:solidFill>
                    <a:schemeClr val="bg1">
                      <a:alpha val="80000"/>
                    </a:schemeClr>
                  </a:solidFill>
                  <a:latin typeface="Impact" panose="020B0806030902050204" pitchFamily="34" charset="0"/>
                  <a:ea typeface="方正书宋简体" panose="03000509000000000000" pitchFamily="65" charset="-122"/>
                  <a:sym typeface="+mn-lt"/>
                </a:rPr>
                <a:t>04</a:t>
              </a:r>
              <a:endParaRPr lang="zh-CN" altLang="en-US" sz="9600" dirty="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388081" y="1986898"/>
              <a:ext cx="1694330" cy="1694330"/>
            </a:xfrm>
            <a:prstGeom prst="rect">
              <a:avLst/>
            </a:prstGeom>
            <a:noFill/>
            <a:ln w="571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61"/>
          <a:stretch>
            <a:fillRect/>
          </a:stretch>
        </p:blipFill>
        <p:spPr>
          <a:xfrm>
            <a:off x="5947002" y="1"/>
            <a:ext cx="3196998" cy="5143500"/>
          </a:xfrm>
          <a:prstGeom prst="rect">
            <a:avLst/>
          </a:prstGeom>
        </p:spPr>
      </p:pic>
      <p:sp>
        <p:nvSpPr>
          <p:cNvPr id="1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37126" y="1024224"/>
            <a:ext cx="42483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7" name="矩形 1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37126" y="1548969"/>
            <a:ext cx="3989798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46412" y="1490136"/>
            <a:ext cx="234235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37126" y="2224699"/>
            <a:ext cx="3989798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07"/>
          <a:stretch>
            <a:fillRect/>
          </a:stretch>
        </p:blipFill>
        <p:spPr>
          <a:xfrm>
            <a:off x="4917078" y="205991"/>
            <a:ext cx="4030167" cy="473151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003862" y="3389909"/>
            <a:ext cx="274227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03861" y="3057791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03862" y="4423317"/>
            <a:ext cx="274227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03861" y="4091199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46412" y="3095675"/>
            <a:ext cx="537410" cy="537410"/>
          </a:xfrm>
          <a:prstGeom prst="ellipse">
            <a:avLst/>
          </a:prstGeom>
          <a:solidFill>
            <a:srgbClr val="3F858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46412" y="4047273"/>
            <a:ext cx="537410" cy="537410"/>
          </a:xfrm>
          <a:prstGeom prst="ellipse">
            <a:avLst/>
          </a:prstGeom>
          <a:solidFill>
            <a:srgbClr val="F51C24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Group 124"/>
          <p:cNvGrpSpPr/>
          <p:nvPr/>
        </p:nvGrpSpPr>
        <p:grpSpPr>
          <a:xfrm>
            <a:off x="479831" y="4208396"/>
            <a:ext cx="270571" cy="22763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37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8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9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466451" y="3223024"/>
            <a:ext cx="270109" cy="270109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41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2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8" r="13520"/>
          <a:stretch>
            <a:fillRect/>
          </a:stretch>
        </p:blipFill>
        <p:spPr>
          <a:xfrm>
            <a:off x="0" y="0"/>
            <a:ext cx="5928527" cy="51435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290426" y="1322481"/>
            <a:ext cx="274227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90425" y="990363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90426" y="2541349"/>
            <a:ext cx="274227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90425" y="2209231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90426" y="3760217"/>
            <a:ext cx="274227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90425" y="3428099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2571750"/>
            <a:ext cx="5928527" cy="1944687"/>
          </a:xfrm>
          <a:prstGeom prst="rect">
            <a:avLst/>
          </a:prstGeom>
          <a:gradFill flip="none" rotWithShape="1">
            <a:gsLst>
              <a:gs pos="0">
                <a:srgbClr val="F51C24"/>
              </a:gs>
              <a:gs pos="100000">
                <a:srgbClr val="FF494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77794" y="2804145"/>
            <a:ext cx="27099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/>
                <a:sym typeface="+mn-lt"/>
              </a:rPr>
              <a:t>WORK </a:t>
            </a:r>
            <a:endParaRPr lang="en-US" altLang="zh-CN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/>
              <a:sym typeface="+mn-lt"/>
            </a:endParaRPr>
          </a:p>
          <a:p>
            <a:pPr lvl="0" defTabSz="457200"/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/>
                <a:sym typeface="+mn-lt"/>
              </a:rPr>
              <a:t>PLANNING</a:t>
            </a:r>
            <a:endParaRPr lang="en-US" altLang="zh-CN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793" y="3700536"/>
            <a:ext cx="3071800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6" b="14777"/>
          <a:stretch>
            <a:fillRect/>
          </a:stretch>
        </p:blipFill>
        <p:spPr>
          <a:xfrm>
            <a:off x="0" y="0"/>
            <a:ext cx="9143999" cy="2571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5918" y="1356879"/>
            <a:ext cx="8652164" cy="3512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217050" y="174427"/>
            <a:ext cx="2709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34" name="矩形 3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291889" y="3089272"/>
            <a:ext cx="0" cy="995151"/>
          </a:xfrm>
          <a:prstGeom prst="line">
            <a:avLst/>
          </a:prstGeom>
          <a:ln w="6350">
            <a:solidFill>
              <a:srgbClr val="FF71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848975" y="3672279"/>
            <a:ext cx="885827" cy="887926"/>
          </a:xfrm>
          <a:prstGeom prst="ellipse">
            <a:avLst/>
          </a:prstGeom>
          <a:solidFill>
            <a:srgbClr val="F51C2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3442057" y="2029096"/>
            <a:ext cx="0" cy="995151"/>
          </a:xfrm>
          <a:prstGeom prst="line">
            <a:avLst/>
          </a:prstGeom>
          <a:ln w="6350">
            <a:solidFill>
              <a:srgbClr val="FF71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11"/>
          <p:cNvSpPr>
            <a:spLocks noChangeArrowheads="1"/>
          </p:cNvSpPr>
          <p:nvPr/>
        </p:nvSpPr>
        <p:spPr bwMode="auto">
          <a:xfrm flipV="1">
            <a:off x="2999143" y="1553314"/>
            <a:ext cx="885827" cy="887926"/>
          </a:xfrm>
          <a:prstGeom prst="ellipse">
            <a:avLst/>
          </a:prstGeom>
          <a:solidFill>
            <a:srgbClr val="FF494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592225" y="3122569"/>
            <a:ext cx="0" cy="995151"/>
          </a:xfrm>
          <a:prstGeom prst="line">
            <a:avLst/>
          </a:prstGeom>
          <a:ln w="6350">
            <a:solidFill>
              <a:srgbClr val="3D8D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11"/>
          <p:cNvSpPr>
            <a:spLocks noChangeArrowheads="1"/>
          </p:cNvSpPr>
          <p:nvPr/>
        </p:nvSpPr>
        <p:spPr bwMode="auto">
          <a:xfrm>
            <a:off x="5149311" y="3705576"/>
            <a:ext cx="885827" cy="887926"/>
          </a:xfrm>
          <a:prstGeom prst="ellipse">
            <a:avLst/>
          </a:prstGeom>
          <a:solidFill>
            <a:srgbClr val="3D8D9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7742393" y="2019698"/>
            <a:ext cx="0" cy="995151"/>
          </a:xfrm>
          <a:prstGeom prst="line">
            <a:avLst/>
          </a:prstGeom>
          <a:ln w="6350">
            <a:solidFill>
              <a:srgbClr val="187F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11"/>
          <p:cNvSpPr>
            <a:spLocks noChangeArrowheads="1"/>
          </p:cNvSpPr>
          <p:nvPr/>
        </p:nvSpPr>
        <p:spPr bwMode="auto">
          <a:xfrm flipV="1">
            <a:off x="7299479" y="1543916"/>
            <a:ext cx="885827" cy="887926"/>
          </a:xfrm>
          <a:prstGeom prst="ellipse">
            <a:avLst/>
          </a:prstGeom>
          <a:solidFill>
            <a:srgbClr val="187F8A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44809" y="3024247"/>
            <a:ext cx="8454381" cy="98322"/>
            <a:chOff x="0" y="2071868"/>
            <a:chExt cx="10417216" cy="312517"/>
          </a:xfrm>
          <a:solidFill>
            <a:srgbClr val="FF494D"/>
          </a:solidFill>
        </p:grpSpPr>
        <p:sp>
          <p:nvSpPr>
            <p:cNvPr id="52" name="矩形 51"/>
            <p:cNvSpPr/>
            <p:nvPr/>
          </p:nvSpPr>
          <p:spPr>
            <a:xfrm>
              <a:off x="0" y="2071868"/>
              <a:ext cx="2604304" cy="312517"/>
            </a:xfrm>
            <a:prstGeom prst="rect">
              <a:avLst/>
            </a:prstGeom>
            <a:solidFill>
              <a:srgbClr val="F51C2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604304" y="2071868"/>
              <a:ext cx="2604304" cy="3125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5208608" y="2071868"/>
              <a:ext cx="2604304" cy="312517"/>
            </a:xfrm>
            <a:prstGeom prst="rect">
              <a:avLst/>
            </a:prstGeom>
            <a:solidFill>
              <a:srgbClr val="3D8D9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7812912" y="2071868"/>
              <a:ext cx="2604304" cy="312517"/>
            </a:xfrm>
            <a:prstGeom prst="rect">
              <a:avLst/>
            </a:prstGeom>
            <a:solidFill>
              <a:srgbClr val="187F8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Group 213"/>
          <p:cNvGrpSpPr/>
          <p:nvPr/>
        </p:nvGrpSpPr>
        <p:grpSpPr>
          <a:xfrm>
            <a:off x="7539839" y="1808256"/>
            <a:ext cx="405106" cy="374283"/>
            <a:chOff x="2900363" y="5486400"/>
            <a:chExt cx="438150" cy="404813"/>
          </a:xfrm>
          <a:solidFill>
            <a:schemeClr val="bg1"/>
          </a:solidFill>
        </p:grpSpPr>
        <p:sp>
          <p:nvSpPr>
            <p:cNvPr id="60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1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62" name="Group 231"/>
          <p:cNvGrpSpPr/>
          <p:nvPr/>
        </p:nvGrpSpPr>
        <p:grpSpPr>
          <a:xfrm>
            <a:off x="1063430" y="3926701"/>
            <a:ext cx="388961" cy="435929"/>
            <a:chOff x="4608513" y="6291263"/>
            <a:chExt cx="420688" cy="471488"/>
          </a:xfrm>
          <a:solidFill>
            <a:schemeClr val="bg1"/>
          </a:solidFill>
        </p:grpSpPr>
        <p:sp>
          <p:nvSpPr>
            <p:cNvPr id="63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4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5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66" name="Group 259"/>
          <p:cNvGrpSpPr/>
          <p:nvPr/>
        </p:nvGrpSpPr>
        <p:grpSpPr>
          <a:xfrm>
            <a:off x="3260160" y="1802385"/>
            <a:ext cx="359605" cy="412445"/>
            <a:chOff x="4638675" y="4654550"/>
            <a:chExt cx="388938" cy="446088"/>
          </a:xfrm>
          <a:solidFill>
            <a:schemeClr val="bg1"/>
          </a:solidFill>
        </p:grpSpPr>
        <p:sp>
          <p:nvSpPr>
            <p:cNvPr id="67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accent4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8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accent4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9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accent4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70" name="Group 268"/>
          <p:cNvGrpSpPr/>
          <p:nvPr/>
        </p:nvGrpSpPr>
        <p:grpSpPr>
          <a:xfrm>
            <a:off x="5458840" y="3941378"/>
            <a:ext cx="284748" cy="452075"/>
            <a:chOff x="3824288" y="5486400"/>
            <a:chExt cx="307975" cy="488950"/>
          </a:xfrm>
          <a:solidFill>
            <a:schemeClr val="bg1"/>
          </a:solidFill>
        </p:grpSpPr>
        <p:sp>
          <p:nvSpPr>
            <p:cNvPr id="71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2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3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4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5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362822" y="1993454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15266" y="1661336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361227" y="3583630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713671" y="3251512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597526" y="2005013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949970" y="1672895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6740646" y="3586344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093090" y="3254226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0410" y="2028153"/>
            <a:ext cx="3107350" cy="76944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</a:rPr>
              <a:t>CONTENTS</a:t>
            </a:r>
            <a:endParaRPr lang="zh-CN" altLang="en-US" sz="4400">
              <a:solidFill>
                <a:schemeClr val="bg1">
                  <a:alpha val="80000"/>
                </a:schemeClr>
              </a:solidFill>
              <a:latin typeface="Impact" panose="020B0806030902050204" pitchFamily="34" charset="0"/>
              <a:ea typeface="方正书宋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169" y="2691709"/>
            <a:ext cx="2713832" cy="4388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Lorem ipsum dolor sit amet, consectetuer adipiscing elit. Aenean commodo ligula eget dolor. Aenean massa. 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90204" pitchFamily="34" charset="0"/>
              <a:ea typeface="+mn-ea"/>
              <a:cs typeface="Arial" panose="020B0604020202090204" pitchFamily="34" charset="0"/>
            </a:endParaRPr>
          </a:p>
        </p:txBody>
      </p:sp>
      <p:sp>
        <p:nvSpPr>
          <p:cNvPr id="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99200" y="898866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工作概述</a:t>
            </a:r>
            <a:endParaRPr lang="zh-CN" altLang="en-US" sz="2000" b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10" name="矩形 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99201" y="1246386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99201" y="2260698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3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99200" y="2895364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经验总结</a:t>
            </a:r>
            <a:endParaRPr lang="zh-CN" altLang="en-US" sz="2000" b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99201" y="3265677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99200" y="3823076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工作计划</a:t>
            </a:r>
            <a:endParaRPr lang="zh-CN" altLang="en-US" sz="2000" b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16" name="矩形 1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99201" y="4183845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1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99200" y="1875487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业绩展示</a:t>
            </a:r>
            <a:endParaRPr lang="zh-CN" altLang="en-US" sz="2000" b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935878" y="1000897"/>
            <a:ext cx="1936414" cy="1027256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 flipV="1">
            <a:off x="948010" y="3219981"/>
            <a:ext cx="1936414" cy="963864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350813" y="835810"/>
            <a:ext cx="848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01</a:t>
            </a:r>
            <a:r>
              <a:rPr lang="zh-CN" altLang="en-US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、</a:t>
            </a:r>
            <a:endParaRPr lang="zh-CN" altLang="en-US" sz="3200" b="1" i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2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350813" y="1837817"/>
            <a:ext cx="848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02</a:t>
            </a:r>
            <a:r>
              <a:rPr lang="zh-CN" altLang="en-US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、</a:t>
            </a:r>
            <a:endParaRPr lang="zh-CN" altLang="en-US" sz="3200" b="1" i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2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326099" y="2842898"/>
            <a:ext cx="848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03</a:t>
            </a:r>
            <a:r>
              <a:rPr lang="zh-CN" altLang="en-US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、</a:t>
            </a:r>
            <a:endParaRPr lang="zh-CN" altLang="en-US" sz="3200" b="1" i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2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326099" y="3844905"/>
            <a:ext cx="848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04</a:t>
            </a:r>
            <a:r>
              <a:rPr lang="zh-CN" altLang="en-US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、</a:t>
            </a:r>
            <a:endParaRPr lang="zh-CN" altLang="en-US" sz="3200" b="1" i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908615" y="2177583"/>
            <a:ext cx="5326770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</a:rPr>
              <a:t>Thank You For Watching</a:t>
            </a:r>
            <a:endParaRPr lang="en-US" altLang="zh-CN" sz="3200">
              <a:solidFill>
                <a:schemeClr val="bg1">
                  <a:alpha val="80000"/>
                </a:schemeClr>
              </a:solidFill>
              <a:latin typeface="Impact" panose="020B0806030902050204" pitchFamily="34" charset="0"/>
              <a:ea typeface="方正书宋简体" panose="03000509000000000000" pitchFamily="65" charset="-122"/>
            </a:endParaRPr>
          </a:p>
        </p:txBody>
      </p:sp>
      <p:sp>
        <p:nvSpPr>
          <p:cNvPr id="6" name="矩形 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006314" y="2667511"/>
            <a:ext cx="5131373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>
              <a:solidFill>
                <a:schemeClr val="bg1"/>
              </a:solidFill>
              <a:ea typeface="微软雅黑" panose="020B0503020204020204" pitchFamily="34" charset="-122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5845" y="3337767"/>
            <a:ext cx="1972310" cy="260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部门：</a:t>
            </a:r>
            <a:r>
              <a:rPr lang="en-US" altLang="zh-CN" sz="1100">
                <a:solidFill>
                  <a:schemeClr val="bg1"/>
                </a:solidFill>
              </a:rPr>
              <a:t>xx</a:t>
            </a:r>
            <a:r>
              <a:rPr lang="zh-CN" altLang="en-US" sz="1100">
                <a:solidFill>
                  <a:schemeClr val="bg1"/>
                </a:solidFill>
              </a:rPr>
              <a:t>部        汇报人：</a:t>
            </a:r>
            <a:r>
              <a:rPr lang="en-US" altLang="zh-CN" sz="1100">
                <a:solidFill>
                  <a:schemeClr val="bg1"/>
                </a:solidFill>
              </a:rPr>
              <a:t>xxx</a:t>
            </a:r>
            <a:endParaRPr lang="en-US" altLang="zh-CN" sz="11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44584" y="3212817"/>
            <a:ext cx="2548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/>
          <p:cNvSpPr/>
          <p:nvPr/>
        </p:nvSpPr>
        <p:spPr>
          <a:xfrm>
            <a:off x="3372465" y="875071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任意多边形: 形状 10"/>
          <p:cNvSpPr/>
          <p:nvPr/>
        </p:nvSpPr>
        <p:spPr>
          <a:xfrm flipV="1">
            <a:off x="3372465" y="3185845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3494308" y="1260343"/>
            <a:ext cx="2155384" cy="10147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</a:rPr>
              <a:t>2020</a:t>
            </a:r>
            <a:endParaRPr lang="en-US" altLang="zh-CN" sz="6000">
              <a:solidFill>
                <a:schemeClr val="bg1">
                  <a:alpha val="80000"/>
                </a:schemeClr>
              </a:solidFill>
              <a:latin typeface="Impact" panose="020B0806030902050204" pitchFamily="34" charset="0"/>
              <a:ea typeface="方正书宋简体" panose="03000509000000000000" pitchFamily="65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680071" y="1088571"/>
            <a:ext cx="457200" cy="457200"/>
          </a:xfrm>
          <a:prstGeom prst="ellipse">
            <a:avLst/>
          </a:prstGeom>
          <a:solidFill>
            <a:srgbClr val="3F8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680071" y="1720383"/>
            <a:ext cx="457200" cy="457200"/>
          </a:xfrm>
          <a:prstGeom prst="ellipse">
            <a:avLst/>
          </a:prstGeom>
          <a:solidFill>
            <a:srgbClr val="FF7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680071" y="2394376"/>
            <a:ext cx="457200" cy="457200"/>
          </a:xfrm>
          <a:prstGeom prst="ellipse">
            <a:avLst/>
          </a:prstGeom>
          <a:solidFill>
            <a:srgbClr val="F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680071" y="3046468"/>
            <a:ext cx="457200" cy="457200"/>
          </a:xfrm>
          <a:prstGeom prst="ellipse">
            <a:avLst/>
          </a:prstGeom>
          <a:solidFill>
            <a:srgbClr val="FFA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50150" y="3613150"/>
            <a:ext cx="358775" cy="292100"/>
            <a:chOff x="7550150" y="3613150"/>
            <a:chExt cx="358775" cy="292100"/>
          </a:xfrm>
        </p:grpSpPr>
        <p:sp>
          <p:nvSpPr>
            <p:cNvPr id="6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6831584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19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3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3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32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3" name="AutoShape 29"/>
          <p:cNvSpPr/>
          <p:nvPr/>
        </p:nvSpPr>
        <p:spPr bwMode="auto">
          <a:xfrm>
            <a:off x="8267700" y="2876551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4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5" name="AutoShape 31"/>
          <p:cNvSpPr/>
          <p:nvPr/>
        </p:nvSpPr>
        <p:spPr bwMode="auto">
          <a:xfrm>
            <a:off x="7651750" y="2974182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6" name="AutoShape 32"/>
          <p:cNvSpPr/>
          <p:nvPr/>
        </p:nvSpPr>
        <p:spPr bwMode="auto">
          <a:xfrm>
            <a:off x="6831013" y="2882107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7" name="AutoShape 33"/>
          <p:cNvSpPr/>
          <p:nvPr/>
        </p:nvSpPr>
        <p:spPr bwMode="auto">
          <a:xfrm>
            <a:off x="6111875" y="2926557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6202363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9" name="AutoShape 35"/>
          <p:cNvSpPr/>
          <p:nvPr/>
        </p:nvSpPr>
        <p:spPr bwMode="auto">
          <a:xfrm>
            <a:off x="6337300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40" name="AutoShape 36"/>
          <p:cNvSpPr/>
          <p:nvPr/>
        </p:nvSpPr>
        <p:spPr bwMode="auto">
          <a:xfrm>
            <a:off x="6280150" y="2996407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41" name="组合 17"/>
          <p:cNvGrpSpPr/>
          <p:nvPr/>
        </p:nvGrpSpPr>
        <p:grpSpPr bwMode="auto">
          <a:xfrm rot="-2700000">
            <a:off x="5394325" y="2859088"/>
            <a:ext cx="358775" cy="360362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42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3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4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5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6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7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48" name="AutoShape 43"/>
          <p:cNvSpPr/>
          <p:nvPr/>
        </p:nvSpPr>
        <p:spPr bwMode="auto">
          <a:xfrm>
            <a:off x="4675188" y="2910682"/>
            <a:ext cx="360362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49" name="AutoShape 44"/>
          <p:cNvSpPr/>
          <p:nvPr/>
        </p:nvSpPr>
        <p:spPr bwMode="auto">
          <a:xfrm>
            <a:off x="5000625" y="2977357"/>
            <a:ext cx="2222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0" name="AutoShape 45"/>
          <p:cNvSpPr/>
          <p:nvPr/>
        </p:nvSpPr>
        <p:spPr bwMode="auto">
          <a:xfrm>
            <a:off x="4989513" y="3005138"/>
            <a:ext cx="46037" cy="68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1" name="AutoShape 46"/>
          <p:cNvSpPr/>
          <p:nvPr/>
        </p:nvSpPr>
        <p:spPr bwMode="auto">
          <a:xfrm>
            <a:off x="8267700" y="2177159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2" name="AutoShape 47"/>
          <p:cNvSpPr/>
          <p:nvPr/>
        </p:nvSpPr>
        <p:spPr bwMode="auto">
          <a:xfrm>
            <a:off x="7550150" y="2177159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853689" y="2176964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54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55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56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57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58" name="AutoShape 52"/>
          <p:cNvSpPr/>
          <p:nvPr/>
        </p:nvSpPr>
        <p:spPr bwMode="auto">
          <a:xfrm>
            <a:off x="6111875" y="2177159"/>
            <a:ext cx="360363" cy="358775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9" name="AutoShape 53"/>
          <p:cNvSpPr/>
          <p:nvPr/>
        </p:nvSpPr>
        <p:spPr bwMode="auto">
          <a:xfrm>
            <a:off x="6248400" y="2306540"/>
            <a:ext cx="96838" cy="100012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0" name="AutoShape 54"/>
          <p:cNvSpPr/>
          <p:nvPr/>
        </p:nvSpPr>
        <p:spPr bwMode="auto">
          <a:xfrm>
            <a:off x="6235700" y="2327971"/>
            <a:ext cx="55563" cy="5715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1" name="AutoShape 55"/>
          <p:cNvSpPr/>
          <p:nvPr/>
        </p:nvSpPr>
        <p:spPr bwMode="auto">
          <a:xfrm>
            <a:off x="6292850" y="2327971"/>
            <a:ext cx="55563" cy="5715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394312" y="2176964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63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64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65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66" name="AutoShape 59"/>
          <p:cNvSpPr/>
          <p:nvPr/>
        </p:nvSpPr>
        <p:spPr bwMode="auto">
          <a:xfrm>
            <a:off x="4675188" y="2177159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7" name="AutoShape 60"/>
          <p:cNvSpPr/>
          <p:nvPr/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8" name="AutoShape 61"/>
          <p:cNvSpPr/>
          <p:nvPr/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9" name="AutoShape 62"/>
          <p:cNvSpPr/>
          <p:nvPr/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0" name="AutoShape 63"/>
          <p:cNvSpPr/>
          <p:nvPr/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1" name="AutoShape 64"/>
          <p:cNvSpPr/>
          <p:nvPr/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2" name="AutoShape 65"/>
          <p:cNvSpPr/>
          <p:nvPr/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3" name="AutoShape 66"/>
          <p:cNvSpPr/>
          <p:nvPr/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4" name="AutoShape 67"/>
          <p:cNvSpPr/>
          <p:nvPr/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5" name="AutoShape 68"/>
          <p:cNvSpPr/>
          <p:nvPr/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76" name="Group 69"/>
          <p:cNvGrpSpPr/>
          <p:nvPr/>
        </p:nvGrpSpPr>
        <p:grpSpPr>
          <a:xfrm>
            <a:off x="7549916" y="1489956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7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8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9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0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1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2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3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4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5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86" name="AutoShape 78"/>
          <p:cNvSpPr/>
          <p:nvPr/>
        </p:nvSpPr>
        <p:spPr bwMode="auto">
          <a:xfrm>
            <a:off x="6842125" y="1422400"/>
            <a:ext cx="336550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87" name="AutoShape 79"/>
          <p:cNvSpPr/>
          <p:nvPr/>
        </p:nvSpPr>
        <p:spPr bwMode="auto">
          <a:xfrm>
            <a:off x="6888163" y="1466850"/>
            <a:ext cx="246062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88" name="AutoShape 80"/>
          <p:cNvSpPr/>
          <p:nvPr/>
        </p:nvSpPr>
        <p:spPr bwMode="auto">
          <a:xfrm>
            <a:off x="7021513" y="1501775"/>
            <a:ext cx="68262" cy="66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89" name="Group 82"/>
          <p:cNvGrpSpPr/>
          <p:nvPr/>
        </p:nvGrpSpPr>
        <p:grpSpPr>
          <a:xfrm>
            <a:off x="6112643" y="1422398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90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1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92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93" name="组合 162"/>
          <p:cNvGrpSpPr/>
          <p:nvPr/>
        </p:nvGrpSpPr>
        <p:grpSpPr bwMode="auto">
          <a:xfrm>
            <a:off x="4675188" y="1422400"/>
            <a:ext cx="360362" cy="358775"/>
            <a:chOff x="4675188" y="1422400"/>
            <a:chExt cx="360362" cy="358775"/>
          </a:xfrm>
          <a:solidFill>
            <a:schemeClr val="bg1"/>
          </a:solidFill>
        </p:grpSpPr>
        <p:sp>
          <p:nvSpPr>
            <p:cNvPr id="94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5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6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7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8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9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0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1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2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3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4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5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6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965575" y="3582988"/>
            <a:ext cx="247650" cy="358775"/>
            <a:chOff x="3965575" y="3582988"/>
            <a:chExt cx="247650" cy="358775"/>
          </a:xfrm>
        </p:grpSpPr>
        <p:sp>
          <p:nvSpPr>
            <p:cNvPr id="108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9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0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11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12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13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1754188" y="3605213"/>
            <a:ext cx="358775" cy="314325"/>
            <a:chOff x="1754188" y="3605213"/>
            <a:chExt cx="358775" cy="314325"/>
          </a:xfrm>
        </p:grpSpPr>
        <p:sp>
          <p:nvSpPr>
            <p:cNvPr id="115" name="AutoShape 103"/>
            <p:cNvSpPr/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6" name="AutoShape 104"/>
            <p:cNvSpPr/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</p:grpSpPr>
        <p:sp>
          <p:nvSpPr>
            <p:cNvPr id="118" name="AutoShape 105"/>
            <p:cNvSpPr/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9" name="AutoShape 106"/>
            <p:cNvSpPr/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0" name="AutoShape 107"/>
            <p:cNvSpPr/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21" name="AutoShape 108"/>
          <p:cNvSpPr/>
          <p:nvPr/>
        </p:nvSpPr>
        <p:spPr bwMode="auto">
          <a:xfrm>
            <a:off x="428625" y="3649663"/>
            <a:ext cx="134938" cy="1349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22" name="AutoShape 109"/>
          <p:cNvSpPr/>
          <p:nvPr/>
        </p:nvSpPr>
        <p:spPr bwMode="auto">
          <a:xfrm>
            <a:off x="361950" y="3582988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23" name="Group 112"/>
          <p:cNvGrpSpPr/>
          <p:nvPr/>
        </p:nvGrpSpPr>
        <p:grpSpPr>
          <a:xfrm>
            <a:off x="3909765" y="2870738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2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26" name="AutoShape 112"/>
          <p:cNvSpPr/>
          <p:nvPr/>
        </p:nvSpPr>
        <p:spPr bwMode="auto">
          <a:xfrm>
            <a:off x="3190875" y="285988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2528974" y="2859380"/>
            <a:ext cx="246810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2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98638" y="2859882"/>
            <a:ext cx="269875" cy="358775"/>
            <a:chOff x="1798638" y="2859882"/>
            <a:chExt cx="269875" cy="358775"/>
          </a:xfrm>
        </p:grpSpPr>
        <p:sp>
          <p:nvSpPr>
            <p:cNvPr id="131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2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33" name="AutoShape 117"/>
          <p:cNvSpPr/>
          <p:nvPr/>
        </p:nvSpPr>
        <p:spPr bwMode="auto">
          <a:xfrm>
            <a:off x="1035050" y="2904332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rPr>
              <a:t>	</a:t>
            </a: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34" name="Group 121"/>
          <p:cNvGrpSpPr/>
          <p:nvPr/>
        </p:nvGrpSpPr>
        <p:grpSpPr>
          <a:xfrm>
            <a:off x="317500" y="2904507"/>
            <a:ext cx="359165" cy="269525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35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6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37" name="Group 124"/>
          <p:cNvGrpSpPr/>
          <p:nvPr/>
        </p:nvGrpSpPr>
        <p:grpSpPr>
          <a:xfrm>
            <a:off x="3909765" y="2205206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3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191434" y="2176964"/>
            <a:ext cx="359164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4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473103" y="2176964"/>
            <a:ext cx="359166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48" name="组合 138"/>
          <p:cNvGrpSpPr/>
          <p:nvPr/>
        </p:nvGrpSpPr>
        <p:grpSpPr bwMode="auto">
          <a:xfrm>
            <a:off x="1754188" y="2177159"/>
            <a:ext cx="360362" cy="358775"/>
            <a:chOff x="1754188" y="2144713"/>
            <a:chExt cx="360362" cy="358775"/>
          </a:xfrm>
          <a:solidFill>
            <a:schemeClr val="bg1"/>
          </a:solidFill>
        </p:grpSpPr>
        <p:sp>
          <p:nvSpPr>
            <p:cNvPr id="149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50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51" name="AutoShape 130"/>
          <p:cNvSpPr/>
          <p:nvPr/>
        </p:nvSpPr>
        <p:spPr bwMode="auto">
          <a:xfrm>
            <a:off x="1035050" y="2177159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2" name="AutoShape 131"/>
          <p:cNvSpPr/>
          <p:nvPr/>
        </p:nvSpPr>
        <p:spPr bwMode="auto">
          <a:xfrm>
            <a:off x="339725" y="2177159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3" name="AutoShape 132"/>
          <p:cNvSpPr/>
          <p:nvPr/>
        </p:nvSpPr>
        <p:spPr bwMode="auto">
          <a:xfrm>
            <a:off x="406400" y="2272409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4" name="AutoShape 133"/>
          <p:cNvSpPr/>
          <p:nvPr/>
        </p:nvSpPr>
        <p:spPr bwMode="auto">
          <a:xfrm>
            <a:off x="474663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5" name="AutoShape 134"/>
          <p:cNvSpPr/>
          <p:nvPr/>
        </p:nvSpPr>
        <p:spPr bwMode="auto">
          <a:xfrm>
            <a:off x="541338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6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7" name="AutoShape 136"/>
          <p:cNvSpPr/>
          <p:nvPr/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8" name="AutoShape 137"/>
          <p:cNvSpPr/>
          <p:nvPr/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9" name="AutoShape 138"/>
          <p:cNvSpPr/>
          <p:nvPr/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0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1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2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3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4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5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6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7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8" name="AutoShape 147"/>
          <p:cNvSpPr/>
          <p:nvPr/>
        </p:nvSpPr>
        <p:spPr bwMode="auto">
          <a:xfrm>
            <a:off x="1035050" y="1447800"/>
            <a:ext cx="360363" cy="315913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9" name="AutoShape 148"/>
          <p:cNvSpPr/>
          <p:nvPr/>
        </p:nvSpPr>
        <p:spPr bwMode="auto">
          <a:xfrm>
            <a:off x="1092200" y="1504950"/>
            <a:ext cx="52388" cy="52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70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roup 3"/>
          <p:cNvGrpSpPr/>
          <p:nvPr/>
        </p:nvGrpSpPr>
        <p:grpSpPr>
          <a:xfrm>
            <a:off x="2558710" y="1085038"/>
            <a:ext cx="392113" cy="392113"/>
            <a:chOff x="3771900" y="2098675"/>
            <a:chExt cx="392113" cy="392113"/>
          </a:xfrm>
          <a:solidFill>
            <a:sysClr val="window" lastClr="FFFFFF"/>
          </a:solidFill>
        </p:grpSpPr>
        <p:sp>
          <p:nvSpPr>
            <p:cNvPr id="172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3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4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5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6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7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178" name="Freeform 12"/>
          <p:cNvSpPr>
            <a:spLocks noEditPoints="1"/>
          </p:cNvSpPr>
          <p:nvPr/>
        </p:nvSpPr>
        <p:spPr bwMode="auto">
          <a:xfrm>
            <a:off x="411163" y="1849438"/>
            <a:ext cx="420687" cy="420687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179" name="Group 11"/>
          <p:cNvGrpSpPr/>
          <p:nvPr/>
        </p:nvGrpSpPr>
        <p:grpSpPr>
          <a:xfrm>
            <a:off x="399164" y="1072338"/>
            <a:ext cx="446088" cy="417513"/>
            <a:chOff x="1200150" y="2085975"/>
            <a:chExt cx="446088" cy="417513"/>
          </a:xfrm>
          <a:solidFill>
            <a:sysClr val="window" lastClr="FFFFFF"/>
          </a:solidFill>
        </p:grpSpPr>
        <p:sp>
          <p:nvSpPr>
            <p:cNvPr id="180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1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82" name="Group 14"/>
          <p:cNvGrpSpPr/>
          <p:nvPr/>
        </p:nvGrpSpPr>
        <p:grpSpPr>
          <a:xfrm>
            <a:off x="3278790" y="1062813"/>
            <a:ext cx="447675" cy="436563"/>
            <a:chOff x="4592638" y="2076450"/>
            <a:chExt cx="447675" cy="436563"/>
          </a:xfrm>
          <a:solidFill>
            <a:sysClr val="window" lastClr="FFFFFF"/>
          </a:solidFill>
        </p:grpSpPr>
        <p:sp>
          <p:nvSpPr>
            <p:cNvPr id="183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4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5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86" name="Group 18"/>
          <p:cNvGrpSpPr/>
          <p:nvPr/>
        </p:nvGrpSpPr>
        <p:grpSpPr>
          <a:xfrm>
            <a:off x="3278790" y="1850660"/>
            <a:ext cx="457200" cy="396875"/>
            <a:chOff x="4587875" y="2944813"/>
            <a:chExt cx="457200" cy="396875"/>
          </a:xfrm>
          <a:solidFill>
            <a:sysClr val="window" lastClr="FFFFFF"/>
          </a:solidFill>
        </p:grpSpPr>
        <p:sp>
          <p:nvSpPr>
            <p:cNvPr id="187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8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9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0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1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2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93" name="Group 25"/>
          <p:cNvGrpSpPr/>
          <p:nvPr/>
        </p:nvGrpSpPr>
        <p:grpSpPr>
          <a:xfrm>
            <a:off x="2630718" y="1826847"/>
            <a:ext cx="306388" cy="444500"/>
            <a:chOff x="3814763" y="2921000"/>
            <a:chExt cx="306388" cy="444500"/>
          </a:xfrm>
          <a:solidFill>
            <a:sysClr val="window" lastClr="FFFFFF"/>
          </a:solidFill>
        </p:grpSpPr>
        <p:sp>
          <p:nvSpPr>
            <p:cNvPr id="194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5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6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7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8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99" name="Group 31"/>
          <p:cNvGrpSpPr/>
          <p:nvPr/>
        </p:nvGrpSpPr>
        <p:grpSpPr>
          <a:xfrm>
            <a:off x="1118550" y="1909397"/>
            <a:ext cx="461963" cy="279400"/>
            <a:chOff x="2039938" y="3003550"/>
            <a:chExt cx="461963" cy="279400"/>
          </a:xfrm>
          <a:solidFill>
            <a:sysClr val="window" lastClr="FFFFFF"/>
          </a:solidFill>
        </p:grpSpPr>
        <p:sp>
          <p:nvSpPr>
            <p:cNvPr id="200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1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2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03" name="Group 35"/>
          <p:cNvGrpSpPr/>
          <p:nvPr/>
        </p:nvGrpSpPr>
        <p:grpSpPr>
          <a:xfrm>
            <a:off x="3350798" y="2605417"/>
            <a:ext cx="420688" cy="354013"/>
            <a:chOff x="4605338" y="3814763"/>
            <a:chExt cx="420688" cy="354013"/>
          </a:xfrm>
          <a:solidFill>
            <a:sysClr val="window" lastClr="FFFFFF"/>
          </a:solidFill>
        </p:grpSpPr>
        <p:sp>
          <p:nvSpPr>
            <p:cNvPr id="204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5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6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7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8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9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0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1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12" name="Group 44"/>
          <p:cNvGrpSpPr/>
          <p:nvPr/>
        </p:nvGrpSpPr>
        <p:grpSpPr>
          <a:xfrm>
            <a:off x="2630718" y="2578429"/>
            <a:ext cx="357188" cy="407988"/>
            <a:chOff x="3789363" y="3787775"/>
            <a:chExt cx="357188" cy="407988"/>
          </a:xfrm>
          <a:solidFill>
            <a:sysClr val="window" lastClr="FFFFFF"/>
          </a:solidFill>
        </p:grpSpPr>
        <p:sp>
          <p:nvSpPr>
            <p:cNvPr id="213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4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5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6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7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8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9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0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1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2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3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4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5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6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7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8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9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0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1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2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3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4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5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6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37" name="Group 69"/>
          <p:cNvGrpSpPr/>
          <p:nvPr/>
        </p:nvGrpSpPr>
        <p:grpSpPr>
          <a:xfrm>
            <a:off x="1870628" y="2572079"/>
            <a:ext cx="400050" cy="420688"/>
            <a:chOff x="2919413" y="3781425"/>
            <a:chExt cx="400050" cy="420688"/>
          </a:xfrm>
          <a:solidFill>
            <a:sysClr val="window" lastClr="FFFFFF"/>
          </a:solidFill>
        </p:grpSpPr>
        <p:sp>
          <p:nvSpPr>
            <p:cNvPr id="238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9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0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1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2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3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4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5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6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7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8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49" name="Group 81"/>
          <p:cNvGrpSpPr/>
          <p:nvPr/>
        </p:nvGrpSpPr>
        <p:grpSpPr>
          <a:xfrm>
            <a:off x="1214618" y="2576842"/>
            <a:ext cx="407988" cy="411162"/>
            <a:chOff x="2066925" y="3786188"/>
            <a:chExt cx="407988" cy="411162"/>
          </a:xfrm>
          <a:solidFill>
            <a:sysClr val="window" lastClr="FFFFFF"/>
          </a:solidFill>
        </p:grpSpPr>
        <p:sp>
          <p:nvSpPr>
            <p:cNvPr id="250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1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2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53" name="Group 85"/>
          <p:cNvGrpSpPr/>
          <p:nvPr/>
        </p:nvGrpSpPr>
        <p:grpSpPr>
          <a:xfrm>
            <a:off x="399164" y="2559379"/>
            <a:ext cx="446088" cy="446088"/>
            <a:chOff x="1200150" y="3768725"/>
            <a:chExt cx="446088" cy="446088"/>
          </a:xfrm>
          <a:solidFill>
            <a:sysClr val="window" lastClr="FFFFFF"/>
          </a:solidFill>
        </p:grpSpPr>
        <p:sp>
          <p:nvSpPr>
            <p:cNvPr id="254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5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6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57" name="Group 89"/>
          <p:cNvGrpSpPr/>
          <p:nvPr/>
        </p:nvGrpSpPr>
        <p:grpSpPr>
          <a:xfrm>
            <a:off x="1766622" y="3335021"/>
            <a:ext cx="574676" cy="304801"/>
            <a:chOff x="2832100" y="4686300"/>
            <a:chExt cx="574676" cy="304801"/>
          </a:xfrm>
          <a:solidFill>
            <a:sysClr val="window" lastClr="FFFFFF"/>
          </a:solidFill>
        </p:grpSpPr>
        <p:sp>
          <p:nvSpPr>
            <p:cNvPr id="258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9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0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1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2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3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4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5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6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7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8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9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0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1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2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3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4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5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6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7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8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9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0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1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2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3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4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5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6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7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8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9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0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1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2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3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4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5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6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7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8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9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0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1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2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3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4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5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6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7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8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9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0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1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2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3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4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5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6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7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8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9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0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1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2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3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4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5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6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7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8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9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0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1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2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3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4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5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6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7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8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9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0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1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2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3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4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5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6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7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8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9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0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1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2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3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4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5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6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7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8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9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0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1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2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3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4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5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6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7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8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9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0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1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72" name="Group 204"/>
          <p:cNvGrpSpPr/>
          <p:nvPr/>
        </p:nvGrpSpPr>
        <p:grpSpPr>
          <a:xfrm>
            <a:off x="2603904" y="3296921"/>
            <a:ext cx="382588" cy="382588"/>
            <a:chOff x="3776663" y="4648200"/>
            <a:chExt cx="382588" cy="382588"/>
          </a:xfrm>
          <a:solidFill>
            <a:sysClr val="window" lastClr="FFFFFF"/>
          </a:solidFill>
        </p:grpSpPr>
        <p:sp>
          <p:nvSpPr>
            <p:cNvPr id="373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4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5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6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7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378" name="Freeform 200"/>
          <p:cNvSpPr>
            <a:spLocks noEditPoints="1"/>
          </p:cNvSpPr>
          <p:nvPr/>
        </p:nvSpPr>
        <p:spPr bwMode="auto">
          <a:xfrm>
            <a:off x="411163" y="3290888"/>
            <a:ext cx="420687" cy="395287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379" name="Freeform 201"/>
          <p:cNvSpPr>
            <a:spLocks noEditPoints="1"/>
          </p:cNvSpPr>
          <p:nvPr/>
        </p:nvSpPr>
        <p:spPr bwMode="auto">
          <a:xfrm>
            <a:off x="3278188" y="4017963"/>
            <a:ext cx="420687" cy="382587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380" name="Freeform 202"/>
          <p:cNvSpPr>
            <a:spLocks noEditPoints="1"/>
          </p:cNvSpPr>
          <p:nvPr/>
        </p:nvSpPr>
        <p:spPr bwMode="auto">
          <a:xfrm>
            <a:off x="398463" y="3998913"/>
            <a:ext cx="312737" cy="420687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381" name="Group 213"/>
          <p:cNvGrpSpPr/>
          <p:nvPr/>
        </p:nvGrpSpPr>
        <p:grpSpPr>
          <a:xfrm>
            <a:off x="1838630" y="4007476"/>
            <a:ext cx="438150" cy="404813"/>
            <a:chOff x="2900363" y="5486400"/>
            <a:chExt cx="438150" cy="404813"/>
          </a:xfrm>
          <a:solidFill>
            <a:sysClr val="window" lastClr="FFFFFF"/>
          </a:solidFill>
        </p:grpSpPr>
        <p:sp>
          <p:nvSpPr>
            <p:cNvPr id="382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3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84" name="Group 216"/>
          <p:cNvGrpSpPr/>
          <p:nvPr/>
        </p:nvGrpSpPr>
        <p:grpSpPr>
          <a:xfrm>
            <a:off x="3954291" y="1131076"/>
            <a:ext cx="449263" cy="363538"/>
            <a:chOff x="1209675" y="6354763"/>
            <a:chExt cx="449263" cy="363538"/>
          </a:xfrm>
          <a:solidFill>
            <a:sysClr val="window" lastClr="FFFFFF"/>
          </a:solidFill>
        </p:grpSpPr>
        <p:sp>
          <p:nvSpPr>
            <p:cNvPr id="385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6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7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8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89" name="Group 221"/>
          <p:cNvGrpSpPr/>
          <p:nvPr/>
        </p:nvGrpSpPr>
        <p:grpSpPr>
          <a:xfrm>
            <a:off x="3986776" y="1840429"/>
            <a:ext cx="446088" cy="447675"/>
            <a:chOff x="2060575" y="6313488"/>
            <a:chExt cx="446088" cy="447675"/>
          </a:xfrm>
          <a:solidFill>
            <a:sysClr val="window" lastClr="FFFFFF"/>
          </a:solidFill>
        </p:grpSpPr>
        <p:sp>
          <p:nvSpPr>
            <p:cNvPr id="390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1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2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3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4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95" name="Group 227"/>
          <p:cNvGrpSpPr/>
          <p:nvPr/>
        </p:nvGrpSpPr>
        <p:grpSpPr>
          <a:xfrm>
            <a:off x="4064564" y="2593510"/>
            <a:ext cx="368300" cy="407988"/>
            <a:chOff x="2947988" y="6332538"/>
            <a:chExt cx="368300" cy="407988"/>
          </a:xfrm>
          <a:solidFill>
            <a:sysClr val="window" lastClr="FFFFFF"/>
          </a:solidFill>
        </p:grpSpPr>
        <p:sp>
          <p:nvSpPr>
            <p:cNvPr id="396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7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8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99" name="Group 231"/>
          <p:cNvGrpSpPr/>
          <p:nvPr/>
        </p:nvGrpSpPr>
        <p:grpSpPr>
          <a:xfrm>
            <a:off x="4012176" y="3984309"/>
            <a:ext cx="420688" cy="471488"/>
            <a:chOff x="4608513" y="6291263"/>
            <a:chExt cx="420688" cy="471488"/>
          </a:xfrm>
          <a:solidFill>
            <a:sysClr val="window" lastClr="FFFFFF"/>
          </a:solidFill>
        </p:grpSpPr>
        <p:sp>
          <p:nvSpPr>
            <p:cNvPr id="400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1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2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03" name="Group 235"/>
          <p:cNvGrpSpPr/>
          <p:nvPr/>
        </p:nvGrpSpPr>
        <p:grpSpPr>
          <a:xfrm>
            <a:off x="1118550" y="1105676"/>
            <a:ext cx="409575" cy="420688"/>
            <a:chOff x="2044700" y="2119313"/>
            <a:chExt cx="409575" cy="420688"/>
          </a:xfrm>
          <a:solidFill>
            <a:sysClr val="window" lastClr="FFFFFF"/>
          </a:solidFill>
        </p:grpSpPr>
        <p:sp>
          <p:nvSpPr>
            <p:cNvPr id="404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5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6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7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8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9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10" name="Group 242"/>
          <p:cNvGrpSpPr/>
          <p:nvPr/>
        </p:nvGrpSpPr>
        <p:grpSpPr>
          <a:xfrm>
            <a:off x="1838630" y="1852247"/>
            <a:ext cx="447675" cy="341313"/>
            <a:chOff x="2908300" y="2946400"/>
            <a:chExt cx="447675" cy="341313"/>
          </a:xfrm>
          <a:solidFill>
            <a:sysClr val="window" lastClr="FFFFFF"/>
          </a:solidFill>
        </p:grpSpPr>
        <p:sp>
          <p:nvSpPr>
            <p:cNvPr id="411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2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13" name="Group 245"/>
          <p:cNvGrpSpPr/>
          <p:nvPr/>
        </p:nvGrpSpPr>
        <p:grpSpPr>
          <a:xfrm>
            <a:off x="4009795" y="3296921"/>
            <a:ext cx="446087" cy="414338"/>
            <a:chOff x="3767138" y="6329363"/>
            <a:chExt cx="446087" cy="414338"/>
          </a:xfrm>
          <a:solidFill>
            <a:sysClr val="window" lastClr="FFFFFF"/>
          </a:solidFill>
        </p:grpSpPr>
        <p:sp>
          <p:nvSpPr>
            <p:cNvPr id="414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5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6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7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8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9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0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21" name="Group 253"/>
          <p:cNvGrpSpPr/>
          <p:nvPr/>
        </p:nvGrpSpPr>
        <p:grpSpPr>
          <a:xfrm>
            <a:off x="1118550" y="4031289"/>
            <a:ext cx="479425" cy="357188"/>
            <a:chOff x="2044700" y="5510213"/>
            <a:chExt cx="479425" cy="357188"/>
          </a:xfrm>
          <a:solidFill>
            <a:sysClr val="window" lastClr="FFFFFF"/>
          </a:solidFill>
        </p:grpSpPr>
        <p:sp>
          <p:nvSpPr>
            <p:cNvPr id="422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3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4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5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6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27" name="Group 259"/>
          <p:cNvGrpSpPr/>
          <p:nvPr/>
        </p:nvGrpSpPr>
        <p:grpSpPr>
          <a:xfrm>
            <a:off x="3321900" y="3303271"/>
            <a:ext cx="388938" cy="446088"/>
            <a:chOff x="4638675" y="4654550"/>
            <a:chExt cx="388938" cy="446088"/>
          </a:xfrm>
          <a:solidFill>
            <a:sysClr val="window" lastClr="FFFFFF"/>
          </a:solidFill>
        </p:grpSpPr>
        <p:sp>
          <p:nvSpPr>
            <p:cNvPr id="428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9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0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31" name="Group 263"/>
          <p:cNvGrpSpPr/>
          <p:nvPr/>
        </p:nvGrpSpPr>
        <p:grpSpPr>
          <a:xfrm>
            <a:off x="1118550" y="3279459"/>
            <a:ext cx="417513" cy="414338"/>
            <a:chOff x="2097088" y="4630738"/>
            <a:chExt cx="417513" cy="414338"/>
          </a:xfrm>
          <a:solidFill>
            <a:sysClr val="window" lastClr="FFFFFF"/>
          </a:solidFill>
        </p:grpSpPr>
        <p:sp>
          <p:nvSpPr>
            <p:cNvPr id="432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3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4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5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36" name="Group 268"/>
          <p:cNvGrpSpPr/>
          <p:nvPr/>
        </p:nvGrpSpPr>
        <p:grpSpPr>
          <a:xfrm>
            <a:off x="2630718" y="4007476"/>
            <a:ext cx="307975" cy="488950"/>
            <a:chOff x="3824288" y="5486400"/>
            <a:chExt cx="307975" cy="488950"/>
          </a:xfrm>
          <a:solidFill>
            <a:sysClr val="window" lastClr="FFFFFF"/>
          </a:solidFill>
        </p:grpSpPr>
        <p:sp>
          <p:nvSpPr>
            <p:cNvPr id="437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8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9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0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1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42" name="Group 274"/>
          <p:cNvGrpSpPr/>
          <p:nvPr/>
        </p:nvGrpSpPr>
        <p:grpSpPr>
          <a:xfrm>
            <a:off x="1838630" y="1094563"/>
            <a:ext cx="430213" cy="427038"/>
            <a:chOff x="2936875" y="2108200"/>
            <a:chExt cx="430213" cy="427038"/>
          </a:xfrm>
          <a:solidFill>
            <a:sysClr val="window" lastClr="FFFFFF"/>
          </a:solidFill>
        </p:grpSpPr>
        <p:sp>
          <p:nvSpPr>
            <p:cNvPr id="443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4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45" name="Group 147"/>
          <p:cNvGrpSpPr/>
          <p:nvPr/>
        </p:nvGrpSpPr>
        <p:grpSpPr>
          <a:xfrm>
            <a:off x="4855442" y="1114855"/>
            <a:ext cx="265113" cy="423862"/>
            <a:chOff x="914400" y="2173288"/>
            <a:chExt cx="265113" cy="423862"/>
          </a:xfrm>
          <a:solidFill>
            <a:sysClr val="window" lastClr="FFFFFF"/>
          </a:solidFill>
        </p:grpSpPr>
        <p:sp>
          <p:nvSpPr>
            <p:cNvPr id="446" name="Freeform 216"/>
            <p:cNvSpPr>
              <a:spLocks noEditPoints="1"/>
            </p:cNvSpPr>
            <p:nvPr/>
          </p:nvSpPr>
          <p:spPr bwMode="auto">
            <a:xfrm>
              <a:off x="914400" y="2247900"/>
              <a:ext cx="265113" cy="349250"/>
            </a:xfrm>
            <a:custGeom>
              <a:avLst/>
              <a:gdLst>
                <a:gd name="T0" fmla="*/ 0 w 352"/>
                <a:gd name="T1" fmla="*/ 465 h 465"/>
                <a:gd name="T2" fmla="*/ 40 w 352"/>
                <a:gd name="T3" fmla="*/ 371 h 465"/>
                <a:gd name="T4" fmla="*/ 180 w 352"/>
                <a:gd name="T5" fmla="*/ 465 h 465"/>
                <a:gd name="T6" fmla="*/ 58 w 352"/>
                <a:gd name="T7" fmla="*/ 329 h 465"/>
                <a:gd name="T8" fmla="*/ 58 w 352"/>
                <a:gd name="T9" fmla="*/ 329 h 465"/>
                <a:gd name="T10" fmla="*/ 58 w 352"/>
                <a:gd name="T11" fmla="*/ 242 h 465"/>
                <a:gd name="T12" fmla="*/ 40 w 352"/>
                <a:gd name="T13" fmla="*/ 180 h 465"/>
                <a:gd name="T14" fmla="*/ 40 w 352"/>
                <a:gd name="T15" fmla="*/ 147 h 465"/>
                <a:gd name="T16" fmla="*/ 58 w 352"/>
                <a:gd name="T17" fmla="*/ 93 h 465"/>
                <a:gd name="T18" fmla="*/ 58 w 352"/>
                <a:gd name="T19" fmla="*/ 93 h 465"/>
                <a:gd name="T20" fmla="*/ 94 w 352"/>
                <a:gd name="T21" fmla="*/ 302 h 465"/>
                <a:gd name="T22" fmla="*/ 76 w 352"/>
                <a:gd name="T23" fmla="*/ 242 h 465"/>
                <a:gd name="T24" fmla="*/ 76 w 352"/>
                <a:gd name="T25" fmla="*/ 207 h 465"/>
                <a:gd name="T26" fmla="*/ 94 w 352"/>
                <a:gd name="T27" fmla="*/ 147 h 465"/>
                <a:gd name="T28" fmla="*/ 94 w 352"/>
                <a:gd name="T29" fmla="*/ 147 h 465"/>
                <a:gd name="T30" fmla="*/ 94 w 352"/>
                <a:gd name="T31" fmla="*/ 66 h 465"/>
                <a:gd name="T32" fmla="*/ 112 w 352"/>
                <a:gd name="T33" fmla="*/ 302 h 465"/>
                <a:gd name="T34" fmla="*/ 112 w 352"/>
                <a:gd name="T35" fmla="*/ 269 h 465"/>
                <a:gd name="T36" fmla="*/ 130 w 352"/>
                <a:gd name="T37" fmla="*/ 207 h 465"/>
                <a:gd name="T38" fmla="*/ 130 w 352"/>
                <a:gd name="T39" fmla="*/ 207 h 465"/>
                <a:gd name="T40" fmla="*/ 130 w 352"/>
                <a:gd name="T41" fmla="*/ 120 h 465"/>
                <a:gd name="T42" fmla="*/ 112 w 352"/>
                <a:gd name="T43" fmla="*/ 66 h 465"/>
                <a:gd name="T44" fmla="*/ 149 w 352"/>
                <a:gd name="T45" fmla="*/ 329 h 465"/>
                <a:gd name="T46" fmla="*/ 167 w 352"/>
                <a:gd name="T47" fmla="*/ 269 h 465"/>
                <a:gd name="T48" fmla="*/ 167 w 352"/>
                <a:gd name="T49" fmla="*/ 269 h 465"/>
                <a:gd name="T50" fmla="*/ 167 w 352"/>
                <a:gd name="T51" fmla="*/ 180 h 465"/>
                <a:gd name="T52" fmla="*/ 149 w 352"/>
                <a:gd name="T53" fmla="*/ 120 h 465"/>
                <a:gd name="T54" fmla="*/ 149 w 352"/>
                <a:gd name="T55" fmla="*/ 93 h 465"/>
                <a:gd name="T56" fmla="*/ 203 w 352"/>
                <a:gd name="T57" fmla="*/ 329 h 465"/>
                <a:gd name="T58" fmla="*/ 203 w 352"/>
                <a:gd name="T59" fmla="*/ 329 h 465"/>
                <a:gd name="T60" fmla="*/ 203 w 352"/>
                <a:gd name="T61" fmla="*/ 242 h 465"/>
                <a:gd name="T62" fmla="*/ 185 w 352"/>
                <a:gd name="T63" fmla="*/ 180 h 465"/>
                <a:gd name="T64" fmla="*/ 185 w 352"/>
                <a:gd name="T65" fmla="*/ 147 h 465"/>
                <a:gd name="T66" fmla="*/ 203 w 352"/>
                <a:gd name="T67" fmla="*/ 93 h 465"/>
                <a:gd name="T68" fmla="*/ 203 w 352"/>
                <a:gd name="T69" fmla="*/ 93 h 465"/>
                <a:gd name="T70" fmla="*/ 240 w 352"/>
                <a:gd name="T71" fmla="*/ 302 h 465"/>
                <a:gd name="T72" fmla="*/ 222 w 352"/>
                <a:gd name="T73" fmla="*/ 242 h 465"/>
                <a:gd name="T74" fmla="*/ 222 w 352"/>
                <a:gd name="T75" fmla="*/ 207 h 465"/>
                <a:gd name="T76" fmla="*/ 240 w 352"/>
                <a:gd name="T77" fmla="*/ 147 h 465"/>
                <a:gd name="T78" fmla="*/ 240 w 352"/>
                <a:gd name="T79" fmla="*/ 147 h 465"/>
                <a:gd name="T80" fmla="*/ 240 w 352"/>
                <a:gd name="T81" fmla="*/ 66 h 465"/>
                <a:gd name="T82" fmla="*/ 258 w 352"/>
                <a:gd name="T83" fmla="*/ 302 h 465"/>
                <a:gd name="T84" fmla="*/ 258 w 352"/>
                <a:gd name="T85" fmla="*/ 269 h 465"/>
                <a:gd name="T86" fmla="*/ 276 w 352"/>
                <a:gd name="T87" fmla="*/ 207 h 465"/>
                <a:gd name="T88" fmla="*/ 276 w 352"/>
                <a:gd name="T89" fmla="*/ 207 h 465"/>
                <a:gd name="T90" fmla="*/ 276 w 352"/>
                <a:gd name="T91" fmla="*/ 120 h 465"/>
                <a:gd name="T92" fmla="*/ 258 w 352"/>
                <a:gd name="T93" fmla="*/ 66 h 465"/>
                <a:gd name="T94" fmla="*/ 294 w 352"/>
                <a:gd name="T95" fmla="*/ 329 h 465"/>
                <a:gd name="T96" fmla="*/ 312 w 352"/>
                <a:gd name="T97" fmla="*/ 269 h 465"/>
                <a:gd name="T98" fmla="*/ 312 w 352"/>
                <a:gd name="T99" fmla="*/ 269 h 465"/>
                <a:gd name="T100" fmla="*/ 312 w 352"/>
                <a:gd name="T101" fmla="*/ 180 h 465"/>
                <a:gd name="T102" fmla="*/ 294 w 352"/>
                <a:gd name="T103" fmla="*/ 120 h 465"/>
                <a:gd name="T104" fmla="*/ 294 w 352"/>
                <a:gd name="T105" fmla="*/ 9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" h="465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172" y="465"/>
                    <a:pt x="172" y="465"/>
                    <a:pt x="172" y="465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312" y="371"/>
                    <a:pt x="312" y="371"/>
                    <a:pt x="312" y="371"/>
                  </a:cubicBezTo>
                  <a:cubicBezTo>
                    <a:pt x="312" y="426"/>
                    <a:pt x="312" y="426"/>
                    <a:pt x="312" y="426"/>
                  </a:cubicBezTo>
                  <a:cubicBezTo>
                    <a:pt x="180" y="426"/>
                    <a:pt x="180" y="426"/>
                    <a:pt x="180" y="426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52" y="20"/>
                    <a:pt x="333" y="0"/>
                    <a:pt x="308" y="0"/>
                  </a:cubicBezTo>
                  <a:close/>
                  <a:moveTo>
                    <a:pt x="58" y="329"/>
                  </a:moveTo>
                  <a:cubicBezTo>
                    <a:pt x="40" y="329"/>
                    <a:pt x="40" y="329"/>
                    <a:pt x="40" y="329"/>
                  </a:cubicBezTo>
                  <a:cubicBezTo>
                    <a:pt x="40" y="302"/>
                    <a:pt x="40" y="302"/>
                    <a:pt x="40" y="302"/>
                  </a:cubicBezTo>
                  <a:cubicBezTo>
                    <a:pt x="58" y="302"/>
                    <a:pt x="58" y="302"/>
                    <a:pt x="58" y="302"/>
                  </a:cubicBezTo>
                  <a:lnTo>
                    <a:pt x="58" y="329"/>
                  </a:lnTo>
                  <a:close/>
                  <a:moveTo>
                    <a:pt x="58" y="269"/>
                  </a:moveTo>
                  <a:cubicBezTo>
                    <a:pt x="40" y="269"/>
                    <a:pt x="40" y="269"/>
                    <a:pt x="40" y="269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58" y="242"/>
                    <a:pt x="58" y="242"/>
                    <a:pt x="58" y="242"/>
                  </a:cubicBezTo>
                  <a:lnTo>
                    <a:pt x="58" y="269"/>
                  </a:lnTo>
                  <a:close/>
                  <a:moveTo>
                    <a:pt x="58" y="207"/>
                  </a:moveTo>
                  <a:cubicBezTo>
                    <a:pt x="40" y="207"/>
                    <a:pt x="40" y="207"/>
                    <a:pt x="40" y="20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58" y="180"/>
                    <a:pt x="58" y="180"/>
                    <a:pt x="58" y="180"/>
                  </a:cubicBezTo>
                  <a:lnTo>
                    <a:pt x="58" y="207"/>
                  </a:lnTo>
                  <a:close/>
                  <a:moveTo>
                    <a:pt x="58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8" y="120"/>
                    <a:pt x="58" y="120"/>
                    <a:pt x="58" y="120"/>
                  </a:cubicBezTo>
                  <a:lnTo>
                    <a:pt x="58" y="147"/>
                  </a:lnTo>
                  <a:close/>
                  <a:moveTo>
                    <a:pt x="58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8" y="66"/>
                    <a:pt x="58" y="66"/>
                    <a:pt x="58" y="66"/>
                  </a:cubicBezTo>
                  <a:lnTo>
                    <a:pt x="58" y="93"/>
                  </a:lnTo>
                  <a:close/>
                  <a:moveTo>
                    <a:pt x="94" y="329"/>
                  </a:moveTo>
                  <a:cubicBezTo>
                    <a:pt x="76" y="329"/>
                    <a:pt x="76" y="329"/>
                    <a:pt x="76" y="329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94" y="302"/>
                    <a:pt x="94" y="302"/>
                    <a:pt x="94" y="302"/>
                  </a:cubicBezTo>
                  <a:lnTo>
                    <a:pt x="94" y="329"/>
                  </a:lnTo>
                  <a:close/>
                  <a:moveTo>
                    <a:pt x="94" y="269"/>
                  </a:moveTo>
                  <a:cubicBezTo>
                    <a:pt x="76" y="269"/>
                    <a:pt x="76" y="269"/>
                    <a:pt x="76" y="269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94" y="242"/>
                    <a:pt x="94" y="242"/>
                    <a:pt x="94" y="242"/>
                  </a:cubicBezTo>
                  <a:lnTo>
                    <a:pt x="94" y="269"/>
                  </a:lnTo>
                  <a:close/>
                  <a:moveTo>
                    <a:pt x="94" y="207"/>
                  </a:moveTo>
                  <a:cubicBezTo>
                    <a:pt x="76" y="207"/>
                    <a:pt x="76" y="207"/>
                    <a:pt x="76" y="207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4" y="180"/>
                    <a:pt x="94" y="180"/>
                    <a:pt x="94" y="180"/>
                  </a:cubicBezTo>
                  <a:lnTo>
                    <a:pt x="94" y="207"/>
                  </a:lnTo>
                  <a:close/>
                  <a:moveTo>
                    <a:pt x="94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94" y="120"/>
                    <a:pt x="94" y="120"/>
                    <a:pt x="94" y="120"/>
                  </a:cubicBezTo>
                  <a:lnTo>
                    <a:pt x="94" y="147"/>
                  </a:lnTo>
                  <a:close/>
                  <a:moveTo>
                    <a:pt x="94" y="93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94" y="66"/>
                    <a:pt x="94" y="66"/>
                    <a:pt x="94" y="66"/>
                  </a:cubicBezTo>
                  <a:lnTo>
                    <a:pt x="94" y="93"/>
                  </a:lnTo>
                  <a:close/>
                  <a:moveTo>
                    <a:pt x="130" y="329"/>
                  </a:moveTo>
                  <a:cubicBezTo>
                    <a:pt x="112" y="329"/>
                    <a:pt x="112" y="329"/>
                    <a:pt x="112" y="329"/>
                  </a:cubicBezTo>
                  <a:cubicBezTo>
                    <a:pt x="112" y="302"/>
                    <a:pt x="112" y="302"/>
                    <a:pt x="112" y="302"/>
                  </a:cubicBezTo>
                  <a:cubicBezTo>
                    <a:pt x="130" y="302"/>
                    <a:pt x="130" y="302"/>
                    <a:pt x="130" y="302"/>
                  </a:cubicBezTo>
                  <a:lnTo>
                    <a:pt x="130" y="329"/>
                  </a:lnTo>
                  <a:close/>
                  <a:moveTo>
                    <a:pt x="130" y="269"/>
                  </a:moveTo>
                  <a:cubicBezTo>
                    <a:pt x="112" y="269"/>
                    <a:pt x="112" y="269"/>
                    <a:pt x="112" y="269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30" y="242"/>
                    <a:pt x="130" y="242"/>
                    <a:pt x="130" y="242"/>
                  </a:cubicBezTo>
                  <a:lnTo>
                    <a:pt x="130" y="269"/>
                  </a:lnTo>
                  <a:close/>
                  <a:moveTo>
                    <a:pt x="130" y="207"/>
                  </a:moveTo>
                  <a:cubicBezTo>
                    <a:pt x="112" y="207"/>
                    <a:pt x="112" y="207"/>
                    <a:pt x="112" y="207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30" y="180"/>
                    <a:pt x="130" y="180"/>
                    <a:pt x="130" y="180"/>
                  </a:cubicBezTo>
                  <a:lnTo>
                    <a:pt x="130" y="207"/>
                  </a:lnTo>
                  <a:close/>
                  <a:moveTo>
                    <a:pt x="130" y="147"/>
                  </a:moveTo>
                  <a:cubicBezTo>
                    <a:pt x="112" y="147"/>
                    <a:pt x="112" y="147"/>
                    <a:pt x="112" y="14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30" y="120"/>
                    <a:pt x="130" y="120"/>
                  </a:cubicBezTo>
                  <a:lnTo>
                    <a:pt x="130" y="147"/>
                  </a:lnTo>
                  <a:close/>
                  <a:moveTo>
                    <a:pt x="130" y="93"/>
                  </a:moveTo>
                  <a:cubicBezTo>
                    <a:pt x="112" y="93"/>
                    <a:pt x="112" y="93"/>
                    <a:pt x="112" y="93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30" y="93"/>
                  </a:lnTo>
                  <a:close/>
                  <a:moveTo>
                    <a:pt x="167" y="329"/>
                  </a:moveTo>
                  <a:cubicBezTo>
                    <a:pt x="149" y="329"/>
                    <a:pt x="149" y="329"/>
                    <a:pt x="149" y="329"/>
                  </a:cubicBezTo>
                  <a:cubicBezTo>
                    <a:pt x="149" y="302"/>
                    <a:pt x="149" y="302"/>
                    <a:pt x="149" y="302"/>
                  </a:cubicBezTo>
                  <a:cubicBezTo>
                    <a:pt x="167" y="302"/>
                    <a:pt x="167" y="302"/>
                    <a:pt x="167" y="302"/>
                  </a:cubicBezTo>
                  <a:lnTo>
                    <a:pt x="167" y="329"/>
                  </a:lnTo>
                  <a:close/>
                  <a:moveTo>
                    <a:pt x="167" y="269"/>
                  </a:moveTo>
                  <a:cubicBezTo>
                    <a:pt x="149" y="269"/>
                    <a:pt x="149" y="269"/>
                    <a:pt x="149" y="26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67" y="242"/>
                    <a:pt x="167" y="242"/>
                    <a:pt x="167" y="242"/>
                  </a:cubicBezTo>
                  <a:lnTo>
                    <a:pt x="167" y="269"/>
                  </a:lnTo>
                  <a:close/>
                  <a:moveTo>
                    <a:pt x="167" y="207"/>
                  </a:moveTo>
                  <a:cubicBezTo>
                    <a:pt x="149" y="207"/>
                    <a:pt x="149" y="207"/>
                    <a:pt x="149" y="207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67" y="180"/>
                    <a:pt x="167" y="180"/>
                    <a:pt x="167" y="180"/>
                  </a:cubicBezTo>
                  <a:lnTo>
                    <a:pt x="167" y="207"/>
                  </a:lnTo>
                  <a:close/>
                  <a:moveTo>
                    <a:pt x="167" y="147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67" y="120"/>
                    <a:pt x="167" y="120"/>
                    <a:pt x="167" y="120"/>
                  </a:cubicBezTo>
                  <a:lnTo>
                    <a:pt x="167" y="147"/>
                  </a:lnTo>
                  <a:close/>
                  <a:moveTo>
                    <a:pt x="167" y="93"/>
                  </a:moveTo>
                  <a:cubicBezTo>
                    <a:pt x="149" y="93"/>
                    <a:pt x="149" y="93"/>
                    <a:pt x="149" y="93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7" y="66"/>
                    <a:pt x="167" y="66"/>
                    <a:pt x="167" y="66"/>
                  </a:cubicBezTo>
                  <a:lnTo>
                    <a:pt x="167" y="93"/>
                  </a:lnTo>
                  <a:close/>
                  <a:moveTo>
                    <a:pt x="203" y="329"/>
                  </a:moveTo>
                  <a:cubicBezTo>
                    <a:pt x="185" y="329"/>
                    <a:pt x="185" y="329"/>
                    <a:pt x="185" y="329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203" y="302"/>
                    <a:pt x="203" y="302"/>
                    <a:pt x="203" y="302"/>
                  </a:cubicBezTo>
                  <a:lnTo>
                    <a:pt x="203" y="329"/>
                  </a:lnTo>
                  <a:close/>
                  <a:moveTo>
                    <a:pt x="203" y="269"/>
                  </a:moveTo>
                  <a:cubicBezTo>
                    <a:pt x="185" y="269"/>
                    <a:pt x="185" y="269"/>
                    <a:pt x="185" y="269"/>
                  </a:cubicBezTo>
                  <a:cubicBezTo>
                    <a:pt x="185" y="242"/>
                    <a:pt x="185" y="242"/>
                    <a:pt x="185" y="242"/>
                  </a:cubicBezTo>
                  <a:cubicBezTo>
                    <a:pt x="203" y="242"/>
                    <a:pt x="203" y="242"/>
                    <a:pt x="203" y="242"/>
                  </a:cubicBezTo>
                  <a:lnTo>
                    <a:pt x="203" y="269"/>
                  </a:lnTo>
                  <a:close/>
                  <a:moveTo>
                    <a:pt x="203" y="207"/>
                  </a:moveTo>
                  <a:cubicBezTo>
                    <a:pt x="185" y="207"/>
                    <a:pt x="185" y="207"/>
                    <a:pt x="185" y="207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203" y="180"/>
                    <a:pt x="203" y="180"/>
                    <a:pt x="203" y="180"/>
                  </a:cubicBezTo>
                  <a:lnTo>
                    <a:pt x="203" y="207"/>
                  </a:lnTo>
                  <a:close/>
                  <a:moveTo>
                    <a:pt x="203" y="147"/>
                  </a:moveTo>
                  <a:cubicBezTo>
                    <a:pt x="185" y="147"/>
                    <a:pt x="185" y="147"/>
                    <a:pt x="185" y="147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203" y="120"/>
                    <a:pt x="203" y="120"/>
                    <a:pt x="203" y="120"/>
                  </a:cubicBezTo>
                  <a:lnTo>
                    <a:pt x="203" y="147"/>
                  </a:lnTo>
                  <a:close/>
                  <a:moveTo>
                    <a:pt x="203" y="93"/>
                  </a:moveTo>
                  <a:cubicBezTo>
                    <a:pt x="185" y="93"/>
                    <a:pt x="185" y="93"/>
                    <a:pt x="185" y="93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203" y="66"/>
                    <a:pt x="203" y="66"/>
                    <a:pt x="203" y="66"/>
                  </a:cubicBezTo>
                  <a:lnTo>
                    <a:pt x="203" y="93"/>
                  </a:lnTo>
                  <a:close/>
                  <a:moveTo>
                    <a:pt x="240" y="329"/>
                  </a:moveTo>
                  <a:cubicBezTo>
                    <a:pt x="222" y="329"/>
                    <a:pt x="222" y="329"/>
                    <a:pt x="222" y="329"/>
                  </a:cubicBezTo>
                  <a:cubicBezTo>
                    <a:pt x="222" y="302"/>
                    <a:pt x="222" y="302"/>
                    <a:pt x="222" y="302"/>
                  </a:cubicBezTo>
                  <a:cubicBezTo>
                    <a:pt x="240" y="302"/>
                    <a:pt x="240" y="302"/>
                    <a:pt x="240" y="302"/>
                  </a:cubicBezTo>
                  <a:lnTo>
                    <a:pt x="240" y="329"/>
                  </a:lnTo>
                  <a:close/>
                  <a:moveTo>
                    <a:pt x="240" y="269"/>
                  </a:moveTo>
                  <a:cubicBezTo>
                    <a:pt x="222" y="269"/>
                    <a:pt x="222" y="269"/>
                    <a:pt x="222" y="269"/>
                  </a:cubicBezTo>
                  <a:cubicBezTo>
                    <a:pt x="222" y="242"/>
                    <a:pt x="222" y="242"/>
                    <a:pt x="222" y="242"/>
                  </a:cubicBezTo>
                  <a:cubicBezTo>
                    <a:pt x="240" y="242"/>
                    <a:pt x="240" y="242"/>
                    <a:pt x="240" y="242"/>
                  </a:cubicBezTo>
                  <a:lnTo>
                    <a:pt x="240" y="269"/>
                  </a:lnTo>
                  <a:close/>
                  <a:moveTo>
                    <a:pt x="240" y="207"/>
                  </a:moveTo>
                  <a:cubicBezTo>
                    <a:pt x="222" y="207"/>
                    <a:pt x="222" y="207"/>
                    <a:pt x="222" y="207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40" y="180"/>
                    <a:pt x="240" y="180"/>
                    <a:pt x="240" y="180"/>
                  </a:cubicBezTo>
                  <a:lnTo>
                    <a:pt x="240" y="207"/>
                  </a:lnTo>
                  <a:close/>
                  <a:moveTo>
                    <a:pt x="240" y="147"/>
                  </a:moveTo>
                  <a:cubicBezTo>
                    <a:pt x="222" y="147"/>
                    <a:pt x="222" y="147"/>
                    <a:pt x="222" y="147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40" y="120"/>
                    <a:pt x="240" y="120"/>
                    <a:pt x="240" y="120"/>
                  </a:cubicBezTo>
                  <a:lnTo>
                    <a:pt x="240" y="147"/>
                  </a:lnTo>
                  <a:close/>
                  <a:moveTo>
                    <a:pt x="240" y="93"/>
                  </a:moveTo>
                  <a:cubicBezTo>
                    <a:pt x="222" y="93"/>
                    <a:pt x="222" y="93"/>
                    <a:pt x="222" y="93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40" y="66"/>
                    <a:pt x="240" y="66"/>
                    <a:pt x="240" y="66"/>
                  </a:cubicBezTo>
                  <a:lnTo>
                    <a:pt x="240" y="93"/>
                  </a:lnTo>
                  <a:close/>
                  <a:moveTo>
                    <a:pt x="276" y="329"/>
                  </a:moveTo>
                  <a:cubicBezTo>
                    <a:pt x="258" y="329"/>
                    <a:pt x="258" y="329"/>
                    <a:pt x="258" y="329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76" y="302"/>
                    <a:pt x="276" y="302"/>
                    <a:pt x="276" y="302"/>
                  </a:cubicBezTo>
                  <a:lnTo>
                    <a:pt x="276" y="329"/>
                  </a:lnTo>
                  <a:close/>
                  <a:moveTo>
                    <a:pt x="276" y="269"/>
                  </a:moveTo>
                  <a:cubicBezTo>
                    <a:pt x="258" y="269"/>
                    <a:pt x="258" y="269"/>
                    <a:pt x="258" y="269"/>
                  </a:cubicBezTo>
                  <a:cubicBezTo>
                    <a:pt x="258" y="242"/>
                    <a:pt x="258" y="242"/>
                    <a:pt x="258" y="242"/>
                  </a:cubicBezTo>
                  <a:cubicBezTo>
                    <a:pt x="276" y="242"/>
                    <a:pt x="276" y="242"/>
                    <a:pt x="276" y="242"/>
                  </a:cubicBezTo>
                  <a:lnTo>
                    <a:pt x="276" y="269"/>
                  </a:lnTo>
                  <a:close/>
                  <a:moveTo>
                    <a:pt x="276" y="207"/>
                  </a:moveTo>
                  <a:cubicBezTo>
                    <a:pt x="258" y="207"/>
                    <a:pt x="258" y="207"/>
                    <a:pt x="258" y="207"/>
                  </a:cubicBezTo>
                  <a:cubicBezTo>
                    <a:pt x="258" y="180"/>
                    <a:pt x="258" y="180"/>
                    <a:pt x="258" y="180"/>
                  </a:cubicBezTo>
                  <a:cubicBezTo>
                    <a:pt x="276" y="180"/>
                    <a:pt x="276" y="180"/>
                    <a:pt x="276" y="180"/>
                  </a:cubicBezTo>
                  <a:lnTo>
                    <a:pt x="276" y="207"/>
                  </a:lnTo>
                  <a:close/>
                  <a:moveTo>
                    <a:pt x="276" y="147"/>
                  </a:moveTo>
                  <a:cubicBezTo>
                    <a:pt x="258" y="147"/>
                    <a:pt x="258" y="147"/>
                    <a:pt x="258" y="147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76" y="120"/>
                    <a:pt x="276" y="120"/>
                    <a:pt x="276" y="120"/>
                  </a:cubicBezTo>
                  <a:lnTo>
                    <a:pt x="276" y="147"/>
                  </a:lnTo>
                  <a:close/>
                  <a:moveTo>
                    <a:pt x="276" y="93"/>
                  </a:moveTo>
                  <a:cubicBezTo>
                    <a:pt x="258" y="93"/>
                    <a:pt x="258" y="93"/>
                    <a:pt x="258" y="93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76" y="66"/>
                    <a:pt x="276" y="66"/>
                    <a:pt x="276" y="66"/>
                  </a:cubicBezTo>
                  <a:lnTo>
                    <a:pt x="276" y="93"/>
                  </a:lnTo>
                  <a:close/>
                  <a:moveTo>
                    <a:pt x="312" y="329"/>
                  </a:moveTo>
                  <a:cubicBezTo>
                    <a:pt x="294" y="329"/>
                    <a:pt x="294" y="329"/>
                    <a:pt x="294" y="329"/>
                  </a:cubicBezTo>
                  <a:cubicBezTo>
                    <a:pt x="294" y="302"/>
                    <a:pt x="294" y="302"/>
                    <a:pt x="294" y="302"/>
                  </a:cubicBezTo>
                  <a:cubicBezTo>
                    <a:pt x="312" y="302"/>
                    <a:pt x="312" y="302"/>
                    <a:pt x="312" y="302"/>
                  </a:cubicBezTo>
                  <a:lnTo>
                    <a:pt x="312" y="329"/>
                  </a:lnTo>
                  <a:close/>
                  <a:moveTo>
                    <a:pt x="312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312" y="242"/>
                    <a:pt x="312" y="242"/>
                    <a:pt x="312" y="242"/>
                  </a:cubicBezTo>
                  <a:lnTo>
                    <a:pt x="312" y="269"/>
                  </a:lnTo>
                  <a:close/>
                  <a:moveTo>
                    <a:pt x="312" y="207"/>
                  </a:moveTo>
                  <a:cubicBezTo>
                    <a:pt x="294" y="207"/>
                    <a:pt x="294" y="207"/>
                    <a:pt x="294" y="207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312" y="180"/>
                    <a:pt x="312" y="180"/>
                    <a:pt x="312" y="180"/>
                  </a:cubicBezTo>
                  <a:lnTo>
                    <a:pt x="312" y="207"/>
                  </a:lnTo>
                  <a:close/>
                  <a:moveTo>
                    <a:pt x="312" y="147"/>
                  </a:moveTo>
                  <a:cubicBezTo>
                    <a:pt x="294" y="147"/>
                    <a:pt x="294" y="147"/>
                    <a:pt x="294" y="147"/>
                  </a:cubicBezTo>
                  <a:cubicBezTo>
                    <a:pt x="294" y="120"/>
                    <a:pt x="294" y="120"/>
                    <a:pt x="294" y="120"/>
                  </a:cubicBezTo>
                  <a:cubicBezTo>
                    <a:pt x="312" y="120"/>
                    <a:pt x="312" y="120"/>
                    <a:pt x="312" y="120"/>
                  </a:cubicBezTo>
                  <a:lnTo>
                    <a:pt x="312" y="147"/>
                  </a:lnTo>
                  <a:close/>
                  <a:moveTo>
                    <a:pt x="312" y="93"/>
                  </a:moveTo>
                  <a:cubicBezTo>
                    <a:pt x="294" y="93"/>
                    <a:pt x="294" y="93"/>
                    <a:pt x="294" y="93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312" y="66"/>
                    <a:pt x="312" y="66"/>
                    <a:pt x="312" y="66"/>
                  </a:cubicBezTo>
                  <a:lnTo>
                    <a:pt x="312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7" name="Freeform 217"/>
            <p:cNvSpPr/>
            <p:nvPr/>
          </p:nvSpPr>
          <p:spPr bwMode="auto">
            <a:xfrm>
              <a:off x="990600" y="2173288"/>
              <a:ext cx="112713" cy="111125"/>
            </a:xfrm>
            <a:custGeom>
              <a:avLst/>
              <a:gdLst>
                <a:gd name="T0" fmla="*/ 148 w 148"/>
                <a:gd name="T1" fmla="*/ 117 h 148"/>
                <a:gd name="T2" fmla="*/ 117 w 148"/>
                <a:gd name="T3" fmla="*/ 148 h 148"/>
                <a:gd name="T4" fmla="*/ 31 w 148"/>
                <a:gd name="T5" fmla="*/ 148 h 148"/>
                <a:gd name="T6" fmla="*/ 0 w 148"/>
                <a:gd name="T7" fmla="*/ 117 h 148"/>
                <a:gd name="T8" fmla="*/ 0 w 148"/>
                <a:gd name="T9" fmla="*/ 31 h 148"/>
                <a:gd name="T10" fmla="*/ 31 w 148"/>
                <a:gd name="T11" fmla="*/ 0 h 148"/>
                <a:gd name="T12" fmla="*/ 117 w 148"/>
                <a:gd name="T13" fmla="*/ 0 h 148"/>
                <a:gd name="T14" fmla="*/ 148 w 148"/>
                <a:gd name="T15" fmla="*/ 31 h 148"/>
                <a:gd name="T16" fmla="*/ 148 w 148"/>
                <a:gd name="T17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48" y="117"/>
                  </a:moveTo>
                  <a:cubicBezTo>
                    <a:pt x="148" y="134"/>
                    <a:pt x="134" y="148"/>
                    <a:pt x="117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14" y="148"/>
                    <a:pt x="0" y="134"/>
                    <a:pt x="0" y="1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4" y="0"/>
                    <a:pt x="148" y="14"/>
                    <a:pt x="148" y="31"/>
                  </a:cubicBezTo>
                  <a:lnTo>
                    <a:pt x="148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8" name="Freeform 218"/>
            <p:cNvSpPr/>
            <p:nvPr/>
          </p:nvSpPr>
          <p:spPr bwMode="auto">
            <a:xfrm>
              <a:off x="1016000" y="2195513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12 w 39"/>
                <a:gd name="T3" fmla="*/ 0 h 42"/>
                <a:gd name="T4" fmla="*/ 12 w 39"/>
                <a:gd name="T5" fmla="*/ 15 h 42"/>
                <a:gd name="T6" fmla="*/ 27 w 39"/>
                <a:gd name="T7" fmla="*/ 15 h 42"/>
                <a:gd name="T8" fmla="*/ 27 w 39"/>
                <a:gd name="T9" fmla="*/ 0 h 42"/>
                <a:gd name="T10" fmla="*/ 39 w 39"/>
                <a:gd name="T11" fmla="*/ 0 h 42"/>
                <a:gd name="T12" fmla="*/ 39 w 39"/>
                <a:gd name="T13" fmla="*/ 42 h 42"/>
                <a:gd name="T14" fmla="*/ 27 w 39"/>
                <a:gd name="T15" fmla="*/ 42 h 42"/>
                <a:gd name="T16" fmla="*/ 27 w 39"/>
                <a:gd name="T17" fmla="*/ 25 h 42"/>
                <a:gd name="T18" fmla="*/ 12 w 39"/>
                <a:gd name="T19" fmla="*/ 25 h 42"/>
                <a:gd name="T20" fmla="*/ 12 w 39"/>
                <a:gd name="T21" fmla="*/ 42 h 42"/>
                <a:gd name="T22" fmla="*/ 0 w 39"/>
                <a:gd name="T23" fmla="*/ 42 h 42"/>
                <a:gd name="T24" fmla="*/ 0 w 39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12" y="0"/>
                  </a:lnTo>
                  <a:lnTo>
                    <a:pt x="12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39" y="42"/>
                  </a:lnTo>
                  <a:lnTo>
                    <a:pt x="27" y="42"/>
                  </a:lnTo>
                  <a:lnTo>
                    <a:pt x="27" y="25"/>
                  </a:lnTo>
                  <a:lnTo>
                    <a:pt x="12" y="25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449" name="Freeform 269"/>
          <p:cNvSpPr>
            <a:spLocks noEditPoints="1"/>
          </p:cNvSpPr>
          <p:nvPr/>
        </p:nvSpPr>
        <p:spPr bwMode="auto">
          <a:xfrm>
            <a:off x="7037388" y="1131888"/>
            <a:ext cx="349250" cy="349250"/>
          </a:xfrm>
          <a:custGeom>
            <a:avLst/>
            <a:gdLst>
              <a:gd name="T0" fmla="*/ 401 w 464"/>
              <a:gd name="T1" fmla="*/ 0 h 464"/>
              <a:gd name="T2" fmla="*/ 63 w 464"/>
              <a:gd name="T3" fmla="*/ 0 h 464"/>
              <a:gd name="T4" fmla="*/ 0 w 464"/>
              <a:gd name="T5" fmla="*/ 63 h 464"/>
              <a:gd name="T6" fmla="*/ 0 w 464"/>
              <a:gd name="T7" fmla="*/ 401 h 464"/>
              <a:gd name="T8" fmla="*/ 63 w 464"/>
              <a:gd name="T9" fmla="*/ 464 h 464"/>
              <a:gd name="T10" fmla="*/ 401 w 464"/>
              <a:gd name="T11" fmla="*/ 464 h 464"/>
              <a:gd name="T12" fmla="*/ 464 w 464"/>
              <a:gd name="T13" fmla="*/ 401 h 464"/>
              <a:gd name="T14" fmla="*/ 464 w 464"/>
              <a:gd name="T15" fmla="*/ 63 h 464"/>
              <a:gd name="T16" fmla="*/ 401 w 464"/>
              <a:gd name="T17" fmla="*/ 0 h 464"/>
              <a:gd name="T18" fmla="*/ 369 w 464"/>
              <a:gd name="T19" fmla="*/ 375 h 464"/>
              <a:gd name="T20" fmla="*/ 280 w 464"/>
              <a:gd name="T21" fmla="*/ 375 h 464"/>
              <a:gd name="T22" fmla="*/ 280 w 464"/>
              <a:gd name="T23" fmla="*/ 259 h 464"/>
              <a:gd name="T24" fmla="*/ 183 w 464"/>
              <a:gd name="T25" fmla="*/ 259 h 464"/>
              <a:gd name="T26" fmla="*/ 183 w 464"/>
              <a:gd name="T27" fmla="*/ 375 h 464"/>
              <a:gd name="T28" fmla="*/ 95 w 464"/>
              <a:gd name="T29" fmla="*/ 375 h 464"/>
              <a:gd name="T30" fmla="*/ 95 w 464"/>
              <a:gd name="T31" fmla="*/ 89 h 464"/>
              <a:gd name="T32" fmla="*/ 183 w 464"/>
              <a:gd name="T33" fmla="*/ 89 h 464"/>
              <a:gd name="T34" fmla="*/ 183 w 464"/>
              <a:gd name="T35" fmla="*/ 189 h 464"/>
              <a:gd name="T36" fmla="*/ 280 w 464"/>
              <a:gd name="T37" fmla="*/ 189 h 464"/>
              <a:gd name="T38" fmla="*/ 280 w 464"/>
              <a:gd name="T39" fmla="*/ 89 h 464"/>
              <a:gd name="T40" fmla="*/ 369 w 464"/>
              <a:gd name="T41" fmla="*/ 89 h 464"/>
              <a:gd name="T42" fmla="*/ 369 w 464"/>
              <a:gd name="T43" fmla="*/ 375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" h="464">
                <a:moveTo>
                  <a:pt x="401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36"/>
                  <a:pt x="28" y="464"/>
                  <a:pt x="63" y="464"/>
                </a:cubicBezTo>
                <a:cubicBezTo>
                  <a:pt x="401" y="464"/>
                  <a:pt x="401" y="464"/>
                  <a:pt x="401" y="464"/>
                </a:cubicBezTo>
                <a:cubicBezTo>
                  <a:pt x="436" y="464"/>
                  <a:pt x="464" y="436"/>
                  <a:pt x="464" y="401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28"/>
                  <a:pt x="436" y="0"/>
                  <a:pt x="401" y="0"/>
                </a:cubicBezTo>
                <a:close/>
                <a:moveTo>
                  <a:pt x="369" y="375"/>
                </a:moveTo>
                <a:cubicBezTo>
                  <a:pt x="280" y="375"/>
                  <a:pt x="280" y="375"/>
                  <a:pt x="280" y="375"/>
                </a:cubicBezTo>
                <a:cubicBezTo>
                  <a:pt x="280" y="259"/>
                  <a:pt x="280" y="259"/>
                  <a:pt x="280" y="259"/>
                </a:cubicBezTo>
                <a:cubicBezTo>
                  <a:pt x="183" y="259"/>
                  <a:pt x="183" y="259"/>
                  <a:pt x="183" y="259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95" y="375"/>
                  <a:pt x="95" y="375"/>
                  <a:pt x="95" y="375"/>
                </a:cubicBezTo>
                <a:cubicBezTo>
                  <a:pt x="95" y="89"/>
                  <a:pt x="95" y="89"/>
                  <a:pt x="95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369" y="89"/>
                  <a:pt x="369" y="89"/>
                  <a:pt x="369" y="89"/>
                </a:cubicBezTo>
                <a:lnTo>
                  <a:pt x="369" y="37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450" name="Group 152"/>
          <p:cNvGrpSpPr/>
          <p:nvPr/>
        </p:nvGrpSpPr>
        <p:grpSpPr>
          <a:xfrm>
            <a:off x="7699621" y="1114855"/>
            <a:ext cx="287338" cy="434975"/>
            <a:chOff x="4222750" y="2166938"/>
            <a:chExt cx="287338" cy="434975"/>
          </a:xfrm>
          <a:solidFill>
            <a:sysClr val="window" lastClr="FFFFFF"/>
          </a:solidFill>
        </p:grpSpPr>
        <p:sp>
          <p:nvSpPr>
            <p:cNvPr id="451" name="Freeform 270"/>
            <p:cNvSpPr/>
            <p:nvPr/>
          </p:nvSpPr>
          <p:spPr bwMode="auto">
            <a:xfrm>
              <a:off x="4252913" y="2197100"/>
              <a:ext cx="228600" cy="11113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2" name="Freeform 271"/>
            <p:cNvSpPr/>
            <p:nvPr/>
          </p:nvSpPr>
          <p:spPr bwMode="auto">
            <a:xfrm>
              <a:off x="4252913" y="2241550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8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8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8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3" name="Freeform 272"/>
            <p:cNvSpPr/>
            <p:nvPr/>
          </p:nvSpPr>
          <p:spPr bwMode="auto">
            <a:xfrm>
              <a:off x="4260850" y="228758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7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7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3"/>
                    <a:pt x="284" y="7"/>
                  </a:cubicBezTo>
                  <a:cubicBezTo>
                    <a:pt x="284" y="11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4" name="Freeform 273"/>
            <p:cNvSpPr/>
            <p:nvPr/>
          </p:nvSpPr>
          <p:spPr bwMode="auto">
            <a:xfrm>
              <a:off x="4292600" y="233203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8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8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4"/>
                    <a:pt x="198" y="8"/>
                  </a:cubicBezTo>
                  <a:cubicBezTo>
                    <a:pt x="198" y="12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5" name="Freeform 274"/>
            <p:cNvSpPr/>
            <p:nvPr/>
          </p:nvSpPr>
          <p:spPr bwMode="auto">
            <a:xfrm>
              <a:off x="4252913" y="2560638"/>
              <a:ext cx="228600" cy="12700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6" name="Freeform 275"/>
            <p:cNvSpPr/>
            <p:nvPr/>
          </p:nvSpPr>
          <p:spPr bwMode="auto">
            <a:xfrm>
              <a:off x="4252913" y="2516188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7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7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7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7" name="Freeform 276"/>
            <p:cNvSpPr/>
            <p:nvPr/>
          </p:nvSpPr>
          <p:spPr bwMode="auto">
            <a:xfrm>
              <a:off x="4260850" y="247173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8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8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4"/>
                    <a:pt x="284" y="8"/>
                  </a:cubicBezTo>
                  <a:cubicBezTo>
                    <a:pt x="284" y="12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8" name="Freeform 277"/>
            <p:cNvSpPr/>
            <p:nvPr/>
          </p:nvSpPr>
          <p:spPr bwMode="auto">
            <a:xfrm>
              <a:off x="4292600" y="242728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7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7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3"/>
                    <a:pt x="198" y="7"/>
                  </a:cubicBezTo>
                  <a:cubicBezTo>
                    <a:pt x="198" y="11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9" name="Freeform 278"/>
            <p:cNvSpPr/>
            <p:nvPr/>
          </p:nvSpPr>
          <p:spPr bwMode="auto">
            <a:xfrm>
              <a:off x="4222750" y="2166938"/>
              <a:ext cx="287338" cy="434975"/>
            </a:xfrm>
            <a:custGeom>
              <a:avLst/>
              <a:gdLst>
                <a:gd name="T0" fmla="*/ 228 w 382"/>
                <a:gd name="T1" fmla="*/ 290 h 579"/>
                <a:gd name="T2" fmla="*/ 348 w 382"/>
                <a:gd name="T3" fmla="*/ 13 h 579"/>
                <a:gd name="T4" fmla="*/ 330 w 382"/>
                <a:gd name="T5" fmla="*/ 1 h 579"/>
                <a:gd name="T6" fmla="*/ 318 w 382"/>
                <a:gd name="T7" fmla="*/ 19 h 579"/>
                <a:gd name="T8" fmla="*/ 191 w 382"/>
                <a:gd name="T9" fmla="*/ 274 h 579"/>
                <a:gd name="T10" fmla="*/ 64 w 382"/>
                <a:gd name="T11" fmla="*/ 19 h 579"/>
                <a:gd name="T12" fmla="*/ 52 w 382"/>
                <a:gd name="T13" fmla="*/ 1 h 579"/>
                <a:gd name="T14" fmla="*/ 34 w 382"/>
                <a:gd name="T15" fmla="*/ 13 h 579"/>
                <a:gd name="T16" fmla="*/ 154 w 382"/>
                <a:gd name="T17" fmla="*/ 290 h 579"/>
                <a:gd name="T18" fmla="*/ 34 w 382"/>
                <a:gd name="T19" fmla="*/ 567 h 579"/>
                <a:gd name="T20" fmla="*/ 49 w 382"/>
                <a:gd name="T21" fmla="*/ 579 h 579"/>
                <a:gd name="T22" fmla="*/ 52 w 382"/>
                <a:gd name="T23" fmla="*/ 579 h 579"/>
                <a:gd name="T24" fmla="*/ 64 w 382"/>
                <a:gd name="T25" fmla="*/ 561 h 579"/>
                <a:gd name="T26" fmla="*/ 191 w 382"/>
                <a:gd name="T27" fmla="*/ 306 h 579"/>
                <a:gd name="T28" fmla="*/ 318 w 382"/>
                <a:gd name="T29" fmla="*/ 561 h 579"/>
                <a:gd name="T30" fmla="*/ 330 w 382"/>
                <a:gd name="T31" fmla="*/ 579 h 579"/>
                <a:gd name="T32" fmla="*/ 333 w 382"/>
                <a:gd name="T33" fmla="*/ 579 h 579"/>
                <a:gd name="T34" fmla="*/ 348 w 382"/>
                <a:gd name="T35" fmla="*/ 567 h 579"/>
                <a:gd name="T36" fmla="*/ 228 w 382"/>
                <a:gd name="T37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2" h="579">
                  <a:moveTo>
                    <a:pt x="228" y="290"/>
                  </a:moveTo>
                  <a:cubicBezTo>
                    <a:pt x="382" y="209"/>
                    <a:pt x="348" y="16"/>
                    <a:pt x="348" y="13"/>
                  </a:cubicBezTo>
                  <a:cubicBezTo>
                    <a:pt x="346" y="5"/>
                    <a:pt x="338" y="0"/>
                    <a:pt x="330" y="1"/>
                  </a:cubicBezTo>
                  <a:cubicBezTo>
                    <a:pt x="322" y="3"/>
                    <a:pt x="317" y="11"/>
                    <a:pt x="318" y="19"/>
                  </a:cubicBezTo>
                  <a:cubicBezTo>
                    <a:pt x="319" y="27"/>
                    <a:pt x="351" y="211"/>
                    <a:pt x="191" y="274"/>
                  </a:cubicBezTo>
                  <a:cubicBezTo>
                    <a:pt x="31" y="211"/>
                    <a:pt x="63" y="27"/>
                    <a:pt x="64" y="19"/>
                  </a:cubicBezTo>
                  <a:cubicBezTo>
                    <a:pt x="66" y="11"/>
                    <a:pt x="60" y="3"/>
                    <a:pt x="52" y="1"/>
                  </a:cubicBezTo>
                  <a:cubicBezTo>
                    <a:pt x="44" y="0"/>
                    <a:pt x="36" y="5"/>
                    <a:pt x="34" y="13"/>
                  </a:cubicBezTo>
                  <a:cubicBezTo>
                    <a:pt x="34" y="16"/>
                    <a:pt x="0" y="209"/>
                    <a:pt x="154" y="290"/>
                  </a:cubicBezTo>
                  <a:cubicBezTo>
                    <a:pt x="0" y="371"/>
                    <a:pt x="34" y="564"/>
                    <a:pt x="34" y="567"/>
                  </a:cubicBezTo>
                  <a:cubicBezTo>
                    <a:pt x="35" y="574"/>
                    <a:pt x="42" y="579"/>
                    <a:pt x="49" y="579"/>
                  </a:cubicBezTo>
                  <a:cubicBezTo>
                    <a:pt x="50" y="579"/>
                    <a:pt x="51" y="579"/>
                    <a:pt x="52" y="579"/>
                  </a:cubicBezTo>
                  <a:cubicBezTo>
                    <a:pt x="60" y="577"/>
                    <a:pt x="65" y="569"/>
                    <a:pt x="64" y="561"/>
                  </a:cubicBezTo>
                  <a:cubicBezTo>
                    <a:pt x="63" y="553"/>
                    <a:pt x="31" y="369"/>
                    <a:pt x="191" y="306"/>
                  </a:cubicBezTo>
                  <a:cubicBezTo>
                    <a:pt x="351" y="369"/>
                    <a:pt x="319" y="553"/>
                    <a:pt x="318" y="561"/>
                  </a:cubicBezTo>
                  <a:cubicBezTo>
                    <a:pt x="316" y="569"/>
                    <a:pt x="322" y="577"/>
                    <a:pt x="330" y="579"/>
                  </a:cubicBezTo>
                  <a:cubicBezTo>
                    <a:pt x="331" y="579"/>
                    <a:pt x="332" y="579"/>
                    <a:pt x="333" y="579"/>
                  </a:cubicBezTo>
                  <a:cubicBezTo>
                    <a:pt x="340" y="579"/>
                    <a:pt x="347" y="574"/>
                    <a:pt x="348" y="567"/>
                  </a:cubicBezTo>
                  <a:cubicBezTo>
                    <a:pt x="348" y="564"/>
                    <a:pt x="382" y="371"/>
                    <a:pt x="228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60" name="Group 162"/>
          <p:cNvGrpSpPr/>
          <p:nvPr/>
        </p:nvGrpSpPr>
        <p:grpSpPr>
          <a:xfrm>
            <a:off x="8421933" y="1165654"/>
            <a:ext cx="368301" cy="368300"/>
            <a:chOff x="5022850" y="2200275"/>
            <a:chExt cx="368301" cy="368300"/>
          </a:xfrm>
          <a:solidFill>
            <a:sysClr val="window" lastClr="FFFFFF"/>
          </a:solidFill>
        </p:grpSpPr>
        <p:sp>
          <p:nvSpPr>
            <p:cNvPr id="461" name="Freeform 279"/>
            <p:cNvSpPr/>
            <p:nvPr/>
          </p:nvSpPr>
          <p:spPr bwMode="auto">
            <a:xfrm>
              <a:off x="5151438" y="2200275"/>
              <a:ext cx="239713" cy="239713"/>
            </a:xfrm>
            <a:custGeom>
              <a:avLst/>
              <a:gdLst>
                <a:gd name="T0" fmla="*/ 274 w 319"/>
                <a:gd name="T1" fmla="*/ 45 h 319"/>
                <a:gd name="T2" fmla="*/ 109 w 319"/>
                <a:gd name="T3" fmla="*/ 45 h 319"/>
                <a:gd name="T4" fmla="*/ 0 w 319"/>
                <a:gd name="T5" fmla="*/ 154 h 319"/>
                <a:gd name="T6" fmla="*/ 164 w 319"/>
                <a:gd name="T7" fmla="*/ 319 h 319"/>
                <a:gd name="T8" fmla="*/ 274 w 319"/>
                <a:gd name="T9" fmla="*/ 210 h 319"/>
                <a:gd name="T10" fmla="*/ 274 w 319"/>
                <a:gd name="T11" fmla="*/ 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274" y="45"/>
                  </a:moveTo>
                  <a:cubicBezTo>
                    <a:pt x="228" y="0"/>
                    <a:pt x="155" y="0"/>
                    <a:pt x="109" y="4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319" y="164"/>
                    <a:pt x="319" y="91"/>
                    <a:pt x="27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2" name="Freeform 280"/>
            <p:cNvSpPr/>
            <p:nvPr/>
          </p:nvSpPr>
          <p:spPr bwMode="auto">
            <a:xfrm>
              <a:off x="5022850" y="2324100"/>
              <a:ext cx="241300" cy="244475"/>
            </a:xfrm>
            <a:custGeom>
              <a:avLst/>
              <a:gdLst>
                <a:gd name="T0" fmla="*/ 155 w 320"/>
                <a:gd name="T1" fmla="*/ 5 h 325"/>
                <a:gd name="T2" fmla="*/ 161 w 320"/>
                <a:gd name="T3" fmla="*/ 0 h 325"/>
                <a:gd name="T4" fmla="*/ 45 w 320"/>
                <a:gd name="T5" fmla="*/ 116 h 325"/>
                <a:gd name="T6" fmla="*/ 45 w 320"/>
                <a:gd name="T7" fmla="*/ 280 h 325"/>
                <a:gd name="T8" fmla="*/ 209 w 320"/>
                <a:gd name="T9" fmla="*/ 280 h 325"/>
                <a:gd name="T10" fmla="*/ 320 w 320"/>
                <a:gd name="T11" fmla="*/ 170 h 325"/>
                <a:gd name="T12" fmla="*/ 155 w 320"/>
                <a:gd name="T13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25">
                  <a:moveTo>
                    <a:pt x="155" y="5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0" y="161"/>
                    <a:pt x="0" y="234"/>
                    <a:pt x="45" y="280"/>
                  </a:cubicBezTo>
                  <a:cubicBezTo>
                    <a:pt x="90" y="325"/>
                    <a:pt x="164" y="325"/>
                    <a:pt x="209" y="280"/>
                  </a:cubicBezTo>
                  <a:cubicBezTo>
                    <a:pt x="320" y="170"/>
                    <a:pt x="320" y="170"/>
                    <a:pt x="320" y="170"/>
                  </a:cubicBezTo>
                  <a:lnTo>
                    <a:pt x="1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63" name="Group 165"/>
          <p:cNvGrpSpPr/>
          <p:nvPr/>
        </p:nvGrpSpPr>
        <p:grpSpPr>
          <a:xfrm>
            <a:off x="6204712" y="1108301"/>
            <a:ext cx="393701" cy="423863"/>
            <a:chOff x="5832475" y="2170113"/>
            <a:chExt cx="393701" cy="423863"/>
          </a:xfrm>
          <a:solidFill>
            <a:sysClr val="window" lastClr="FFFFFF"/>
          </a:solidFill>
        </p:grpSpPr>
        <p:sp>
          <p:nvSpPr>
            <p:cNvPr id="464" name="Freeform 281"/>
            <p:cNvSpPr/>
            <p:nvPr/>
          </p:nvSpPr>
          <p:spPr bwMode="auto">
            <a:xfrm>
              <a:off x="6081713" y="2170113"/>
              <a:ext cx="144463" cy="153988"/>
            </a:xfrm>
            <a:custGeom>
              <a:avLst/>
              <a:gdLst>
                <a:gd name="T0" fmla="*/ 111 w 194"/>
                <a:gd name="T1" fmla="*/ 205 h 205"/>
                <a:gd name="T2" fmla="*/ 181 w 194"/>
                <a:gd name="T3" fmla="*/ 78 h 205"/>
                <a:gd name="T4" fmla="*/ 162 w 194"/>
                <a:gd name="T5" fmla="*/ 13 h 205"/>
                <a:gd name="T6" fmla="*/ 96 w 194"/>
                <a:gd name="T7" fmla="*/ 32 h 205"/>
                <a:gd name="T8" fmla="*/ 0 w 194"/>
                <a:gd name="T9" fmla="*/ 205 h 205"/>
                <a:gd name="T10" fmla="*/ 111 w 194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5">
                  <a:moveTo>
                    <a:pt x="111" y="205"/>
                  </a:moveTo>
                  <a:cubicBezTo>
                    <a:pt x="181" y="78"/>
                    <a:pt x="181" y="78"/>
                    <a:pt x="181" y="78"/>
                  </a:cubicBezTo>
                  <a:cubicBezTo>
                    <a:pt x="194" y="55"/>
                    <a:pt x="185" y="26"/>
                    <a:pt x="162" y="13"/>
                  </a:cubicBezTo>
                  <a:cubicBezTo>
                    <a:pt x="138" y="0"/>
                    <a:pt x="109" y="8"/>
                    <a:pt x="96" y="3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111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5" name="Freeform 282"/>
            <p:cNvSpPr>
              <a:spLocks noEditPoints="1"/>
            </p:cNvSpPr>
            <p:nvPr/>
          </p:nvSpPr>
          <p:spPr bwMode="auto">
            <a:xfrm>
              <a:off x="5843588" y="2373313"/>
              <a:ext cx="346075" cy="220663"/>
            </a:xfrm>
            <a:custGeom>
              <a:avLst/>
              <a:gdLst>
                <a:gd name="T0" fmla="*/ 0 w 461"/>
                <a:gd name="T1" fmla="*/ 0 h 293"/>
                <a:gd name="T2" fmla="*/ 0 w 461"/>
                <a:gd name="T3" fmla="*/ 152 h 293"/>
                <a:gd name="T4" fmla="*/ 141 w 461"/>
                <a:gd name="T5" fmla="*/ 293 h 293"/>
                <a:gd name="T6" fmla="*/ 320 w 461"/>
                <a:gd name="T7" fmla="*/ 293 h 293"/>
                <a:gd name="T8" fmla="*/ 461 w 461"/>
                <a:gd name="T9" fmla="*/ 152 h 293"/>
                <a:gd name="T10" fmla="*/ 461 w 461"/>
                <a:gd name="T11" fmla="*/ 0 h 293"/>
                <a:gd name="T12" fmla="*/ 0 w 461"/>
                <a:gd name="T13" fmla="*/ 0 h 293"/>
                <a:gd name="T14" fmla="*/ 303 w 461"/>
                <a:gd name="T15" fmla="*/ 181 h 293"/>
                <a:gd name="T16" fmla="*/ 292 w 461"/>
                <a:gd name="T17" fmla="*/ 193 h 293"/>
                <a:gd name="T18" fmla="*/ 251 w 461"/>
                <a:gd name="T19" fmla="*/ 193 h 293"/>
                <a:gd name="T20" fmla="*/ 251 w 461"/>
                <a:gd name="T21" fmla="*/ 234 h 293"/>
                <a:gd name="T22" fmla="*/ 240 w 461"/>
                <a:gd name="T23" fmla="*/ 246 h 293"/>
                <a:gd name="T24" fmla="*/ 221 w 461"/>
                <a:gd name="T25" fmla="*/ 246 h 293"/>
                <a:gd name="T26" fmla="*/ 210 w 461"/>
                <a:gd name="T27" fmla="*/ 234 h 293"/>
                <a:gd name="T28" fmla="*/ 210 w 461"/>
                <a:gd name="T29" fmla="*/ 193 h 293"/>
                <a:gd name="T30" fmla="*/ 169 w 461"/>
                <a:gd name="T31" fmla="*/ 193 h 293"/>
                <a:gd name="T32" fmla="*/ 158 w 461"/>
                <a:gd name="T33" fmla="*/ 181 h 293"/>
                <a:gd name="T34" fmla="*/ 158 w 461"/>
                <a:gd name="T35" fmla="*/ 162 h 293"/>
                <a:gd name="T36" fmla="*/ 169 w 461"/>
                <a:gd name="T37" fmla="*/ 151 h 293"/>
                <a:gd name="T38" fmla="*/ 210 w 461"/>
                <a:gd name="T39" fmla="*/ 151 h 293"/>
                <a:gd name="T40" fmla="*/ 210 w 461"/>
                <a:gd name="T41" fmla="*/ 109 h 293"/>
                <a:gd name="T42" fmla="*/ 221 w 461"/>
                <a:gd name="T43" fmla="*/ 98 h 293"/>
                <a:gd name="T44" fmla="*/ 240 w 461"/>
                <a:gd name="T45" fmla="*/ 98 h 293"/>
                <a:gd name="T46" fmla="*/ 251 w 461"/>
                <a:gd name="T47" fmla="*/ 109 h 293"/>
                <a:gd name="T48" fmla="*/ 251 w 461"/>
                <a:gd name="T49" fmla="*/ 151 h 293"/>
                <a:gd name="T50" fmla="*/ 292 w 461"/>
                <a:gd name="T51" fmla="*/ 151 h 293"/>
                <a:gd name="T52" fmla="*/ 303 w 461"/>
                <a:gd name="T53" fmla="*/ 162 h 293"/>
                <a:gd name="T54" fmla="*/ 303 w 461"/>
                <a:gd name="T55" fmla="*/ 1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293">
                  <a:moveTo>
                    <a:pt x="0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230"/>
                    <a:pt x="63" y="293"/>
                    <a:pt x="141" y="293"/>
                  </a:cubicBezTo>
                  <a:cubicBezTo>
                    <a:pt x="320" y="293"/>
                    <a:pt x="320" y="293"/>
                    <a:pt x="320" y="293"/>
                  </a:cubicBezTo>
                  <a:cubicBezTo>
                    <a:pt x="398" y="293"/>
                    <a:pt x="461" y="230"/>
                    <a:pt x="461" y="152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0" y="0"/>
                  </a:lnTo>
                  <a:close/>
                  <a:moveTo>
                    <a:pt x="303" y="181"/>
                  </a:moveTo>
                  <a:cubicBezTo>
                    <a:pt x="303" y="188"/>
                    <a:pt x="298" y="193"/>
                    <a:pt x="292" y="193"/>
                  </a:cubicBezTo>
                  <a:cubicBezTo>
                    <a:pt x="251" y="193"/>
                    <a:pt x="251" y="193"/>
                    <a:pt x="251" y="193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1"/>
                    <a:pt x="246" y="246"/>
                    <a:pt x="240" y="246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215" y="246"/>
                    <a:pt x="210" y="241"/>
                    <a:pt x="210" y="234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3" y="193"/>
                    <a:pt x="158" y="188"/>
                    <a:pt x="158" y="181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58" y="156"/>
                    <a:pt x="163" y="151"/>
                    <a:pt x="169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210" y="103"/>
                    <a:pt x="215" y="98"/>
                    <a:pt x="221" y="98"/>
                  </a:cubicBezTo>
                  <a:cubicBezTo>
                    <a:pt x="240" y="98"/>
                    <a:pt x="240" y="98"/>
                    <a:pt x="240" y="98"/>
                  </a:cubicBezTo>
                  <a:cubicBezTo>
                    <a:pt x="246" y="98"/>
                    <a:pt x="251" y="103"/>
                    <a:pt x="251" y="109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92" y="151"/>
                    <a:pt x="292" y="151"/>
                    <a:pt x="292" y="151"/>
                  </a:cubicBezTo>
                  <a:cubicBezTo>
                    <a:pt x="298" y="151"/>
                    <a:pt x="303" y="156"/>
                    <a:pt x="303" y="162"/>
                  </a:cubicBezTo>
                  <a:lnTo>
                    <a:pt x="303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6" name="Rectangle 283"/>
            <p:cNvSpPr>
              <a:spLocks noChangeArrowheads="1"/>
            </p:cNvSpPr>
            <p:nvPr/>
          </p:nvSpPr>
          <p:spPr bwMode="auto">
            <a:xfrm>
              <a:off x="5843588" y="2373313"/>
              <a:ext cx="3460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7" name="Freeform 284"/>
            <p:cNvSpPr/>
            <p:nvPr/>
          </p:nvSpPr>
          <p:spPr bwMode="auto">
            <a:xfrm>
              <a:off x="5832475" y="2339975"/>
              <a:ext cx="368300" cy="50800"/>
            </a:xfrm>
            <a:custGeom>
              <a:avLst/>
              <a:gdLst>
                <a:gd name="T0" fmla="*/ 17 w 491"/>
                <a:gd name="T1" fmla="*/ 67 h 67"/>
                <a:gd name="T2" fmla="*/ 0 w 491"/>
                <a:gd name="T3" fmla="*/ 48 h 67"/>
                <a:gd name="T4" fmla="*/ 0 w 491"/>
                <a:gd name="T5" fmla="*/ 18 h 67"/>
                <a:gd name="T6" fmla="*/ 17 w 491"/>
                <a:gd name="T7" fmla="*/ 0 h 67"/>
                <a:gd name="T8" fmla="*/ 474 w 491"/>
                <a:gd name="T9" fmla="*/ 0 h 67"/>
                <a:gd name="T10" fmla="*/ 491 w 491"/>
                <a:gd name="T11" fmla="*/ 18 h 67"/>
                <a:gd name="T12" fmla="*/ 491 w 491"/>
                <a:gd name="T13" fmla="*/ 48 h 67"/>
                <a:gd name="T14" fmla="*/ 474 w 491"/>
                <a:gd name="T15" fmla="*/ 67 h 67"/>
                <a:gd name="T16" fmla="*/ 17 w 49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7">
                  <a:moveTo>
                    <a:pt x="17" y="67"/>
                  </a:moveTo>
                  <a:cubicBezTo>
                    <a:pt x="8" y="67"/>
                    <a:pt x="0" y="58"/>
                    <a:pt x="0" y="4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3" y="0"/>
                    <a:pt x="491" y="8"/>
                    <a:pt x="491" y="18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1" y="58"/>
                    <a:pt x="483" y="67"/>
                    <a:pt x="474" y="67"/>
                  </a:cubicBezTo>
                  <a:lnTo>
                    <a:pt x="1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68" name="Group 170"/>
          <p:cNvGrpSpPr/>
          <p:nvPr/>
        </p:nvGrpSpPr>
        <p:grpSpPr>
          <a:xfrm>
            <a:off x="4771290" y="3294760"/>
            <a:ext cx="449263" cy="274638"/>
            <a:chOff x="-7938" y="3078163"/>
            <a:chExt cx="449263" cy="274638"/>
          </a:xfrm>
          <a:solidFill>
            <a:sysClr val="window" lastClr="FFFFFF"/>
          </a:solidFill>
        </p:grpSpPr>
        <p:sp>
          <p:nvSpPr>
            <p:cNvPr id="469" name="Freeform 285"/>
            <p:cNvSpPr>
              <a:spLocks noEditPoints="1"/>
            </p:cNvSpPr>
            <p:nvPr/>
          </p:nvSpPr>
          <p:spPr bwMode="auto">
            <a:xfrm>
              <a:off x="-7938" y="3078163"/>
              <a:ext cx="449263" cy="274638"/>
            </a:xfrm>
            <a:custGeom>
              <a:avLst/>
              <a:gdLst>
                <a:gd name="T0" fmla="*/ 299 w 598"/>
                <a:gd name="T1" fmla="*/ 0 h 364"/>
                <a:gd name="T2" fmla="*/ 0 w 598"/>
                <a:gd name="T3" fmla="*/ 182 h 364"/>
                <a:gd name="T4" fmla="*/ 299 w 598"/>
                <a:gd name="T5" fmla="*/ 364 h 364"/>
                <a:gd name="T6" fmla="*/ 598 w 598"/>
                <a:gd name="T7" fmla="*/ 182 h 364"/>
                <a:gd name="T8" fmla="*/ 299 w 598"/>
                <a:gd name="T9" fmla="*/ 0 h 364"/>
                <a:gd name="T10" fmla="*/ 299 w 598"/>
                <a:gd name="T11" fmla="*/ 316 h 364"/>
                <a:gd name="T12" fmla="*/ 166 w 598"/>
                <a:gd name="T13" fmla="*/ 182 h 364"/>
                <a:gd name="T14" fmla="*/ 299 w 598"/>
                <a:gd name="T15" fmla="*/ 48 h 364"/>
                <a:gd name="T16" fmla="*/ 432 w 598"/>
                <a:gd name="T17" fmla="*/ 182 h 364"/>
                <a:gd name="T18" fmla="*/ 299 w 598"/>
                <a:gd name="T19" fmla="*/ 31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64">
                  <a:moveTo>
                    <a:pt x="299" y="0"/>
                  </a:moveTo>
                  <a:cubicBezTo>
                    <a:pt x="106" y="0"/>
                    <a:pt x="0" y="182"/>
                    <a:pt x="0" y="182"/>
                  </a:cubicBezTo>
                  <a:cubicBezTo>
                    <a:pt x="0" y="182"/>
                    <a:pt x="106" y="364"/>
                    <a:pt x="299" y="364"/>
                  </a:cubicBezTo>
                  <a:cubicBezTo>
                    <a:pt x="492" y="364"/>
                    <a:pt x="598" y="182"/>
                    <a:pt x="598" y="182"/>
                  </a:cubicBezTo>
                  <a:cubicBezTo>
                    <a:pt x="598" y="182"/>
                    <a:pt x="492" y="0"/>
                    <a:pt x="299" y="0"/>
                  </a:cubicBezTo>
                  <a:close/>
                  <a:moveTo>
                    <a:pt x="299" y="316"/>
                  </a:moveTo>
                  <a:cubicBezTo>
                    <a:pt x="226" y="315"/>
                    <a:pt x="166" y="256"/>
                    <a:pt x="166" y="182"/>
                  </a:cubicBezTo>
                  <a:cubicBezTo>
                    <a:pt x="166" y="109"/>
                    <a:pt x="226" y="49"/>
                    <a:pt x="299" y="48"/>
                  </a:cubicBezTo>
                  <a:cubicBezTo>
                    <a:pt x="372" y="49"/>
                    <a:pt x="432" y="109"/>
                    <a:pt x="432" y="182"/>
                  </a:cubicBezTo>
                  <a:cubicBezTo>
                    <a:pt x="432" y="256"/>
                    <a:pt x="372" y="315"/>
                    <a:pt x="299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0" name="Oval 286"/>
            <p:cNvSpPr>
              <a:spLocks noChangeArrowheads="1"/>
            </p:cNvSpPr>
            <p:nvPr/>
          </p:nvSpPr>
          <p:spPr bwMode="auto">
            <a:xfrm>
              <a:off x="163512" y="3162300"/>
              <a:ext cx="106363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71" name="Group 173"/>
          <p:cNvGrpSpPr/>
          <p:nvPr/>
        </p:nvGrpSpPr>
        <p:grpSpPr>
          <a:xfrm>
            <a:off x="4819675" y="1865743"/>
            <a:ext cx="406400" cy="423862"/>
            <a:chOff x="839787" y="3005138"/>
            <a:chExt cx="406400" cy="423862"/>
          </a:xfrm>
          <a:solidFill>
            <a:sysClr val="window" lastClr="FFFFFF"/>
          </a:solidFill>
        </p:grpSpPr>
        <p:sp>
          <p:nvSpPr>
            <p:cNvPr id="472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3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4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5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6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7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8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9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0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81" name="Group 183"/>
          <p:cNvGrpSpPr/>
          <p:nvPr/>
        </p:nvGrpSpPr>
        <p:grpSpPr>
          <a:xfrm>
            <a:off x="6205877" y="1935086"/>
            <a:ext cx="473075" cy="268288"/>
            <a:chOff x="2470150" y="3081338"/>
            <a:chExt cx="473075" cy="268288"/>
          </a:xfrm>
          <a:solidFill>
            <a:sysClr val="window" lastClr="FFFFFF"/>
          </a:solidFill>
        </p:grpSpPr>
        <p:sp>
          <p:nvSpPr>
            <p:cNvPr id="482" name="Freeform 296"/>
            <p:cNvSpPr>
              <a:spLocks noEditPoints="1"/>
            </p:cNvSpPr>
            <p:nvPr/>
          </p:nvSpPr>
          <p:spPr bwMode="auto">
            <a:xfrm>
              <a:off x="2470150" y="3081338"/>
              <a:ext cx="473075" cy="268288"/>
            </a:xfrm>
            <a:custGeom>
              <a:avLst/>
              <a:gdLst>
                <a:gd name="T0" fmla="*/ 623 w 630"/>
                <a:gd name="T1" fmla="*/ 83 h 358"/>
                <a:gd name="T2" fmla="*/ 315 w 630"/>
                <a:gd name="T3" fmla="*/ 0 h 358"/>
                <a:gd name="T4" fmla="*/ 6 w 630"/>
                <a:gd name="T5" fmla="*/ 83 h 358"/>
                <a:gd name="T6" fmla="*/ 2 w 630"/>
                <a:gd name="T7" fmla="*/ 99 h 358"/>
                <a:gd name="T8" fmla="*/ 72 w 630"/>
                <a:gd name="T9" fmla="*/ 346 h 358"/>
                <a:gd name="T10" fmla="*/ 88 w 630"/>
                <a:gd name="T11" fmla="*/ 358 h 358"/>
                <a:gd name="T12" fmla="*/ 542 w 630"/>
                <a:gd name="T13" fmla="*/ 358 h 358"/>
                <a:gd name="T14" fmla="*/ 558 w 630"/>
                <a:gd name="T15" fmla="*/ 346 h 358"/>
                <a:gd name="T16" fmla="*/ 628 w 630"/>
                <a:gd name="T17" fmla="*/ 99 h 358"/>
                <a:gd name="T18" fmla="*/ 623 w 630"/>
                <a:gd name="T19" fmla="*/ 83 h 358"/>
                <a:gd name="T20" fmla="*/ 390 w 630"/>
                <a:gd name="T21" fmla="*/ 227 h 358"/>
                <a:gd name="T22" fmla="*/ 315 w 630"/>
                <a:gd name="T23" fmla="*/ 275 h 358"/>
                <a:gd name="T24" fmla="*/ 240 w 630"/>
                <a:gd name="T25" fmla="*/ 227 h 358"/>
                <a:gd name="T26" fmla="*/ 216 w 630"/>
                <a:gd name="T27" fmla="*/ 105 h 358"/>
                <a:gd name="T28" fmla="*/ 279 w 630"/>
                <a:gd name="T29" fmla="*/ 87 h 358"/>
                <a:gd name="T30" fmla="*/ 315 w 630"/>
                <a:gd name="T31" fmla="*/ 136 h 358"/>
                <a:gd name="T32" fmla="*/ 351 w 630"/>
                <a:gd name="T33" fmla="*/ 87 h 358"/>
                <a:gd name="T34" fmla="*/ 414 w 630"/>
                <a:gd name="T35" fmla="*/ 105 h 358"/>
                <a:gd name="T36" fmla="*/ 390 w 630"/>
                <a:gd name="T37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358">
                  <a:moveTo>
                    <a:pt x="623" y="83"/>
                  </a:moveTo>
                  <a:cubicBezTo>
                    <a:pt x="564" y="34"/>
                    <a:pt x="452" y="0"/>
                    <a:pt x="315" y="0"/>
                  </a:cubicBezTo>
                  <a:cubicBezTo>
                    <a:pt x="178" y="0"/>
                    <a:pt x="66" y="34"/>
                    <a:pt x="6" y="83"/>
                  </a:cubicBezTo>
                  <a:cubicBezTo>
                    <a:pt x="2" y="87"/>
                    <a:pt x="0" y="93"/>
                    <a:pt x="2" y="99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4" y="353"/>
                    <a:pt x="81" y="358"/>
                    <a:pt x="88" y="358"/>
                  </a:cubicBezTo>
                  <a:cubicBezTo>
                    <a:pt x="542" y="358"/>
                    <a:pt x="542" y="358"/>
                    <a:pt x="542" y="358"/>
                  </a:cubicBezTo>
                  <a:cubicBezTo>
                    <a:pt x="549" y="358"/>
                    <a:pt x="556" y="353"/>
                    <a:pt x="558" y="346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30" y="93"/>
                    <a:pt x="628" y="87"/>
                    <a:pt x="623" y="83"/>
                  </a:cubicBezTo>
                  <a:close/>
                  <a:moveTo>
                    <a:pt x="390" y="227"/>
                  </a:moveTo>
                  <a:cubicBezTo>
                    <a:pt x="362" y="262"/>
                    <a:pt x="315" y="275"/>
                    <a:pt x="315" y="275"/>
                  </a:cubicBezTo>
                  <a:cubicBezTo>
                    <a:pt x="315" y="275"/>
                    <a:pt x="268" y="262"/>
                    <a:pt x="240" y="227"/>
                  </a:cubicBezTo>
                  <a:cubicBezTo>
                    <a:pt x="212" y="192"/>
                    <a:pt x="194" y="147"/>
                    <a:pt x="216" y="105"/>
                  </a:cubicBezTo>
                  <a:cubicBezTo>
                    <a:pt x="228" y="84"/>
                    <a:pt x="258" y="79"/>
                    <a:pt x="279" y="87"/>
                  </a:cubicBezTo>
                  <a:cubicBezTo>
                    <a:pt x="302" y="94"/>
                    <a:pt x="315" y="136"/>
                    <a:pt x="315" y="136"/>
                  </a:cubicBezTo>
                  <a:cubicBezTo>
                    <a:pt x="315" y="136"/>
                    <a:pt x="328" y="94"/>
                    <a:pt x="351" y="87"/>
                  </a:cubicBezTo>
                  <a:cubicBezTo>
                    <a:pt x="372" y="79"/>
                    <a:pt x="402" y="84"/>
                    <a:pt x="414" y="105"/>
                  </a:cubicBezTo>
                  <a:cubicBezTo>
                    <a:pt x="436" y="147"/>
                    <a:pt x="418" y="192"/>
                    <a:pt x="390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3" name="Freeform 297"/>
            <p:cNvSpPr/>
            <p:nvPr/>
          </p:nvSpPr>
          <p:spPr bwMode="auto">
            <a:xfrm>
              <a:off x="2516187" y="3314700"/>
              <a:ext cx="381000" cy="34925"/>
            </a:xfrm>
            <a:custGeom>
              <a:avLst/>
              <a:gdLst>
                <a:gd name="T0" fmla="*/ 0 w 506"/>
                <a:gd name="T1" fmla="*/ 0 h 47"/>
                <a:gd name="T2" fmla="*/ 10 w 506"/>
                <a:gd name="T3" fmla="*/ 35 h 47"/>
                <a:gd name="T4" fmla="*/ 26 w 506"/>
                <a:gd name="T5" fmla="*/ 47 h 47"/>
                <a:gd name="T6" fmla="*/ 480 w 506"/>
                <a:gd name="T7" fmla="*/ 47 h 47"/>
                <a:gd name="T8" fmla="*/ 496 w 506"/>
                <a:gd name="T9" fmla="*/ 35 h 47"/>
                <a:gd name="T10" fmla="*/ 506 w 506"/>
                <a:gd name="T11" fmla="*/ 0 h 47"/>
                <a:gd name="T12" fmla="*/ 0 w 50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7">
                  <a:moveTo>
                    <a:pt x="0" y="0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2" y="42"/>
                    <a:pt x="19" y="47"/>
                    <a:pt x="26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7" y="47"/>
                    <a:pt x="494" y="42"/>
                    <a:pt x="496" y="35"/>
                  </a:cubicBezTo>
                  <a:cubicBezTo>
                    <a:pt x="506" y="0"/>
                    <a:pt x="506" y="0"/>
                    <a:pt x="5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84" name="Group 186"/>
          <p:cNvGrpSpPr/>
          <p:nvPr/>
        </p:nvGrpSpPr>
        <p:grpSpPr>
          <a:xfrm>
            <a:off x="6968578" y="1913474"/>
            <a:ext cx="469900" cy="404812"/>
            <a:chOff x="3302000" y="3008313"/>
            <a:chExt cx="469900" cy="404812"/>
          </a:xfrm>
          <a:solidFill>
            <a:sysClr val="window" lastClr="FFFFFF"/>
          </a:solidFill>
        </p:grpSpPr>
        <p:sp>
          <p:nvSpPr>
            <p:cNvPr id="485" name="Freeform 298"/>
            <p:cNvSpPr/>
            <p:nvPr/>
          </p:nvSpPr>
          <p:spPr bwMode="auto">
            <a:xfrm>
              <a:off x="3302000" y="3008313"/>
              <a:ext cx="469900" cy="303213"/>
            </a:xfrm>
            <a:custGeom>
              <a:avLst/>
              <a:gdLst>
                <a:gd name="T0" fmla="*/ 24 w 624"/>
                <a:gd name="T1" fmla="*/ 263 h 403"/>
                <a:gd name="T2" fmla="*/ 117 w 624"/>
                <a:gd name="T3" fmla="*/ 263 h 403"/>
                <a:gd name="T4" fmla="*/ 120 w 624"/>
                <a:gd name="T5" fmla="*/ 246 h 403"/>
                <a:gd name="T6" fmla="*/ 127 w 624"/>
                <a:gd name="T7" fmla="*/ 240 h 403"/>
                <a:gd name="T8" fmla="*/ 134 w 624"/>
                <a:gd name="T9" fmla="*/ 245 h 403"/>
                <a:gd name="T10" fmla="*/ 147 w 624"/>
                <a:gd name="T11" fmla="*/ 278 h 403"/>
                <a:gd name="T12" fmla="*/ 172 w 624"/>
                <a:gd name="T13" fmla="*/ 151 h 403"/>
                <a:gd name="T14" fmla="*/ 179 w 624"/>
                <a:gd name="T15" fmla="*/ 145 h 403"/>
                <a:gd name="T16" fmla="*/ 186 w 624"/>
                <a:gd name="T17" fmla="*/ 151 h 403"/>
                <a:gd name="T18" fmla="*/ 204 w 624"/>
                <a:gd name="T19" fmla="*/ 324 h 403"/>
                <a:gd name="T20" fmla="*/ 230 w 624"/>
                <a:gd name="T21" fmla="*/ 146 h 403"/>
                <a:gd name="T22" fmla="*/ 237 w 624"/>
                <a:gd name="T23" fmla="*/ 140 h 403"/>
                <a:gd name="T24" fmla="*/ 244 w 624"/>
                <a:gd name="T25" fmla="*/ 146 h 403"/>
                <a:gd name="T26" fmla="*/ 265 w 624"/>
                <a:gd name="T27" fmla="*/ 263 h 403"/>
                <a:gd name="T28" fmla="*/ 300 w 624"/>
                <a:gd name="T29" fmla="*/ 263 h 403"/>
                <a:gd name="T30" fmla="*/ 308 w 624"/>
                <a:gd name="T31" fmla="*/ 269 h 403"/>
                <a:gd name="T32" fmla="*/ 308 w 624"/>
                <a:gd name="T33" fmla="*/ 275 h 403"/>
                <a:gd name="T34" fmla="*/ 310 w 624"/>
                <a:gd name="T35" fmla="*/ 267 h 403"/>
                <a:gd name="T36" fmla="*/ 317 w 624"/>
                <a:gd name="T37" fmla="*/ 261 h 403"/>
                <a:gd name="T38" fmla="*/ 325 w 624"/>
                <a:gd name="T39" fmla="*/ 267 h 403"/>
                <a:gd name="T40" fmla="*/ 335 w 624"/>
                <a:gd name="T41" fmla="*/ 298 h 403"/>
                <a:gd name="T42" fmla="*/ 344 w 624"/>
                <a:gd name="T43" fmla="*/ 265 h 403"/>
                <a:gd name="T44" fmla="*/ 352 w 624"/>
                <a:gd name="T45" fmla="*/ 260 h 403"/>
                <a:gd name="T46" fmla="*/ 359 w 624"/>
                <a:gd name="T47" fmla="*/ 266 h 403"/>
                <a:gd name="T48" fmla="*/ 372 w 624"/>
                <a:gd name="T49" fmla="*/ 403 h 403"/>
                <a:gd name="T50" fmla="*/ 413 w 624"/>
                <a:gd name="T51" fmla="*/ 199 h 403"/>
                <a:gd name="T52" fmla="*/ 420 w 624"/>
                <a:gd name="T53" fmla="*/ 193 h 403"/>
                <a:gd name="T54" fmla="*/ 428 w 624"/>
                <a:gd name="T55" fmla="*/ 198 h 403"/>
                <a:gd name="T56" fmla="*/ 446 w 624"/>
                <a:gd name="T57" fmla="*/ 243 h 403"/>
                <a:gd name="T58" fmla="*/ 465 w 624"/>
                <a:gd name="T59" fmla="*/ 130 h 403"/>
                <a:gd name="T60" fmla="*/ 472 w 624"/>
                <a:gd name="T61" fmla="*/ 124 h 403"/>
                <a:gd name="T62" fmla="*/ 479 w 624"/>
                <a:gd name="T63" fmla="*/ 129 h 403"/>
                <a:gd name="T64" fmla="*/ 513 w 624"/>
                <a:gd name="T65" fmla="*/ 263 h 403"/>
                <a:gd name="T66" fmla="*/ 602 w 624"/>
                <a:gd name="T67" fmla="*/ 263 h 403"/>
                <a:gd name="T68" fmla="*/ 604 w 624"/>
                <a:gd name="T69" fmla="*/ 263 h 403"/>
                <a:gd name="T70" fmla="*/ 589 w 624"/>
                <a:gd name="T71" fmla="*/ 72 h 403"/>
                <a:gd name="T72" fmla="*/ 412 w 624"/>
                <a:gd name="T73" fmla="*/ 21 h 403"/>
                <a:gd name="T74" fmla="*/ 312 w 624"/>
                <a:gd name="T75" fmla="*/ 98 h 403"/>
                <a:gd name="T76" fmla="*/ 212 w 624"/>
                <a:gd name="T77" fmla="*/ 21 h 403"/>
                <a:gd name="T78" fmla="*/ 35 w 624"/>
                <a:gd name="T79" fmla="*/ 72 h 403"/>
                <a:gd name="T80" fmla="*/ 20 w 624"/>
                <a:gd name="T81" fmla="*/ 264 h 403"/>
                <a:gd name="T82" fmla="*/ 24 w 624"/>
                <a:gd name="T83" fmla="*/ 2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403">
                  <a:moveTo>
                    <a:pt x="24" y="263"/>
                  </a:moveTo>
                  <a:cubicBezTo>
                    <a:pt x="117" y="263"/>
                    <a:pt x="117" y="263"/>
                    <a:pt x="117" y="263"/>
                  </a:cubicBezTo>
                  <a:cubicBezTo>
                    <a:pt x="120" y="246"/>
                    <a:pt x="120" y="246"/>
                    <a:pt x="120" y="246"/>
                  </a:cubicBezTo>
                  <a:cubicBezTo>
                    <a:pt x="121" y="243"/>
                    <a:pt x="123" y="241"/>
                    <a:pt x="127" y="240"/>
                  </a:cubicBezTo>
                  <a:cubicBezTo>
                    <a:pt x="130" y="240"/>
                    <a:pt x="133" y="242"/>
                    <a:pt x="134" y="245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2" y="147"/>
                    <a:pt x="176" y="144"/>
                    <a:pt x="179" y="145"/>
                  </a:cubicBezTo>
                  <a:cubicBezTo>
                    <a:pt x="183" y="145"/>
                    <a:pt x="186" y="148"/>
                    <a:pt x="186" y="151"/>
                  </a:cubicBezTo>
                  <a:cubicBezTo>
                    <a:pt x="204" y="324"/>
                    <a:pt x="204" y="324"/>
                    <a:pt x="204" y="324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30" y="143"/>
                    <a:pt x="233" y="140"/>
                    <a:pt x="237" y="140"/>
                  </a:cubicBezTo>
                  <a:cubicBezTo>
                    <a:pt x="241" y="140"/>
                    <a:pt x="244" y="142"/>
                    <a:pt x="244" y="146"/>
                  </a:cubicBezTo>
                  <a:cubicBezTo>
                    <a:pt x="265" y="263"/>
                    <a:pt x="265" y="263"/>
                    <a:pt x="265" y="263"/>
                  </a:cubicBezTo>
                  <a:cubicBezTo>
                    <a:pt x="300" y="263"/>
                    <a:pt x="300" y="263"/>
                    <a:pt x="300" y="263"/>
                  </a:cubicBezTo>
                  <a:cubicBezTo>
                    <a:pt x="304" y="263"/>
                    <a:pt x="307" y="266"/>
                    <a:pt x="308" y="269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11" y="264"/>
                    <a:pt x="314" y="262"/>
                    <a:pt x="317" y="261"/>
                  </a:cubicBezTo>
                  <a:cubicBezTo>
                    <a:pt x="321" y="261"/>
                    <a:pt x="324" y="264"/>
                    <a:pt x="325" y="26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5" y="262"/>
                    <a:pt x="349" y="259"/>
                    <a:pt x="352" y="260"/>
                  </a:cubicBezTo>
                  <a:cubicBezTo>
                    <a:pt x="356" y="260"/>
                    <a:pt x="358" y="263"/>
                    <a:pt x="359" y="266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413" y="199"/>
                    <a:pt x="413" y="199"/>
                    <a:pt x="413" y="199"/>
                  </a:cubicBezTo>
                  <a:cubicBezTo>
                    <a:pt x="414" y="196"/>
                    <a:pt x="417" y="194"/>
                    <a:pt x="420" y="193"/>
                  </a:cubicBezTo>
                  <a:cubicBezTo>
                    <a:pt x="423" y="193"/>
                    <a:pt x="426" y="195"/>
                    <a:pt x="428" y="198"/>
                  </a:cubicBezTo>
                  <a:cubicBezTo>
                    <a:pt x="446" y="243"/>
                    <a:pt x="446" y="243"/>
                    <a:pt x="446" y="243"/>
                  </a:cubicBezTo>
                  <a:cubicBezTo>
                    <a:pt x="465" y="130"/>
                    <a:pt x="465" y="130"/>
                    <a:pt x="465" y="130"/>
                  </a:cubicBezTo>
                  <a:cubicBezTo>
                    <a:pt x="466" y="126"/>
                    <a:pt x="468" y="124"/>
                    <a:pt x="472" y="124"/>
                  </a:cubicBezTo>
                  <a:cubicBezTo>
                    <a:pt x="475" y="123"/>
                    <a:pt x="479" y="126"/>
                    <a:pt x="479" y="129"/>
                  </a:cubicBezTo>
                  <a:cubicBezTo>
                    <a:pt x="513" y="263"/>
                    <a:pt x="513" y="263"/>
                    <a:pt x="513" y="263"/>
                  </a:cubicBezTo>
                  <a:cubicBezTo>
                    <a:pt x="602" y="263"/>
                    <a:pt x="602" y="263"/>
                    <a:pt x="602" y="263"/>
                  </a:cubicBezTo>
                  <a:cubicBezTo>
                    <a:pt x="603" y="263"/>
                    <a:pt x="604" y="263"/>
                    <a:pt x="604" y="263"/>
                  </a:cubicBezTo>
                  <a:cubicBezTo>
                    <a:pt x="624" y="201"/>
                    <a:pt x="624" y="135"/>
                    <a:pt x="589" y="72"/>
                  </a:cubicBezTo>
                  <a:cubicBezTo>
                    <a:pt x="557" y="14"/>
                    <a:pt x="473" y="0"/>
                    <a:pt x="412" y="21"/>
                  </a:cubicBezTo>
                  <a:cubicBezTo>
                    <a:pt x="350" y="42"/>
                    <a:pt x="312" y="98"/>
                    <a:pt x="312" y="98"/>
                  </a:cubicBezTo>
                  <a:cubicBezTo>
                    <a:pt x="312" y="98"/>
                    <a:pt x="274" y="42"/>
                    <a:pt x="212" y="21"/>
                  </a:cubicBezTo>
                  <a:cubicBezTo>
                    <a:pt x="151" y="0"/>
                    <a:pt x="67" y="14"/>
                    <a:pt x="35" y="72"/>
                  </a:cubicBezTo>
                  <a:cubicBezTo>
                    <a:pt x="0" y="136"/>
                    <a:pt x="0" y="202"/>
                    <a:pt x="20" y="264"/>
                  </a:cubicBezTo>
                  <a:cubicBezTo>
                    <a:pt x="21" y="263"/>
                    <a:pt x="22" y="263"/>
                    <a:pt x="24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6" name="Freeform 299"/>
            <p:cNvSpPr/>
            <p:nvPr/>
          </p:nvSpPr>
          <p:spPr bwMode="auto">
            <a:xfrm>
              <a:off x="3321050" y="3133725"/>
              <a:ext cx="431800" cy="279400"/>
            </a:xfrm>
            <a:custGeom>
              <a:avLst/>
              <a:gdLst>
                <a:gd name="T0" fmla="*/ 483 w 576"/>
                <a:gd name="T1" fmla="*/ 111 h 373"/>
                <a:gd name="T2" fmla="*/ 476 w 576"/>
                <a:gd name="T3" fmla="*/ 105 h 373"/>
                <a:gd name="T4" fmla="*/ 450 w 576"/>
                <a:gd name="T5" fmla="*/ 0 h 373"/>
                <a:gd name="T6" fmla="*/ 432 w 576"/>
                <a:gd name="T7" fmla="*/ 104 h 373"/>
                <a:gd name="T8" fmla="*/ 426 w 576"/>
                <a:gd name="T9" fmla="*/ 110 h 373"/>
                <a:gd name="T10" fmla="*/ 418 w 576"/>
                <a:gd name="T11" fmla="*/ 106 h 373"/>
                <a:gd name="T12" fmla="*/ 399 w 576"/>
                <a:gd name="T13" fmla="*/ 59 h 373"/>
                <a:gd name="T14" fmla="*/ 353 w 576"/>
                <a:gd name="T15" fmla="*/ 286 h 373"/>
                <a:gd name="T16" fmla="*/ 346 w 576"/>
                <a:gd name="T17" fmla="*/ 292 h 373"/>
                <a:gd name="T18" fmla="*/ 345 w 576"/>
                <a:gd name="T19" fmla="*/ 292 h 373"/>
                <a:gd name="T20" fmla="*/ 338 w 576"/>
                <a:gd name="T21" fmla="*/ 286 h 373"/>
                <a:gd name="T22" fmla="*/ 324 w 576"/>
                <a:gd name="T23" fmla="*/ 138 h 373"/>
                <a:gd name="T24" fmla="*/ 318 w 576"/>
                <a:gd name="T25" fmla="*/ 159 h 373"/>
                <a:gd name="T26" fmla="*/ 311 w 576"/>
                <a:gd name="T27" fmla="*/ 164 h 373"/>
                <a:gd name="T28" fmla="*/ 311 w 576"/>
                <a:gd name="T29" fmla="*/ 164 h 373"/>
                <a:gd name="T30" fmla="*/ 304 w 576"/>
                <a:gd name="T31" fmla="*/ 159 h 373"/>
                <a:gd name="T32" fmla="*/ 294 w 576"/>
                <a:gd name="T33" fmla="*/ 128 h 373"/>
                <a:gd name="T34" fmla="*/ 289 w 576"/>
                <a:gd name="T35" fmla="*/ 148 h 373"/>
                <a:gd name="T36" fmla="*/ 281 w 576"/>
                <a:gd name="T37" fmla="*/ 153 h 373"/>
                <a:gd name="T38" fmla="*/ 275 w 576"/>
                <a:gd name="T39" fmla="*/ 147 h 373"/>
                <a:gd name="T40" fmla="*/ 270 w 576"/>
                <a:gd name="T41" fmla="*/ 111 h 373"/>
                <a:gd name="T42" fmla="*/ 235 w 576"/>
                <a:gd name="T43" fmla="*/ 111 h 373"/>
                <a:gd name="T44" fmla="*/ 227 w 576"/>
                <a:gd name="T45" fmla="*/ 105 h 373"/>
                <a:gd name="T46" fmla="*/ 214 w 576"/>
                <a:gd name="T47" fmla="*/ 26 h 373"/>
                <a:gd name="T48" fmla="*/ 185 w 576"/>
                <a:gd name="T49" fmla="*/ 218 h 373"/>
                <a:gd name="T50" fmla="*/ 178 w 576"/>
                <a:gd name="T51" fmla="*/ 224 h 373"/>
                <a:gd name="T52" fmla="*/ 171 w 576"/>
                <a:gd name="T53" fmla="*/ 218 h 373"/>
                <a:gd name="T54" fmla="*/ 153 w 576"/>
                <a:gd name="T55" fmla="*/ 36 h 373"/>
                <a:gd name="T56" fmla="*/ 133 w 576"/>
                <a:gd name="T57" fmla="*/ 139 h 373"/>
                <a:gd name="T58" fmla="*/ 126 w 576"/>
                <a:gd name="T59" fmla="*/ 145 h 373"/>
                <a:gd name="T60" fmla="*/ 119 w 576"/>
                <a:gd name="T61" fmla="*/ 140 h 373"/>
                <a:gd name="T62" fmla="*/ 106 w 576"/>
                <a:gd name="T63" fmla="*/ 107 h 373"/>
                <a:gd name="T64" fmla="*/ 100 w 576"/>
                <a:gd name="T65" fmla="*/ 111 h 373"/>
                <a:gd name="T66" fmla="*/ 0 w 576"/>
                <a:gd name="T67" fmla="*/ 111 h 373"/>
                <a:gd name="T68" fmla="*/ 77 w 576"/>
                <a:gd name="T69" fmla="*/ 241 h 373"/>
                <a:gd name="T70" fmla="*/ 288 w 576"/>
                <a:gd name="T71" fmla="*/ 373 h 373"/>
                <a:gd name="T72" fmla="*/ 499 w 576"/>
                <a:gd name="T73" fmla="*/ 241 h 373"/>
                <a:gd name="T74" fmla="*/ 576 w 576"/>
                <a:gd name="T75" fmla="*/ 111 h 373"/>
                <a:gd name="T76" fmla="*/ 483 w 576"/>
                <a:gd name="T77" fmla="*/ 11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373">
                  <a:moveTo>
                    <a:pt x="483" y="111"/>
                  </a:moveTo>
                  <a:cubicBezTo>
                    <a:pt x="480" y="111"/>
                    <a:pt x="477" y="108"/>
                    <a:pt x="476" y="105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8"/>
                    <a:pt x="429" y="110"/>
                    <a:pt x="426" y="110"/>
                  </a:cubicBezTo>
                  <a:cubicBezTo>
                    <a:pt x="422" y="111"/>
                    <a:pt x="419" y="109"/>
                    <a:pt x="418" y="106"/>
                  </a:cubicBezTo>
                  <a:cubicBezTo>
                    <a:pt x="399" y="59"/>
                    <a:pt x="399" y="59"/>
                    <a:pt x="399" y="59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52" y="290"/>
                    <a:pt x="349" y="292"/>
                    <a:pt x="346" y="292"/>
                  </a:cubicBezTo>
                  <a:cubicBezTo>
                    <a:pt x="346" y="292"/>
                    <a:pt x="346" y="292"/>
                    <a:pt x="345" y="292"/>
                  </a:cubicBezTo>
                  <a:cubicBezTo>
                    <a:pt x="342" y="292"/>
                    <a:pt x="339" y="289"/>
                    <a:pt x="338" y="28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4" y="164"/>
                    <a:pt x="311" y="164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8" y="164"/>
                    <a:pt x="305" y="162"/>
                    <a:pt x="304" y="159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288" y="151"/>
                    <a:pt x="285" y="153"/>
                    <a:pt x="281" y="153"/>
                  </a:cubicBezTo>
                  <a:cubicBezTo>
                    <a:pt x="278" y="153"/>
                    <a:pt x="275" y="150"/>
                    <a:pt x="275" y="147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1" y="111"/>
                    <a:pt x="228" y="108"/>
                    <a:pt x="227" y="10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5" y="222"/>
                    <a:pt x="182" y="225"/>
                    <a:pt x="178" y="224"/>
                  </a:cubicBezTo>
                  <a:cubicBezTo>
                    <a:pt x="174" y="224"/>
                    <a:pt x="171" y="222"/>
                    <a:pt x="171" y="218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42"/>
                    <a:pt x="129" y="144"/>
                    <a:pt x="126" y="145"/>
                  </a:cubicBezTo>
                  <a:cubicBezTo>
                    <a:pt x="123" y="145"/>
                    <a:pt x="120" y="143"/>
                    <a:pt x="119" y="140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9"/>
                    <a:pt x="102" y="111"/>
                    <a:pt x="10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57"/>
                    <a:pt x="45" y="201"/>
                    <a:pt x="77" y="241"/>
                  </a:cubicBezTo>
                  <a:cubicBezTo>
                    <a:pt x="156" y="337"/>
                    <a:pt x="288" y="373"/>
                    <a:pt x="288" y="373"/>
                  </a:cubicBezTo>
                  <a:cubicBezTo>
                    <a:pt x="288" y="373"/>
                    <a:pt x="420" y="337"/>
                    <a:pt x="499" y="241"/>
                  </a:cubicBezTo>
                  <a:cubicBezTo>
                    <a:pt x="531" y="201"/>
                    <a:pt x="559" y="157"/>
                    <a:pt x="576" y="111"/>
                  </a:cubicBezTo>
                  <a:lnTo>
                    <a:pt x="483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87" name="Group 189"/>
          <p:cNvGrpSpPr/>
          <p:nvPr/>
        </p:nvGrpSpPr>
        <p:grpSpPr>
          <a:xfrm>
            <a:off x="7716166" y="1865742"/>
            <a:ext cx="334963" cy="403225"/>
            <a:chOff x="4197350" y="3013075"/>
            <a:chExt cx="334963" cy="403225"/>
          </a:xfrm>
          <a:solidFill>
            <a:sysClr val="window" lastClr="FFFFFF"/>
          </a:solidFill>
        </p:grpSpPr>
        <p:sp>
          <p:nvSpPr>
            <p:cNvPr id="488" name="Freeform 300"/>
            <p:cNvSpPr>
              <a:spLocks noEditPoints="1"/>
            </p:cNvSpPr>
            <p:nvPr/>
          </p:nvSpPr>
          <p:spPr bwMode="auto">
            <a:xfrm>
              <a:off x="4197350" y="3013075"/>
              <a:ext cx="293688" cy="403225"/>
            </a:xfrm>
            <a:custGeom>
              <a:avLst/>
              <a:gdLst>
                <a:gd name="T0" fmla="*/ 317 w 391"/>
                <a:gd name="T1" fmla="*/ 220 h 536"/>
                <a:gd name="T2" fmla="*/ 196 w 391"/>
                <a:gd name="T3" fmla="*/ 0 h 536"/>
                <a:gd name="T4" fmla="*/ 74 w 391"/>
                <a:gd name="T5" fmla="*/ 220 h 536"/>
                <a:gd name="T6" fmla="*/ 19 w 391"/>
                <a:gd name="T7" fmla="*/ 416 h 536"/>
                <a:gd name="T8" fmla="*/ 196 w 391"/>
                <a:gd name="T9" fmla="*/ 536 h 536"/>
                <a:gd name="T10" fmla="*/ 373 w 391"/>
                <a:gd name="T11" fmla="*/ 416 h 536"/>
                <a:gd name="T12" fmla="*/ 317 w 391"/>
                <a:gd name="T13" fmla="*/ 220 h 536"/>
                <a:gd name="T14" fmla="*/ 78 w 391"/>
                <a:gd name="T15" fmla="*/ 431 h 536"/>
                <a:gd name="T16" fmla="*/ 150 w 391"/>
                <a:gd name="T17" fmla="*/ 509 h 536"/>
                <a:gd name="T18" fmla="*/ 42 w 391"/>
                <a:gd name="T19" fmla="*/ 410 h 536"/>
                <a:gd name="T20" fmla="*/ 89 w 391"/>
                <a:gd name="T21" fmla="*/ 239 h 536"/>
                <a:gd name="T22" fmla="*/ 181 w 391"/>
                <a:gd name="T23" fmla="*/ 76 h 536"/>
                <a:gd name="T24" fmla="*/ 108 w 391"/>
                <a:gd name="T25" fmla="*/ 239 h 536"/>
                <a:gd name="T26" fmla="*/ 78 w 391"/>
                <a:gd name="T27" fmla="*/ 431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36">
                  <a:moveTo>
                    <a:pt x="317" y="220"/>
                  </a:moveTo>
                  <a:cubicBezTo>
                    <a:pt x="253" y="144"/>
                    <a:pt x="210" y="39"/>
                    <a:pt x="196" y="0"/>
                  </a:cubicBezTo>
                  <a:cubicBezTo>
                    <a:pt x="181" y="39"/>
                    <a:pt x="138" y="144"/>
                    <a:pt x="74" y="220"/>
                  </a:cubicBezTo>
                  <a:cubicBezTo>
                    <a:pt x="0" y="308"/>
                    <a:pt x="7" y="382"/>
                    <a:pt x="19" y="416"/>
                  </a:cubicBezTo>
                  <a:cubicBezTo>
                    <a:pt x="41" y="485"/>
                    <a:pt x="104" y="534"/>
                    <a:pt x="196" y="536"/>
                  </a:cubicBezTo>
                  <a:cubicBezTo>
                    <a:pt x="287" y="534"/>
                    <a:pt x="350" y="485"/>
                    <a:pt x="373" y="416"/>
                  </a:cubicBezTo>
                  <a:cubicBezTo>
                    <a:pt x="384" y="382"/>
                    <a:pt x="391" y="308"/>
                    <a:pt x="317" y="220"/>
                  </a:cubicBezTo>
                  <a:close/>
                  <a:moveTo>
                    <a:pt x="78" y="431"/>
                  </a:moveTo>
                  <a:cubicBezTo>
                    <a:pt x="93" y="465"/>
                    <a:pt x="118" y="492"/>
                    <a:pt x="150" y="509"/>
                  </a:cubicBezTo>
                  <a:cubicBezTo>
                    <a:pt x="95" y="496"/>
                    <a:pt x="58" y="459"/>
                    <a:pt x="42" y="410"/>
                  </a:cubicBezTo>
                  <a:cubicBezTo>
                    <a:pt x="33" y="380"/>
                    <a:pt x="27" y="315"/>
                    <a:pt x="89" y="239"/>
                  </a:cubicBezTo>
                  <a:cubicBezTo>
                    <a:pt x="132" y="187"/>
                    <a:pt x="163" y="119"/>
                    <a:pt x="181" y="76"/>
                  </a:cubicBezTo>
                  <a:cubicBezTo>
                    <a:pt x="165" y="124"/>
                    <a:pt x="142" y="187"/>
                    <a:pt x="108" y="239"/>
                  </a:cubicBezTo>
                  <a:cubicBezTo>
                    <a:pt x="49" y="330"/>
                    <a:pt x="64" y="400"/>
                    <a:pt x="78" y="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9" name="Freeform 301"/>
            <p:cNvSpPr>
              <a:spLocks noEditPoints="1"/>
            </p:cNvSpPr>
            <p:nvPr/>
          </p:nvSpPr>
          <p:spPr bwMode="auto">
            <a:xfrm>
              <a:off x="4391025" y="3041650"/>
              <a:ext cx="141288" cy="193675"/>
            </a:xfrm>
            <a:custGeom>
              <a:avLst/>
              <a:gdLst>
                <a:gd name="T0" fmla="*/ 153 w 188"/>
                <a:gd name="T1" fmla="*/ 106 h 258"/>
                <a:gd name="T2" fmla="*/ 94 w 188"/>
                <a:gd name="T3" fmla="*/ 0 h 258"/>
                <a:gd name="T4" fmla="*/ 35 w 188"/>
                <a:gd name="T5" fmla="*/ 106 h 258"/>
                <a:gd name="T6" fmla="*/ 8 w 188"/>
                <a:gd name="T7" fmla="*/ 201 h 258"/>
                <a:gd name="T8" fmla="*/ 94 w 188"/>
                <a:gd name="T9" fmla="*/ 258 h 258"/>
                <a:gd name="T10" fmla="*/ 179 w 188"/>
                <a:gd name="T11" fmla="*/ 201 h 258"/>
                <a:gd name="T12" fmla="*/ 153 w 188"/>
                <a:gd name="T13" fmla="*/ 106 h 258"/>
                <a:gd name="T14" fmla="*/ 37 w 188"/>
                <a:gd name="T15" fmla="*/ 208 h 258"/>
                <a:gd name="T16" fmla="*/ 72 w 188"/>
                <a:gd name="T17" fmla="*/ 246 h 258"/>
                <a:gd name="T18" fmla="*/ 20 w 188"/>
                <a:gd name="T19" fmla="*/ 198 h 258"/>
                <a:gd name="T20" fmla="*/ 43 w 188"/>
                <a:gd name="T21" fmla="*/ 115 h 258"/>
                <a:gd name="T22" fmla="*/ 87 w 188"/>
                <a:gd name="T23" fmla="*/ 37 h 258"/>
                <a:gd name="T24" fmla="*/ 52 w 188"/>
                <a:gd name="T25" fmla="*/ 115 h 258"/>
                <a:gd name="T26" fmla="*/ 37 w 188"/>
                <a:gd name="T27" fmla="*/ 20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58">
                  <a:moveTo>
                    <a:pt x="153" y="106"/>
                  </a:moveTo>
                  <a:cubicBezTo>
                    <a:pt x="122" y="69"/>
                    <a:pt x="101" y="18"/>
                    <a:pt x="94" y="0"/>
                  </a:cubicBezTo>
                  <a:cubicBezTo>
                    <a:pt x="87" y="18"/>
                    <a:pt x="66" y="69"/>
                    <a:pt x="35" y="106"/>
                  </a:cubicBezTo>
                  <a:cubicBezTo>
                    <a:pt x="0" y="148"/>
                    <a:pt x="3" y="184"/>
                    <a:pt x="8" y="201"/>
                  </a:cubicBezTo>
                  <a:cubicBezTo>
                    <a:pt x="19" y="234"/>
                    <a:pt x="50" y="257"/>
                    <a:pt x="94" y="258"/>
                  </a:cubicBezTo>
                  <a:cubicBezTo>
                    <a:pt x="138" y="257"/>
                    <a:pt x="169" y="234"/>
                    <a:pt x="179" y="201"/>
                  </a:cubicBezTo>
                  <a:cubicBezTo>
                    <a:pt x="185" y="184"/>
                    <a:pt x="188" y="148"/>
                    <a:pt x="153" y="106"/>
                  </a:cubicBezTo>
                  <a:close/>
                  <a:moveTo>
                    <a:pt x="37" y="208"/>
                  </a:moveTo>
                  <a:cubicBezTo>
                    <a:pt x="44" y="224"/>
                    <a:pt x="56" y="238"/>
                    <a:pt x="72" y="246"/>
                  </a:cubicBezTo>
                  <a:cubicBezTo>
                    <a:pt x="46" y="239"/>
                    <a:pt x="27" y="221"/>
                    <a:pt x="20" y="198"/>
                  </a:cubicBezTo>
                  <a:cubicBezTo>
                    <a:pt x="15" y="183"/>
                    <a:pt x="12" y="152"/>
                    <a:pt x="43" y="115"/>
                  </a:cubicBezTo>
                  <a:cubicBezTo>
                    <a:pt x="63" y="90"/>
                    <a:pt x="78" y="57"/>
                    <a:pt x="87" y="37"/>
                  </a:cubicBezTo>
                  <a:cubicBezTo>
                    <a:pt x="79" y="60"/>
                    <a:pt x="68" y="90"/>
                    <a:pt x="52" y="115"/>
                  </a:cubicBezTo>
                  <a:cubicBezTo>
                    <a:pt x="23" y="159"/>
                    <a:pt x="30" y="193"/>
                    <a:pt x="37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90" name="Group 192"/>
          <p:cNvGrpSpPr/>
          <p:nvPr/>
        </p:nvGrpSpPr>
        <p:grpSpPr>
          <a:xfrm>
            <a:off x="8382830" y="1885168"/>
            <a:ext cx="404813" cy="436563"/>
            <a:chOff x="4994275" y="2997200"/>
            <a:chExt cx="404813" cy="436563"/>
          </a:xfrm>
          <a:solidFill>
            <a:sysClr val="window" lastClr="FFFFFF"/>
          </a:solidFill>
        </p:grpSpPr>
        <p:sp>
          <p:nvSpPr>
            <p:cNvPr id="491" name="Freeform 302"/>
            <p:cNvSpPr>
              <a:spLocks noEditPoints="1"/>
            </p:cNvSpPr>
            <p:nvPr/>
          </p:nvSpPr>
          <p:spPr bwMode="auto">
            <a:xfrm>
              <a:off x="4994275" y="3103563"/>
              <a:ext cx="249238" cy="330200"/>
            </a:xfrm>
            <a:custGeom>
              <a:avLst/>
              <a:gdLst>
                <a:gd name="T0" fmla="*/ 170 w 332"/>
                <a:gd name="T1" fmla="*/ 194 h 439"/>
                <a:gd name="T2" fmla="*/ 111 w 332"/>
                <a:gd name="T3" fmla="*/ 77 h 439"/>
                <a:gd name="T4" fmla="*/ 177 w 332"/>
                <a:gd name="T5" fmla="*/ 101 h 439"/>
                <a:gd name="T6" fmla="*/ 194 w 332"/>
                <a:gd name="T7" fmla="*/ 55 h 439"/>
                <a:gd name="T8" fmla="*/ 44 w 332"/>
                <a:gd name="T9" fmla="*/ 0 h 439"/>
                <a:gd name="T10" fmla="*/ 0 w 332"/>
                <a:gd name="T11" fmla="*/ 153 h 439"/>
                <a:gd name="T12" fmla="*/ 47 w 332"/>
                <a:gd name="T13" fmla="*/ 166 h 439"/>
                <a:gd name="T14" fmla="*/ 67 w 332"/>
                <a:gd name="T15" fmla="*/ 99 h 439"/>
                <a:gd name="T16" fmla="*/ 126 w 332"/>
                <a:gd name="T17" fmla="*/ 216 h 439"/>
                <a:gd name="T18" fmla="*/ 96 w 332"/>
                <a:gd name="T19" fmla="*/ 359 h 439"/>
                <a:gd name="T20" fmla="*/ 252 w 332"/>
                <a:gd name="T21" fmla="*/ 410 h 439"/>
                <a:gd name="T22" fmla="*/ 303 w 332"/>
                <a:gd name="T23" fmla="*/ 254 h 439"/>
                <a:gd name="T24" fmla="*/ 170 w 332"/>
                <a:gd name="T25" fmla="*/ 194 h 439"/>
                <a:gd name="T26" fmla="*/ 229 w 332"/>
                <a:gd name="T27" fmla="*/ 366 h 439"/>
                <a:gd name="T28" fmla="*/ 139 w 332"/>
                <a:gd name="T29" fmla="*/ 337 h 439"/>
                <a:gd name="T30" fmla="*/ 169 w 332"/>
                <a:gd name="T31" fmla="*/ 247 h 439"/>
                <a:gd name="T32" fmla="*/ 259 w 332"/>
                <a:gd name="T33" fmla="*/ 276 h 439"/>
                <a:gd name="T34" fmla="*/ 229 w 332"/>
                <a:gd name="T35" fmla="*/ 36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439">
                  <a:moveTo>
                    <a:pt x="170" y="194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84" y="250"/>
                    <a:pt x="70" y="309"/>
                    <a:pt x="96" y="359"/>
                  </a:cubicBezTo>
                  <a:cubicBezTo>
                    <a:pt x="124" y="416"/>
                    <a:pt x="194" y="439"/>
                    <a:pt x="252" y="410"/>
                  </a:cubicBezTo>
                  <a:cubicBezTo>
                    <a:pt x="309" y="381"/>
                    <a:pt x="332" y="311"/>
                    <a:pt x="303" y="254"/>
                  </a:cubicBezTo>
                  <a:cubicBezTo>
                    <a:pt x="278" y="205"/>
                    <a:pt x="222" y="181"/>
                    <a:pt x="170" y="194"/>
                  </a:cubicBezTo>
                  <a:close/>
                  <a:moveTo>
                    <a:pt x="229" y="366"/>
                  </a:moveTo>
                  <a:cubicBezTo>
                    <a:pt x="196" y="383"/>
                    <a:pt x="156" y="370"/>
                    <a:pt x="139" y="337"/>
                  </a:cubicBezTo>
                  <a:cubicBezTo>
                    <a:pt x="123" y="304"/>
                    <a:pt x="136" y="264"/>
                    <a:pt x="169" y="247"/>
                  </a:cubicBezTo>
                  <a:cubicBezTo>
                    <a:pt x="202" y="230"/>
                    <a:pt x="242" y="244"/>
                    <a:pt x="259" y="276"/>
                  </a:cubicBezTo>
                  <a:cubicBezTo>
                    <a:pt x="275" y="309"/>
                    <a:pt x="262" y="350"/>
                    <a:pt x="229" y="3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2" name="Freeform 303"/>
            <p:cNvSpPr>
              <a:spLocks noEditPoints="1"/>
            </p:cNvSpPr>
            <p:nvPr/>
          </p:nvSpPr>
          <p:spPr bwMode="auto">
            <a:xfrm>
              <a:off x="5157788" y="2997200"/>
              <a:ext cx="241300" cy="319088"/>
            </a:xfrm>
            <a:custGeom>
              <a:avLst/>
              <a:gdLst>
                <a:gd name="T0" fmla="*/ 205 w 319"/>
                <a:gd name="T1" fmla="*/ 223 h 424"/>
                <a:gd name="T2" fmla="*/ 236 w 319"/>
                <a:gd name="T3" fmla="*/ 81 h 424"/>
                <a:gd name="T4" fmla="*/ 80 w 319"/>
                <a:gd name="T5" fmla="*/ 29 h 424"/>
                <a:gd name="T6" fmla="*/ 28 w 319"/>
                <a:gd name="T7" fmla="*/ 185 h 424"/>
                <a:gd name="T8" fmla="*/ 161 w 319"/>
                <a:gd name="T9" fmla="*/ 245 h 424"/>
                <a:gd name="T10" fmla="*/ 177 w 319"/>
                <a:gd name="T11" fmla="*/ 277 h 424"/>
                <a:gd name="T12" fmla="*/ 102 w 319"/>
                <a:gd name="T13" fmla="*/ 315 h 424"/>
                <a:gd name="T14" fmla="*/ 124 w 319"/>
                <a:gd name="T15" fmla="*/ 359 h 424"/>
                <a:gd name="T16" fmla="*/ 199 w 319"/>
                <a:gd name="T17" fmla="*/ 321 h 424"/>
                <a:gd name="T18" fmla="*/ 252 w 319"/>
                <a:gd name="T19" fmla="*/ 424 h 424"/>
                <a:gd name="T20" fmla="*/ 296 w 319"/>
                <a:gd name="T21" fmla="*/ 402 h 424"/>
                <a:gd name="T22" fmla="*/ 243 w 319"/>
                <a:gd name="T23" fmla="*/ 299 h 424"/>
                <a:gd name="T24" fmla="*/ 319 w 319"/>
                <a:gd name="T25" fmla="*/ 260 h 424"/>
                <a:gd name="T26" fmla="*/ 297 w 319"/>
                <a:gd name="T27" fmla="*/ 216 h 424"/>
                <a:gd name="T28" fmla="*/ 221 w 319"/>
                <a:gd name="T29" fmla="*/ 255 h 424"/>
                <a:gd name="T30" fmla="*/ 205 w 319"/>
                <a:gd name="T31" fmla="*/ 223 h 424"/>
                <a:gd name="T32" fmla="*/ 72 w 319"/>
                <a:gd name="T33" fmla="*/ 163 h 424"/>
                <a:gd name="T34" fmla="*/ 102 w 319"/>
                <a:gd name="T35" fmla="*/ 73 h 424"/>
                <a:gd name="T36" fmla="*/ 192 w 319"/>
                <a:gd name="T37" fmla="*/ 103 h 424"/>
                <a:gd name="T38" fmla="*/ 162 w 319"/>
                <a:gd name="T39" fmla="*/ 193 h 424"/>
                <a:gd name="T40" fmla="*/ 72 w 319"/>
                <a:gd name="T41" fmla="*/ 16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9" h="424">
                  <a:moveTo>
                    <a:pt x="205" y="223"/>
                  </a:moveTo>
                  <a:cubicBezTo>
                    <a:pt x="247" y="189"/>
                    <a:pt x="261" y="130"/>
                    <a:pt x="236" y="81"/>
                  </a:cubicBezTo>
                  <a:cubicBezTo>
                    <a:pt x="207" y="23"/>
                    <a:pt x="137" y="0"/>
                    <a:pt x="80" y="29"/>
                  </a:cubicBezTo>
                  <a:cubicBezTo>
                    <a:pt x="23" y="58"/>
                    <a:pt x="0" y="128"/>
                    <a:pt x="28" y="185"/>
                  </a:cubicBezTo>
                  <a:cubicBezTo>
                    <a:pt x="54" y="235"/>
                    <a:pt x="110" y="259"/>
                    <a:pt x="161" y="245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02" y="315"/>
                    <a:pt x="102" y="315"/>
                    <a:pt x="102" y="315"/>
                  </a:cubicBezTo>
                  <a:cubicBezTo>
                    <a:pt x="124" y="359"/>
                    <a:pt x="124" y="359"/>
                    <a:pt x="124" y="359"/>
                  </a:cubicBezTo>
                  <a:cubicBezTo>
                    <a:pt x="199" y="321"/>
                    <a:pt x="199" y="321"/>
                    <a:pt x="199" y="321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21" y="255"/>
                    <a:pt x="221" y="255"/>
                    <a:pt x="221" y="255"/>
                  </a:cubicBezTo>
                  <a:lnTo>
                    <a:pt x="205" y="223"/>
                  </a:lnTo>
                  <a:close/>
                  <a:moveTo>
                    <a:pt x="72" y="163"/>
                  </a:moveTo>
                  <a:cubicBezTo>
                    <a:pt x="56" y="130"/>
                    <a:pt x="69" y="90"/>
                    <a:pt x="102" y="73"/>
                  </a:cubicBezTo>
                  <a:cubicBezTo>
                    <a:pt x="135" y="57"/>
                    <a:pt x="175" y="70"/>
                    <a:pt x="192" y="103"/>
                  </a:cubicBezTo>
                  <a:cubicBezTo>
                    <a:pt x="208" y="136"/>
                    <a:pt x="195" y="176"/>
                    <a:pt x="162" y="193"/>
                  </a:cubicBezTo>
                  <a:cubicBezTo>
                    <a:pt x="129" y="209"/>
                    <a:pt x="89" y="196"/>
                    <a:pt x="72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93" name="Group 195"/>
          <p:cNvGrpSpPr/>
          <p:nvPr/>
        </p:nvGrpSpPr>
        <p:grpSpPr>
          <a:xfrm>
            <a:off x="6994996" y="3981132"/>
            <a:ext cx="360363" cy="368300"/>
            <a:chOff x="5846763" y="3030538"/>
            <a:chExt cx="360363" cy="368300"/>
          </a:xfrm>
          <a:solidFill>
            <a:sysClr val="window" lastClr="FFFFFF"/>
          </a:solidFill>
        </p:grpSpPr>
        <p:sp>
          <p:nvSpPr>
            <p:cNvPr id="494" name="Freeform 304"/>
            <p:cNvSpPr/>
            <p:nvPr/>
          </p:nvSpPr>
          <p:spPr bwMode="auto">
            <a:xfrm>
              <a:off x="5922963" y="3030538"/>
              <a:ext cx="207963" cy="88900"/>
            </a:xfrm>
            <a:custGeom>
              <a:avLst/>
              <a:gdLst>
                <a:gd name="T0" fmla="*/ 45 w 276"/>
                <a:gd name="T1" fmla="*/ 117 h 117"/>
                <a:gd name="T2" fmla="*/ 45 w 276"/>
                <a:gd name="T3" fmla="*/ 61 h 117"/>
                <a:gd name="T4" fmla="*/ 65 w 276"/>
                <a:gd name="T5" fmla="*/ 41 h 117"/>
                <a:gd name="T6" fmla="*/ 211 w 276"/>
                <a:gd name="T7" fmla="*/ 41 h 117"/>
                <a:gd name="T8" fmla="*/ 231 w 276"/>
                <a:gd name="T9" fmla="*/ 61 h 117"/>
                <a:gd name="T10" fmla="*/ 231 w 276"/>
                <a:gd name="T11" fmla="*/ 117 h 117"/>
                <a:gd name="T12" fmla="*/ 276 w 276"/>
                <a:gd name="T13" fmla="*/ 117 h 117"/>
                <a:gd name="T14" fmla="*/ 276 w 276"/>
                <a:gd name="T15" fmla="*/ 42 h 117"/>
                <a:gd name="T16" fmla="*/ 235 w 276"/>
                <a:gd name="T17" fmla="*/ 0 h 117"/>
                <a:gd name="T18" fmla="*/ 41 w 276"/>
                <a:gd name="T19" fmla="*/ 0 h 117"/>
                <a:gd name="T20" fmla="*/ 0 w 276"/>
                <a:gd name="T21" fmla="*/ 42 h 117"/>
                <a:gd name="T22" fmla="*/ 0 w 276"/>
                <a:gd name="T23" fmla="*/ 117 h 117"/>
                <a:gd name="T24" fmla="*/ 45 w 276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17">
                  <a:moveTo>
                    <a:pt x="45" y="117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54" y="41"/>
                    <a:pt x="65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22" y="41"/>
                    <a:pt x="231" y="50"/>
                    <a:pt x="231" y="61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6" y="19"/>
                    <a:pt x="257" y="0"/>
                    <a:pt x="2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45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5" name="Freeform 305"/>
            <p:cNvSpPr>
              <a:spLocks noEditPoints="1"/>
            </p:cNvSpPr>
            <p:nvPr/>
          </p:nvSpPr>
          <p:spPr bwMode="auto">
            <a:xfrm>
              <a:off x="5846763" y="3119438"/>
              <a:ext cx="360363" cy="279400"/>
            </a:xfrm>
            <a:custGeom>
              <a:avLst/>
              <a:gdLst>
                <a:gd name="T0" fmla="*/ 441 w 478"/>
                <a:gd name="T1" fmla="*/ 0 h 373"/>
                <a:gd name="T2" fmla="*/ 37 w 478"/>
                <a:gd name="T3" fmla="*/ 0 h 373"/>
                <a:gd name="T4" fmla="*/ 0 w 478"/>
                <a:gd name="T5" fmla="*/ 37 h 373"/>
                <a:gd name="T6" fmla="*/ 0 w 478"/>
                <a:gd name="T7" fmla="*/ 336 h 373"/>
                <a:gd name="T8" fmla="*/ 37 w 478"/>
                <a:gd name="T9" fmla="*/ 373 h 373"/>
                <a:gd name="T10" fmla="*/ 441 w 478"/>
                <a:gd name="T11" fmla="*/ 373 h 373"/>
                <a:gd name="T12" fmla="*/ 478 w 478"/>
                <a:gd name="T13" fmla="*/ 336 h 373"/>
                <a:gd name="T14" fmla="*/ 478 w 478"/>
                <a:gd name="T15" fmla="*/ 37 h 373"/>
                <a:gd name="T16" fmla="*/ 441 w 478"/>
                <a:gd name="T17" fmla="*/ 0 h 373"/>
                <a:gd name="T18" fmla="*/ 378 w 478"/>
                <a:gd name="T19" fmla="*/ 204 h 373"/>
                <a:gd name="T20" fmla="*/ 356 w 478"/>
                <a:gd name="T21" fmla="*/ 226 h 373"/>
                <a:gd name="T22" fmla="*/ 279 w 478"/>
                <a:gd name="T23" fmla="*/ 226 h 373"/>
                <a:gd name="T24" fmla="*/ 279 w 478"/>
                <a:gd name="T25" fmla="*/ 303 h 373"/>
                <a:gd name="T26" fmla="*/ 257 w 478"/>
                <a:gd name="T27" fmla="*/ 325 h 373"/>
                <a:gd name="T28" fmla="*/ 221 w 478"/>
                <a:gd name="T29" fmla="*/ 325 h 373"/>
                <a:gd name="T30" fmla="*/ 199 w 478"/>
                <a:gd name="T31" fmla="*/ 303 h 373"/>
                <a:gd name="T32" fmla="*/ 199 w 478"/>
                <a:gd name="T33" fmla="*/ 226 h 373"/>
                <a:gd name="T34" fmla="*/ 122 w 478"/>
                <a:gd name="T35" fmla="*/ 226 h 373"/>
                <a:gd name="T36" fmla="*/ 100 w 478"/>
                <a:gd name="T37" fmla="*/ 204 h 373"/>
                <a:gd name="T38" fmla="*/ 100 w 478"/>
                <a:gd name="T39" fmla="*/ 168 h 373"/>
                <a:gd name="T40" fmla="*/ 122 w 478"/>
                <a:gd name="T41" fmla="*/ 146 h 373"/>
                <a:gd name="T42" fmla="*/ 199 w 478"/>
                <a:gd name="T43" fmla="*/ 146 h 373"/>
                <a:gd name="T44" fmla="*/ 199 w 478"/>
                <a:gd name="T45" fmla="*/ 69 h 373"/>
                <a:gd name="T46" fmla="*/ 221 w 478"/>
                <a:gd name="T47" fmla="*/ 47 h 373"/>
                <a:gd name="T48" fmla="*/ 257 w 478"/>
                <a:gd name="T49" fmla="*/ 47 h 373"/>
                <a:gd name="T50" fmla="*/ 279 w 478"/>
                <a:gd name="T51" fmla="*/ 69 h 373"/>
                <a:gd name="T52" fmla="*/ 279 w 478"/>
                <a:gd name="T53" fmla="*/ 146 h 373"/>
                <a:gd name="T54" fmla="*/ 356 w 478"/>
                <a:gd name="T55" fmla="*/ 146 h 373"/>
                <a:gd name="T56" fmla="*/ 378 w 478"/>
                <a:gd name="T57" fmla="*/ 168 h 373"/>
                <a:gd name="T58" fmla="*/ 378 w 478"/>
                <a:gd name="T59" fmla="*/ 2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8" h="373">
                  <a:moveTo>
                    <a:pt x="4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6"/>
                    <a:pt x="16" y="373"/>
                    <a:pt x="37" y="373"/>
                  </a:cubicBezTo>
                  <a:cubicBezTo>
                    <a:pt x="441" y="373"/>
                    <a:pt x="441" y="373"/>
                    <a:pt x="441" y="373"/>
                  </a:cubicBezTo>
                  <a:cubicBezTo>
                    <a:pt x="462" y="373"/>
                    <a:pt x="478" y="356"/>
                    <a:pt x="478" y="336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16"/>
                    <a:pt x="462" y="0"/>
                    <a:pt x="441" y="0"/>
                  </a:cubicBezTo>
                  <a:close/>
                  <a:moveTo>
                    <a:pt x="378" y="204"/>
                  </a:moveTo>
                  <a:cubicBezTo>
                    <a:pt x="378" y="216"/>
                    <a:pt x="368" y="226"/>
                    <a:pt x="356" y="226"/>
                  </a:cubicBezTo>
                  <a:cubicBezTo>
                    <a:pt x="279" y="226"/>
                    <a:pt x="279" y="226"/>
                    <a:pt x="279" y="226"/>
                  </a:cubicBezTo>
                  <a:cubicBezTo>
                    <a:pt x="279" y="303"/>
                    <a:pt x="279" y="303"/>
                    <a:pt x="279" y="303"/>
                  </a:cubicBezTo>
                  <a:cubicBezTo>
                    <a:pt x="279" y="316"/>
                    <a:pt x="269" y="325"/>
                    <a:pt x="257" y="325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09" y="325"/>
                    <a:pt x="199" y="316"/>
                    <a:pt x="199" y="303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10" y="226"/>
                    <a:pt x="100" y="216"/>
                    <a:pt x="100" y="204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100" y="156"/>
                    <a:pt x="110" y="146"/>
                    <a:pt x="122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57"/>
                    <a:pt x="209" y="47"/>
                    <a:pt x="221" y="47"/>
                  </a:cubicBezTo>
                  <a:cubicBezTo>
                    <a:pt x="257" y="47"/>
                    <a:pt x="257" y="47"/>
                    <a:pt x="257" y="47"/>
                  </a:cubicBezTo>
                  <a:cubicBezTo>
                    <a:pt x="269" y="47"/>
                    <a:pt x="279" y="57"/>
                    <a:pt x="279" y="69"/>
                  </a:cubicBezTo>
                  <a:cubicBezTo>
                    <a:pt x="279" y="146"/>
                    <a:pt x="279" y="146"/>
                    <a:pt x="279" y="146"/>
                  </a:cubicBezTo>
                  <a:cubicBezTo>
                    <a:pt x="356" y="146"/>
                    <a:pt x="356" y="146"/>
                    <a:pt x="356" y="146"/>
                  </a:cubicBezTo>
                  <a:cubicBezTo>
                    <a:pt x="368" y="146"/>
                    <a:pt x="378" y="156"/>
                    <a:pt x="378" y="168"/>
                  </a:cubicBezTo>
                  <a:lnTo>
                    <a:pt x="37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96" name="Group 198"/>
          <p:cNvGrpSpPr/>
          <p:nvPr/>
        </p:nvGrpSpPr>
        <p:grpSpPr>
          <a:xfrm>
            <a:off x="6277446" y="3969709"/>
            <a:ext cx="414338" cy="436563"/>
            <a:chOff x="5819775" y="3827463"/>
            <a:chExt cx="414338" cy="436563"/>
          </a:xfrm>
          <a:solidFill>
            <a:sysClr val="window" lastClr="FFFFFF"/>
          </a:solidFill>
        </p:grpSpPr>
        <p:sp>
          <p:nvSpPr>
            <p:cNvPr id="497" name="Freeform 306"/>
            <p:cNvSpPr>
              <a:spLocks noEditPoints="1"/>
            </p:cNvSpPr>
            <p:nvPr/>
          </p:nvSpPr>
          <p:spPr bwMode="auto">
            <a:xfrm>
              <a:off x="5937250" y="3827463"/>
              <a:ext cx="173038" cy="436563"/>
            </a:xfrm>
            <a:custGeom>
              <a:avLst/>
              <a:gdLst>
                <a:gd name="T0" fmla="*/ 93 w 231"/>
                <a:gd name="T1" fmla="*/ 545 h 582"/>
                <a:gd name="T2" fmla="*/ 16 w 231"/>
                <a:gd name="T3" fmla="*/ 303 h 582"/>
                <a:gd name="T4" fmla="*/ 85 w 231"/>
                <a:gd name="T5" fmla="*/ 2 h 582"/>
                <a:gd name="T6" fmla="*/ 145 w 231"/>
                <a:gd name="T7" fmla="*/ 37 h 582"/>
                <a:gd name="T8" fmla="*/ 222 w 231"/>
                <a:gd name="T9" fmla="*/ 279 h 582"/>
                <a:gd name="T10" fmla="*/ 218 w 231"/>
                <a:gd name="T11" fmla="*/ 482 h 582"/>
                <a:gd name="T12" fmla="*/ 153 w 231"/>
                <a:gd name="T13" fmla="*/ 580 h 582"/>
                <a:gd name="T14" fmla="*/ 93 w 231"/>
                <a:gd name="T15" fmla="*/ 545 h 582"/>
                <a:gd name="T16" fmla="*/ 124 w 231"/>
                <a:gd name="T17" fmla="*/ 52 h 582"/>
                <a:gd name="T18" fmla="*/ 88 w 231"/>
                <a:gd name="T19" fmla="*/ 27 h 582"/>
                <a:gd name="T20" fmla="*/ 42 w 231"/>
                <a:gd name="T21" fmla="*/ 300 h 582"/>
                <a:gd name="T22" fmla="*/ 114 w 231"/>
                <a:gd name="T23" fmla="*/ 530 h 582"/>
                <a:gd name="T24" fmla="*/ 150 w 231"/>
                <a:gd name="T25" fmla="*/ 555 h 582"/>
                <a:gd name="T26" fmla="*/ 193 w 231"/>
                <a:gd name="T27" fmla="*/ 477 h 582"/>
                <a:gd name="T28" fmla="*/ 196 w 231"/>
                <a:gd name="T29" fmla="*/ 282 h 582"/>
                <a:gd name="T30" fmla="*/ 124 w 231"/>
                <a:gd name="T31" fmla="*/ 5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82">
                  <a:moveTo>
                    <a:pt x="93" y="545"/>
                  </a:moveTo>
                  <a:cubicBezTo>
                    <a:pt x="58" y="498"/>
                    <a:pt x="28" y="405"/>
                    <a:pt x="16" y="303"/>
                  </a:cubicBezTo>
                  <a:cubicBezTo>
                    <a:pt x="0" y="163"/>
                    <a:pt x="18" y="9"/>
                    <a:pt x="85" y="2"/>
                  </a:cubicBezTo>
                  <a:cubicBezTo>
                    <a:pt x="99" y="0"/>
                    <a:pt x="121" y="5"/>
                    <a:pt x="145" y="37"/>
                  </a:cubicBezTo>
                  <a:cubicBezTo>
                    <a:pt x="180" y="84"/>
                    <a:pt x="210" y="177"/>
                    <a:pt x="222" y="279"/>
                  </a:cubicBezTo>
                  <a:cubicBezTo>
                    <a:pt x="231" y="354"/>
                    <a:pt x="229" y="426"/>
                    <a:pt x="218" y="482"/>
                  </a:cubicBezTo>
                  <a:cubicBezTo>
                    <a:pt x="206" y="543"/>
                    <a:pt x="184" y="577"/>
                    <a:pt x="153" y="580"/>
                  </a:cubicBezTo>
                  <a:cubicBezTo>
                    <a:pt x="139" y="582"/>
                    <a:pt x="117" y="577"/>
                    <a:pt x="93" y="545"/>
                  </a:cubicBezTo>
                  <a:close/>
                  <a:moveTo>
                    <a:pt x="124" y="52"/>
                  </a:moveTo>
                  <a:cubicBezTo>
                    <a:pt x="111" y="35"/>
                    <a:pt x="98" y="26"/>
                    <a:pt x="88" y="27"/>
                  </a:cubicBezTo>
                  <a:cubicBezTo>
                    <a:pt x="52" y="32"/>
                    <a:pt x="24" y="149"/>
                    <a:pt x="42" y="300"/>
                  </a:cubicBezTo>
                  <a:cubicBezTo>
                    <a:pt x="54" y="398"/>
                    <a:pt x="81" y="486"/>
                    <a:pt x="114" y="530"/>
                  </a:cubicBezTo>
                  <a:cubicBezTo>
                    <a:pt x="127" y="547"/>
                    <a:pt x="140" y="556"/>
                    <a:pt x="150" y="555"/>
                  </a:cubicBezTo>
                  <a:cubicBezTo>
                    <a:pt x="167" y="553"/>
                    <a:pt x="184" y="523"/>
                    <a:pt x="193" y="477"/>
                  </a:cubicBezTo>
                  <a:cubicBezTo>
                    <a:pt x="203" y="424"/>
                    <a:pt x="204" y="355"/>
                    <a:pt x="196" y="282"/>
                  </a:cubicBezTo>
                  <a:cubicBezTo>
                    <a:pt x="184" y="184"/>
                    <a:pt x="157" y="96"/>
                    <a:pt x="12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8" name="Freeform 307"/>
            <p:cNvSpPr>
              <a:spLocks noEditPoints="1"/>
            </p:cNvSpPr>
            <p:nvPr/>
          </p:nvSpPr>
          <p:spPr bwMode="auto">
            <a:xfrm>
              <a:off x="5819775" y="3929063"/>
              <a:ext cx="414338" cy="249238"/>
            </a:xfrm>
            <a:custGeom>
              <a:avLst/>
              <a:gdLst>
                <a:gd name="T0" fmla="*/ 24 w 550"/>
                <a:gd name="T1" fmla="*/ 107 h 332"/>
                <a:gd name="T2" fmla="*/ 7 w 550"/>
                <a:gd name="T3" fmla="*/ 40 h 332"/>
                <a:gd name="T4" fmla="*/ 121 w 550"/>
                <a:gd name="T5" fmla="*/ 5 h 332"/>
                <a:gd name="T6" fmla="*/ 316 w 550"/>
                <a:gd name="T7" fmla="*/ 60 h 332"/>
                <a:gd name="T8" fmla="*/ 526 w 550"/>
                <a:gd name="T9" fmla="*/ 203 h 332"/>
                <a:gd name="T10" fmla="*/ 543 w 550"/>
                <a:gd name="T11" fmla="*/ 270 h 332"/>
                <a:gd name="T12" fmla="*/ 234 w 550"/>
                <a:gd name="T13" fmla="*/ 250 h 332"/>
                <a:gd name="T14" fmla="*/ 24 w 550"/>
                <a:gd name="T15" fmla="*/ 107 h 332"/>
                <a:gd name="T16" fmla="*/ 505 w 550"/>
                <a:gd name="T17" fmla="*/ 218 h 332"/>
                <a:gd name="T18" fmla="*/ 306 w 550"/>
                <a:gd name="T19" fmla="*/ 84 h 332"/>
                <a:gd name="T20" fmla="*/ 118 w 550"/>
                <a:gd name="T21" fmla="*/ 31 h 332"/>
                <a:gd name="T22" fmla="*/ 31 w 550"/>
                <a:gd name="T23" fmla="*/ 50 h 332"/>
                <a:gd name="T24" fmla="*/ 45 w 550"/>
                <a:gd name="T25" fmla="*/ 92 h 332"/>
                <a:gd name="T26" fmla="*/ 244 w 550"/>
                <a:gd name="T27" fmla="*/ 226 h 332"/>
                <a:gd name="T28" fmla="*/ 519 w 550"/>
                <a:gd name="T29" fmla="*/ 260 h 332"/>
                <a:gd name="T30" fmla="*/ 505 w 550"/>
                <a:gd name="T31" fmla="*/ 2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332">
                  <a:moveTo>
                    <a:pt x="24" y="107"/>
                  </a:moveTo>
                  <a:cubicBezTo>
                    <a:pt x="0" y="75"/>
                    <a:pt x="2" y="53"/>
                    <a:pt x="7" y="40"/>
                  </a:cubicBezTo>
                  <a:cubicBezTo>
                    <a:pt x="19" y="12"/>
                    <a:pt x="59" y="0"/>
                    <a:pt x="121" y="5"/>
                  </a:cubicBezTo>
                  <a:cubicBezTo>
                    <a:pt x="177" y="11"/>
                    <a:pt x="246" y="30"/>
                    <a:pt x="316" y="60"/>
                  </a:cubicBezTo>
                  <a:cubicBezTo>
                    <a:pt x="410" y="101"/>
                    <a:pt x="491" y="155"/>
                    <a:pt x="526" y="203"/>
                  </a:cubicBezTo>
                  <a:cubicBezTo>
                    <a:pt x="550" y="235"/>
                    <a:pt x="548" y="257"/>
                    <a:pt x="543" y="270"/>
                  </a:cubicBezTo>
                  <a:cubicBezTo>
                    <a:pt x="516" y="332"/>
                    <a:pt x="364" y="306"/>
                    <a:pt x="234" y="250"/>
                  </a:cubicBezTo>
                  <a:cubicBezTo>
                    <a:pt x="140" y="209"/>
                    <a:pt x="59" y="155"/>
                    <a:pt x="24" y="107"/>
                  </a:cubicBezTo>
                  <a:close/>
                  <a:moveTo>
                    <a:pt x="505" y="218"/>
                  </a:moveTo>
                  <a:cubicBezTo>
                    <a:pt x="472" y="174"/>
                    <a:pt x="396" y="123"/>
                    <a:pt x="306" y="84"/>
                  </a:cubicBezTo>
                  <a:cubicBezTo>
                    <a:pt x="239" y="55"/>
                    <a:pt x="172" y="36"/>
                    <a:pt x="118" y="31"/>
                  </a:cubicBezTo>
                  <a:cubicBezTo>
                    <a:pt x="71" y="27"/>
                    <a:pt x="38" y="34"/>
                    <a:pt x="31" y="50"/>
                  </a:cubicBezTo>
                  <a:cubicBezTo>
                    <a:pt x="27" y="60"/>
                    <a:pt x="32" y="74"/>
                    <a:pt x="45" y="92"/>
                  </a:cubicBezTo>
                  <a:cubicBezTo>
                    <a:pt x="78" y="136"/>
                    <a:pt x="154" y="187"/>
                    <a:pt x="244" y="226"/>
                  </a:cubicBezTo>
                  <a:cubicBezTo>
                    <a:pt x="384" y="286"/>
                    <a:pt x="504" y="293"/>
                    <a:pt x="519" y="260"/>
                  </a:cubicBezTo>
                  <a:cubicBezTo>
                    <a:pt x="523" y="250"/>
                    <a:pt x="518" y="236"/>
                    <a:pt x="505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9" name="Freeform 308"/>
            <p:cNvSpPr/>
            <p:nvPr/>
          </p:nvSpPr>
          <p:spPr bwMode="auto">
            <a:xfrm>
              <a:off x="5995988" y="4019550"/>
              <a:ext cx="60325" cy="58738"/>
            </a:xfrm>
            <a:custGeom>
              <a:avLst/>
              <a:gdLst>
                <a:gd name="T0" fmla="*/ 61 w 79"/>
                <a:gd name="T1" fmla="*/ 68 h 79"/>
                <a:gd name="T2" fmla="*/ 11 w 79"/>
                <a:gd name="T3" fmla="*/ 61 h 79"/>
                <a:gd name="T4" fmla="*/ 19 w 79"/>
                <a:gd name="T5" fmla="*/ 11 h 79"/>
                <a:gd name="T6" fmla="*/ 68 w 79"/>
                <a:gd name="T7" fmla="*/ 18 h 79"/>
                <a:gd name="T8" fmla="*/ 61 w 79"/>
                <a:gd name="T9" fmla="*/ 6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1" y="68"/>
                  </a:moveTo>
                  <a:cubicBezTo>
                    <a:pt x="45" y="79"/>
                    <a:pt x="23" y="76"/>
                    <a:pt x="11" y="61"/>
                  </a:cubicBezTo>
                  <a:cubicBezTo>
                    <a:pt x="0" y="45"/>
                    <a:pt x="3" y="23"/>
                    <a:pt x="19" y="11"/>
                  </a:cubicBezTo>
                  <a:cubicBezTo>
                    <a:pt x="34" y="0"/>
                    <a:pt x="56" y="3"/>
                    <a:pt x="68" y="18"/>
                  </a:cubicBezTo>
                  <a:cubicBezTo>
                    <a:pt x="79" y="34"/>
                    <a:pt x="76" y="56"/>
                    <a:pt x="61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0" name="Freeform 309"/>
            <p:cNvSpPr>
              <a:spLocks noEditPoints="1"/>
            </p:cNvSpPr>
            <p:nvPr/>
          </p:nvSpPr>
          <p:spPr bwMode="auto">
            <a:xfrm>
              <a:off x="5821363" y="3873500"/>
              <a:ext cx="411163" cy="342900"/>
            </a:xfrm>
            <a:custGeom>
              <a:avLst/>
              <a:gdLst>
                <a:gd name="T0" fmla="*/ 40 w 548"/>
                <a:gd name="T1" fmla="*/ 402 h 456"/>
                <a:gd name="T2" fmla="*/ 212 w 548"/>
                <a:gd name="T3" fmla="*/ 145 h 456"/>
                <a:gd name="T4" fmla="*/ 508 w 548"/>
                <a:gd name="T5" fmla="*/ 54 h 456"/>
                <a:gd name="T6" fmla="*/ 336 w 548"/>
                <a:gd name="T7" fmla="*/ 311 h 456"/>
                <a:gd name="T8" fmla="*/ 40 w 548"/>
                <a:gd name="T9" fmla="*/ 402 h 456"/>
                <a:gd name="T10" fmla="*/ 487 w 548"/>
                <a:gd name="T11" fmla="*/ 69 h 456"/>
                <a:gd name="T12" fmla="*/ 228 w 548"/>
                <a:gd name="T13" fmla="*/ 166 h 456"/>
                <a:gd name="T14" fmla="*/ 61 w 548"/>
                <a:gd name="T15" fmla="*/ 387 h 456"/>
                <a:gd name="T16" fmla="*/ 320 w 548"/>
                <a:gd name="T17" fmla="*/ 290 h 456"/>
                <a:gd name="T18" fmla="*/ 487 w 548"/>
                <a:gd name="T19" fmla="*/ 6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456">
                  <a:moveTo>
                    <a:pt x="40" y="402"/>
                  </a:moveTo>
                  <a:cubicBezTo>
                    <a:pt x="0" y="348"/>
                    <a:pt x="99" y="230"/>
                    <a:pt x="212" y="145"/>
                  </a:cubicBezTo>
                  <a:cubicBezTo>
                    <a:pt x="325" y="61"/>
                    <a:pt x="468" y="0"/>
                    <a:pt x="508" y="54"/>
                  </a:cubicBezTo>
                  <a:cubicBezTo>
                    <a:pt x="548" y="108"/>
                    <a:pt x="449" y="226"/>
                    <a:pt x="336" y="311"/>
                  </a:cubicBezTo>
                  <a:cubicBezTo>
                    <a:pt x="223" y="395"/>
                    <a:pt x="81" y="456"/>
                    <a:pt x="40" y="402"/>
                  </a:cubicBezTo>
                  <a:close/>
                  <a:moveTo>
                    <a:pt x="487" y="69"/>
                  </a:moveTo>
                  <a:cubicBezTo>
                    <a:pt x="465" y="40"/>
                    <a:pt x="350" y="75"/>
                    <a:pt x="228" y="166"/>
                  </a:cubicBezTo>
                  <a:cubicBezTo>
                    <a:pt x="106" y="257"/>
                    <a:pt x="39" y="357"/>
                    <a:pt x="61" y="387"/>
                  </a:cubicBezTo>
                  <a:cubicBezTo>
                    <a:pt x="83" y="416"/>
                    <a:pt x="198" y="381"/>
                    <a:pt x="320" y="290"/>
                  </a:cubicBezTo>
                  <a:cubicBezTo>
                    <a:pt x="442" y="199"/>
                    <a:pt x="509" y="99"/>
                    <a:pt x="48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01" name="Group 203"/>
          <p:cNvGrpSpPr/>
          <p:nvPr/>
        </p:nvGrpSpPr>
        <p:grpSpPr>
          <a:xfrm>
            <a:off x="8476778" y="2531954"/>
            <a:ext cx="246063" cy="414338"/>
            <a:chOff x="5068888" y="3838575"/>
            <a:chExt cx="246063" cy="414338"/>
          </a:xfrm>
          <a:solidFill>
            <a:sysClr val="window" lastClr="FFFFFF"/>
          </a:solidFill>
        </p:grpSpPr>
        <p:sp>
          <p:nvSpPr>
            <p:cNvPr id="502" name="Freeform 310"/>
            <p:cNvSpPr/>
            <p:nvPr/>
          </p:nvSpPr>
          <p:spPr bwMode="auto">
            <a:xfrm>
              <a:off x="5068888" y="3843338"/>
              <a:ext cx="241300" cy="409575"/>
            </a:xfrm>
            <a:custGeom>
              <a:avLst/>
              <a:gdLst>
                <a:gd name="T0" fmla="*/ 268 w 321"/>
                <a:gd name="T1" fmla="*/ 0 h 544"/>
                <a:gd name="T2" fmla="*/ 243 w 321"/>
                <a:gd name="T3" fmla="*/ 0 h 544"/>
                <a:gd name="T4" fmla="*/ 243 w 321"/>
                <a:gd name="T5" fmla="*/ 35 h 544"/>
                <a:gd name="T6" fmla="*/ 268 w 321"/>
                <a:gd name="T7" fmla="*/ 35 h 544"/>
                <a:gd name="T8" fmla="*/ 286 w 321"/>
                <a:gd name="T9" fmla="*/ 53 h 544"/>
                <a:gd name="T10" fmla="*/ 286 w 321"/>
                <a:gd name="T11" fmla="*/ 190 h 544"/>
                <a:gd name="T12" fmla="*/ 268 w 321"/>
                <a:gd name="T13" fmla="*/ 208 h 544"/>
                <a:gd name="T14" fmla="*/ 53 w 321"/>
                <a:gd name="T15" fmla="*/ 208 h 544"/>
                <a:gd name="T16" fmla="*/ 35 w 321"/>
                <a:gd name="T17" fmla="*/ 190 h 544"/>
                <a:gd name="T18" fmla="*/ 35 w 321"/>
                <a:gd name="T19" fmla="*/ 53 h 544"/>
                <a:gd name="T20" fmla="*/ 53 w 321"/>
                <a:gd name="T21" fmla="*/ 35 h 544"/>
                <a:gd name="T22" fmla="*/ 78 w 321"/>
                <a:gd name="T23" fmla="*/ 35 h 544"/>
                <a:gd name="T24" fmla="*/ 78 w 321"/>
                <a:gd name="T25" fmla="*/ 0 h 544"/>
                <a:gd name="T26" fmla="*/ 53 w 321"/>
                <a:gd name="T27" fmla="*/ 0 h 544"/>
                <a:gd name="T28" fmla="*/ 0 w 321"/>
                <a:gd name="T29" fmla="*/ 53 h 544"/>
                <a:gd name="T30" fmla="*/ 0 w 321"/>
                <a:gd name="T31" fmla="*/ 190 h 544"/>
                <a:gd name="T32" fmla="*/ 53 w 321"/>
                <a:gd name="T33" fmla="*/ 243 h 544"/>
                <a:gd name="T34" fmla="*/ 142 w 321"/>
                <a:gd name="T35" fmla="*/ 243 h 544"/>
                <a:gd name="T36" fmla="*/ 142 w 321"/>
                <a:gd name="T37" fmla="*/ 486 h 544"/>
                <a:gd name="T38" fmla="*/ 199 w 321"/>
                <a:gd name="T39" fmla="*/ 544 h 544"/>
                <a:gd name="T40" fmla="*/ 238 w 321"/>
                <a:gd name="T41" fmla="*/ 544 h 544"/>
                <a:gd name="T42" fmla="*/ 296 w 321"/>
                <a:gd name="T43" fmla="*/ 486 h 544"/>
                <a:gd name="T44" fmla="*/ 296 w 321"/>
                <a:gd name="T45" fmla="*/ 445 h 544"/>
                <a:gd name="T46" fmla="*/ 258 w 321"/>
                <a:gd name="T47" fmla="*/ 445 h 544"/>
                <a:gd name="T48" fmla="*/ 258 w 321"/>
                <a:gd name="T49" fmla="*/ 486 h 544"/>
                <a:gd name="T50" fmla="*/ 238 w 321"/>
                <a:gd name="T51" fmla="*/ 506 h 544"/>
                <a:gd name="T52" fmla="*/ 199 w 321"/>
                <a:gd name="T53" fmla="*/ 506 h 544"/>
                <a:gd name="T54" fmla="*/ 179 w 321"/>
                <a:gd name="T55" fmla="*/ 486 h 544"/>
                <a:gd name="T56" fmla="*/ 179 w 321"/>
                <a:gd name="T57" fmla="*/ 243 h 544"/>
                <a:gd name="T58" fmla="*/ 268 w 321"/>
                <a:gd name="T59" fmla="*/ 243 h 544"/>
                <a:gd name="T60" fmla="*/ 321 w 321"/>
                <a:gd name="T61" fmla="*/ 190 h 544"/>
                <a:gd name="T62" fmla="*/ 321 w 321"/>
                <a:gd name="T63" fmla="*/ 53 h 544"/>
                <a:gd name="T64" fmla="*/ 268 w 321"/>
                <a:gd name="T6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544">
                  <a:moveTo>
                    <a:pt x="26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35"/>
                    <a:pt x="243" y="35"/>
                    <a:pt x="243" y="35"/>
                  </a:cubicBezTo>
                  <a:cubicBezTo>
                    <a:pt x="268" y="35"/>
                    <a:pt x="268" y="35"/>
                    <a:pt x="268" y="35"/>
                  </a:cubicBezTo>
                  <a:cubicBezTo>
                    <a:pt x="278" y="35"/>
                    <a:pt x="286" y="43"/>
                    <a:pt x="286" y="53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200"/>
                    <a:pt x="278" y="208"/>
                    <a:pt x="268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43" y="208"/>
                    <a:pt x="35" y="200"/>
                    <a:pt x="35" y="19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43"/>
                    <a:pt x="43" y="35"/>
                    <a:pt x="5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9"/>
                    <a:pt x="24" y="243"/>
                    <a:pt x="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2" y="518"/>
                    <a:pt x="167" y="544"/>
                    <a:pt x="199" y="544"/>
                  </a:cubicBezTo>
                  <a:cubicBezTo>
                    <a:pt x="238" y="544"/>
                    <a:pt x="238" y="544"/>
                    <a:pt x="238" y="544"/>
                  </a:cubicBezTo>
                  <a:cubicBezTo>
                    <a:pt x="270" y="544"/>
                    <a:pt x="296" y="518"/>
                    <a:pt x="296" y="486"/>
                  </a:cubicBezTo>
                  <a:cubicBezTo>
                    <a:pt x="296" y="445"/>
                    <a:pt x="296" y="445"/>
                    <a:pt x="296" y="445"/>
                  </a:cubicBezTo>
                  <a:cubicBezTo>
                    <a:pt x="258" y="445"/>
                    <a:pt x="258" y="445"/>
                    <a:pt x="258" y="445"/>
                  </a:cubicBezTo>
                  <a:cubicBezTo>
                    <a:pt x="258" y="486"/>
                    <a:pt x="258" y="486"/>
                    <a:pt x="258" y="486"/>
                  </a:cubicBezTo>
                  <a:cubicBezTo>
                    <a:pt x="258" y="497"/>
                    <a:pt x="249" y="506"/>
                    <a:pt x="238" y="506"/>
                  </a:cubicBezTo>
                  <a:cubicBezTo>
                    <a:pt x="199" y="506"/>
                    <a:pt x="199" y="506"/>
                    <a:pt x="199" y="506"/>
                  </a:cubicBezTo>
                  <a:cubicBezTo>
                    <a:pt x="188" y="506"/>
                    <a:pt x="179" y="497"/>
                    <a:pt x="179" y="486"/>
                  </a:cubicBezTo>
                  <a:cubicBezTo>
                    <a:pt x="179" y="243"/>
                    <a:pt x="179" y="243"/>
                    <a:pt x="179" y="243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97" y="243"/>
                    <a:pt x="321" y="219"/>
                    <a:pt x="321" y="190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24"/>
                    <a:pt x="297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3" name="Freeform 311"/>
            <p:cNvSpPr/>
            <p:nvPr/>
          </p:nvSpPr>
          <p:spPr bwMode="auto">
            <a:xfrm>
              <a:off x="5106988" y="3838575"/>
              <a:ext cx="63500" cy="38100"/>
            </a:xfrm>
            <a:custGeom>
              <a:avLst/>
              <a:gdLst>
                <a:gd name="T0" fmla="*/ 84 w 84"/>
                <a:gd name="T1" fmla="*/ 41 h 52"/>
                <a:gd name="T2" fmla="*/ 73 w 84"/>
                <a:gd name="T3" fmla="*/ 52 h 52"/>
                <a:gd name="T4" fmla="*/ 11 w 84"/>
                <a:gd name="T5" fmla="*/ 52 h 52"/>
                <a:gd name="T6" fmla="*/ 0 w 84"/>
                <a:gd name="T7" fmla="*/ 41 h 52"/>
                <a:gd name="T8" fmla="*/ 0 w 84"/>
                <a:gd name="T9" fmla="*/ 11 h 52"/>
                <a:gd name="T10" fmla="*/ 11 w 84"/>
                <a:gd name="T11" fmla="*/ 0 h 52"/>
                <a:gd name="T12" fmla="*/ 73 w 84"/>
                <a:gd name="T13" fmla="*/ 0 h 52"/>
                <a:gd name="T14" fmla="*/ 84 w 84"/>
                <a:gd name="T15" fmla="*/ 11 h 52"/>
                <a:gd name="T16" fmla="*/ 84 w 84"/>
                <a:gd name="T17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84" y="41"/>
                  </a:moveTo>
                  <a:cubicBezTo>
                    <a:pt x="84" y="47"/>
                    <a:pt x="79" y="52"/>
                    <a:pt x="7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4" y="5"/>
                    <a:pt x="84" y="11"/>
                  </a:cubicBezTo>
                  <a:lnTo>
                    <a:pt x="8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4" name="Freeform 312"/>
            <p:cNvSpPr/>
            <p:nvPr/>
          </p:nvSpPr>
          <p:spPr bwMode="auto">
            <a:xfrm>
              <a:off x="5207000" y="3838575"/>
              <a:ext cx="63500" cy="38100"/>
            </a:xfrm>
            <a:custGeom>
              <a:avLst/>
              <a:gdLst>
                <a:gd name="T0" fmla="*/ 73 w 85"/>
                <a:gd name="T1" fmla="*/ 0 h 52"/>
                <a:gd name="T2" fmla="*/ 11 w 85"/>
                <a:gd name="T3" fmla="*/ 0 h 52"/>
                <a:gd name="T4" fmla="*/ 0 w 85"/>
                <a:gd name="T5" fmla="*/ 11 h 52"/>
                <a:gd name="T6" fmla="*/ 0 w 85"/>
                <a:gd name="T7" fmla="*/ 41 h 52"/>
                <a:gd name="T8" fmla="*/ 11 w 85"/>
                <a:gd name="T9" fmla="*/ 52 h 52"/>
                <a:gd name="T10" fmla="*/ 73 w 85"/>
                <a:gd name="T11" fmla="*/ 52 h 52"/>
                <a:gd name="T12" fmla="*/ 85 w 85"/>
                <a:gd name="T13" fmla="*/ 41 h 52"/>
                <a:gd name="T14" fmla="*/ 85 w 85"/>
                <a:gd name="T15" fmla="*/ 11 h 52"/>
                <a:gd name="T16" fmla="*/ 73 w 8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2">
                  <a:moveTo>
                    <a:pt x="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0" y="52"/>
                    <a:pt x="85" y="47"/>
                    <a:pt x="85" y="4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5" name="Oval 313"/>
            <p:cNvSpPr>
              <a:spLocks noChangeArrowheads="1"/>
            </p:cNvSpPr>
            <p:nvPr/>
          </p:nvSpPr>
          <p:spPr bwMode="auto">
            <a:xfrm>
              <a:off x="5233988" y="4103688"/>
              <a:ext cx="80963" cy="809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06" name="Group 208"/>
          <p:cNvGrpSpPr/>
          <p:nvPr/>
        </p:nvGrpSpPr>
        <p:grpSpPr>
          <a:xfrm>
            <a:off x="7760171" y="3928745"/>
            <a:ext cx="303213" cy="450850"/>
            <a:chOff x="65087" y="3805238"/>
            <a:chExt cx="303213" cy="450850"/>
          </a:xfrm>
          <a:solidFill>
            <a:sysClr val="window" lastClr="FFFFFF"/>
          </a:solidFill>
        </p:grpSpPr>
        <p:sp>
          <p:nvSpPr>
            <p:cNvPr id="507" name="Freeform 314"/>
            <p:cNvSpPr/>
            <p:nvPr/>
          </p:nvSpPr>
          <p:spPr bwMode="auto">
            <a:xfrm>
              <a:off x="142875" y="3870325"/>
              <a:ext cx="147638" cy="47625"/>
            </a:xfrm>
            <a:custGeom>
              <a:avLst/>
              <a:gdLst>
                <a:gd name="T0" fmla="*/ 14 w 196"/>
                <a:gd name="T1" fmla="*/ 65 h 65"/>
                <a:gd name="T2" fmla="*/ 0 w 196"/>
                <a:gd name="T3" fmla="*/ 47 h 65"/>
                <a:gd name="T4" fmla="*/ 0 w 196"/>
                <a:gd name="T5" fmla="*/ 18 h 65"/>
                <a:gd name="T6" fmla="*/ 14 w 196"/>
                <a:gd name="T7" fmla="*/ 0 h 65"/>
                <a:gd name="T8" fmla="*/ 182 w 196"/>
                <a:gd name="T9" fmla="*/ 0 h 65"/>
                <a:gd name="T10" fmla="*/ 196 w 196"/>
                <a:gd name="T11" fmla="*/ 18 h 65"/>
                <a:gd name="T12" fmla="*/ 196 w 196"/>
                <a:gd name="T13" fmla="*/ 47 h 65"/>
                <a:gd name="T14" fmla="*/ 182 w 196"/>
                <a:gd name="T15" fmla="*/ 65 h 65"/>
                <a:gd name="T16" fmla="*/ 14 w 19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5">
                  <a:moveTo>
                    <a:pt x="14" y="65"/>
                  </a:moveTo>
                  <a:cubicBezTo>
                    <a:pt x="6" y="65"/>
                    <a:pt x="0" y="56"/>
                    <a:pt x="0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0" y="0"/>
                    <a:pt x="196" y="8"/>
                    <a:pt x="196" y="18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196" y="56"/>
                    <a:pt x="190" y="65"/>
                    <a:pt x="182" y="6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8" name="Freeform 315"/>
            <p:cNvSpPr>
              <a:spLocks noEditPoints="1"/>
            </p:cNvSpPr>
            <p:nvPr/>
          </p:nvSpPr>
          <p:spPr bwMode="auto">
            <a:xfrm>
              <a:off x="65087" y="3913188"/>
              <a:ext cx="303213" cy="342900"/>
            </a:xfrm>
            <a:custGeom>
              <a:avLst/>
              <a:gdLst>
                <a:gd name="T0" fmla="*/ 396 w 402"/>
                <a:gd name="T1" fmla="*/ 382 h 456"/>
                <a:gd name="T2" fmla="*/ 249 w 402"/>
                <a:gd name="T3" fmla="*/ 118 h 456"/>
                <a:gd name="T4" fmla="*/ 249 w 402"/>
                <a:gd name="T5" fmla="*/ 0 h 456"/>
                <a:gd name="T6" fmla="*/ 153 w 402"/>
                <a:gd name="T7" fmla="*/ 0 h 456"/>
                <a:gd name="T8" fmla="*/ 153 w 402"/>
                <a:gd name="T9" fmla="*/ 118 h 456"/>
                <a:gd name="T10" fmla="*/ 6 w 402"/>
                <a:gd name="T11" fmla="*/ 382 h 456"/>
                <a:gd name="T12" fmla="*/ 14 w 402"/>
                <a:gd name="T13" fmla="*/ 433 h 456"/>
                <a:gd name="T14" fmla="*/ 76 w 402"/>
                <a:gd name="T15" fmla="*/ 456 h 456"/>
                <a:gd name="T16" fmla="*/ 326 w 402"/>
                <a:gd name="T17" fmla="*/ 456 h 456"/>
                <a:gd name="T18" fmla="*/ 388 w 402"/>
                <a:gd name="T19" fmla="*/ 433 h 456"/>
                <a:gd name="T20" fmla="*/ 396 w 402"/>
                <a:gd name="T21" fmla="*/ 382 h 456"/>
                <a:gd name="T22" fmla="*/ 238 w 402"/>
                <a:gd name="T23" fmla="*/ 165 h 456"/>
                <a:gd name="T24" fmla="*/ 269 w 402"/>
                <a:gd name="T25" fmla="*/ 196 h 456"/>
                <a:gd name="T26" fmla="*/ 238 w 402"/>
                <a:gd name="T27" fmla="*/ 227 h 456"/>
                <a:gd name="T28" fmla="*/ 207 w 402"/>
                <a:gd name="T29" fmla="*/ 196 h 456"/>
                <a:gd name="T30" fmla="*/ 238 w 402"/>
                <a:gd name="T31" fmla="*/ 165 h 456"/>
                <a:gd name="T32" fmla="*/ 195 w 402"/>
                <a:gd name="T33" fmla="*/ 100 h 456"/>
                <a:gd name="T34" fmla="*/ 216 w 402"/>
                <a:gd name="T35" fmla="*/ 120 h 456"/>
                <a:gd name="T36" fmla="*/ 195 w 402"/>
                <a:gd name="T37" fmla="*/ 141 h 456"/>
                <a:gd name="T38" fmla="*/ 174 w 402"/>
                <a:gd name="T39" fmla="*/ 120 h 456"/>
                <a:gd name="T40" fmla="*/ 195 w 402"/>
                <a:gd name="T41" fmla="*/ 100 h 456"/>
                <a:gd name="T42" fmla="*/ 165 w 402"/>
                <a:gd name="T43" fmla="*/ 200 h 456"/>
                <a:gd name="T44" fmla="*/ 190 w 402"/>
                <a:gd name="T45" fmla="*/ 225 h 456"/>
                <a:gd name="T46" fmla="*/ 165 w 402"/>
                <a:gd name="T47" fmla="*/ 249 h 456"/>
                <a:gd name="T48" fmla="*/ 140 w 402"/>
                <a:gd name="T49" fmla="*/ 225 h 456"/>
                <a:gd name="T50" fmla="*/ 165 w 402"/>
                <a:gd name="T51" fmla="*/ 200 h 456"/>
                <a:gd name="T52" fmla="*/ 360 w 402"/>
                <a:gd name="T53" fmla="*/ 411 h 456"/>
                <a:gd name="T54" fmla="*/ 326 w 402"/>
                <a:gd name="T55" fmla="*/ 421 h 456"/>
                <a:gd name="T56" fmla="*/ 76 w 402"/>
                <a:gd name="T57" fmla="*/ 421 h 456"/>
                <a:gd name="T58" fmla="*/ 42 w 402"/>
                <a:gd name="T59" fmla="*/ 411 h 456"/>
                <a:gd name="T60" fmla="*/ 39 w 402"/>
                <a:gd name="T61" fmla="*/ 393 h 456"/>
                <a:gd name="T62" fmla="*/ 107 w 402"/>
                <a:gd name="T63" fmla="*/ 257 h 456"/>
                <a:gd name="T64" fmla="*/ 295 w 402"/>
                <a:gd name="T65" fmla="*/ 257 h 456"/>
                <a:gd name="T66" fmla="*/ 363 w 402"/>
                <a:gd name="T67" fmla="*/ 393 h 456"/>
                <a:gd name="T68" fmla="*/ 360 w 402"/>
                <a:gd name="T69" fmla="*/ 4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456">
                  <a:moveTo>
                    <a:pt x="396" y="382"/>
                  </a:moveTo>
                  <a:cubicBezTo>
                    <a:pt x="365" y="289"/>
                    <a:pt x="310" y="221"/>
                    <a:pt x="249" y="11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92" y="221"/>
                    <a:pt x="37" y="289"/>
                    <a:pt x="6" y="382"/>
                  </a:cubicBezTo>
                  <a:cubicBezTo>
                    <a:pt x="0" y="399"/>
                    <a:pt x="3" y="418"/>
                    <a:pt x="14" y="433"/>
                  </a:cubicBezTo>
                  <a:cubicBezTo>
                    <a:pt x="24" y="447"/>
                    <a:pt x="58" y="456"/>
                    <a:pt x="76" y="456"/>
                  </a:cubicBezTo>
                  <a:cubicBezTo>
                    <a:pt x="326" y="456"/>
                    <a:pt x="326" y="456"/>
                    <a:pt x="326" y="456"/>
                  </a:cubicBezTo>
                  <a:cubicBezTo>
                    <a:pt x="344" y="456"/>
                    <a:pt x="378" y="447"/>
                    <a:pt x="388" y="433"/>
                  </a:cubicBezTo>
                  <a:cubicBezTo>
                    <a:pt x="399" y="418"/>
                    <a:pt x="402" y="399"/>
                    <a:pt x="396" y="382"/>
                  </a:cubicBezTo>
                  <a:close/>
                  <a:moveTo>
                    <a:pt x="238" y="165"/>
                  </a:moveTo>
                  <a:cubicBezTo>
                    <a:pt x="255" y="165"/>
                    <a:pt x="269" y="178"/>
                    <a:pt x="269" y="196"/>
                  </a:cubicBezTo>
                  <a:cubicBezTo>
                    <a:pt x="269" y="213"/>
                    <a:pt x="255" y="227"/>
                    <a:pt x="238" y="227"/>
                  </a:cubicBezTo>
                  <a:cubicBezTo>
                    <a:pt x="221" y="227"/>
                    <a:pt x="207" y="213"/>
                    <a:pt x="207" y="196"/>
                  </a:cubicBezTo>
                  <a:cubicBezTo>
                    <a:pt x="207" y="178"/>
                    <a:pt x="221" y="165"/>
                    <a:pt x="238" y="165"/>
                  </a:cubicBezTo>
                  <a:close/>
                  <a:moveTo>
                    <a:pt x="195" y="100"/>
                  </a:moveTo>
                  <a:cubicBezTo>
                    <a:pt x="207" y="100"/>
                    <a:pt x="216" y="109"/>
                    <a:pt x="216" y="120"/>
                  </a:cubicBezTo>
                  <a:cubicBezTo>
                    <a:pt x="216" y="132"/>
                    <a:pt x="207" y="141"/>
                    <a:pt x="195" y="141"/>
                  </a:cubicBezTo>
                  <a:cubicBezTo>
                    <a:pt x="184" y="141"/>
                    <a:pt x="174" y="132"/>
                    <a:pt x="174" y="120"/>
                  </a:cubicBezTo>
                  <a:cubicBezTo>
                    <a:pt x="174" y="109"/>
                    <a:pt x="184" y="100"/>
                    <a:pt x="195" y="100"/>
                  </a:cubicBezTo>
                  <a:close/>
                  <a:moveTo>
                    <a:pt x="165" y="200"/>
                  </a:moveTo>
                  <a:cubicBezTo>
                    <a:pt x="179" y="200"/>
                    <a:pt x="190" y="211"/>
                    <a:pt x="190" y="225"/>
                  </a:cubicBezTo>
                  <a:cubicBezTo>
                    <a:pt x="190" y="238"/>
                    <a:pt x="179" y="249"/>
                    <a:pt x="165" y="249"/>
                  </a:cubicBezTo>
                  <a:cubicBezTo>
                    <a:pt x="151" y="249"/>
                    <a:pt x="140" y="238"/>
                    <a:pt x="140" y="225"/>
                  </a:cubicBezTo>
                  <a:cubicBezTo>
                    <a:pt x="140" y="211"/>
                    <a:pt x="151" y="200"/>
                    <a:pt x="165" y="200"/>
                  </a:cubicBezTo>
                  <a:close/>
                  <a:moveTo>
                    <a:pt x="360" y="411"/>
                  </a:moveTo>
                  <a:cubicBezTo>
                    <a:pt x="355" y="415"/>
                    <a:pt x="337" y="421"/>
                    <a:pt x="326" y="421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65" y="421"/>
                    <a:pt x="47" y="415"/>
                    <a:pt x="42" y="411"/>
                  </a:cubicBezTo>
                  <a:cubicBezTo>
                    <a:pt x="38" y="406"/>
                    <a:pt x="37" y="399"/>
                    <a:pt x="39" y="393"/>
                  </a:cubicBezTo>
                  <a:cubicBezTo>
                    <a:pt x="55" y="344"/>
                    <a:pt x="79" y="302"/>
                    <a:pt x="107" y="257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323" y="302"/>
                    <a:pt x="347" y="344"/>
                    <a:pt x="363" y="393"/>
                  </a:cubicBezTo>
                  <a:cubicBezTo>
                    <a:pt x="365" y="399"/>
                    <a:pt x="364" y="406"/>
                    <a:pt x="360" y="4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9" name="Oval 316"/>
            <p:cNvSpPr>
              <a:spLocks noChangeArrowheads="1"/>
            </p:cNvSpPr>
            <p:nvPr/>
          </p:nvSpPr>
          <p:spPr bwMode="auto">
            <a:xfrm>
              <a:off x="217487" y="38052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10" name="Oval 317"/>
            <p:cNvSpPr>
              <a:spLocks noChangeArrowheads="1"/>
            </p:cNvSpPr>
            <p:nvPr/>
          </p:nvSpPr>
          <p:spPr bwMode="auto">
            <a:xfrm>
              <a:off x="173037" y="3835400"/>
              <a:ext cx="23813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11" name="Group 213"/>
          <p:cNvGrpSpPr/>
          <p:nvPr/>
        </p:nvGrpSpPr>
        <p:grpSpPr>
          <a:xfrm>
            <a:off x="4797103" y="2575355"/>
            <a:ext cx="412750" cy="412750"/>
            <a:chOff x="846137" y="3833813"/>
            <a:chExt cx="412750" cy="412750"/>
          </a:xfrm>
          <a:solidFill>
            <a:sysClr val="window" lastClr="FFFFFF"/>
          </a:solidFill>
        </p:grpSpPr>
        <p:sp>
          <p:nvSpPr>
            <p:cNvPr id="512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13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14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515" name="Freeform 321"/>
          <p:cNvSpPr/>
          <p:nvPr/>
        </p:nvSpPr>
        <p:spPr bwMode="auto">
          <a:xfrm>
            <a:off x="5591175" y="2540000"/>
            <a:ext cx="352425" cy="393700"/>
          </a:xfrm>
          <a:custGeom>
            <a:avLst/>
            <a:gdLst>
              <a:gd name="T0" fmla="*/ 234 w 468"/>
              <a:gd name="T1" fmla="*/ 299 h 522"/>
              <a:gd name="T2" fmla="*/ 163 w 468"/>
              <a:gd name="T3" fmla="*/ 414 h 522"/>
              <a:gd name="T4" fmla="*/ 170 w 468"/>
              <a:gd name="T5" fmla="*/ 504 h 522"/>
              <a:gd name="T6" fmla="*/ 164 w 468"/>
              <a:gd name="T7" fmla="*/ 518 h 522"/>
              <a:gd name="T8" fmla="*/ 148 w 468"/>
              <a:gd name="T9" fmla="*/ 519 h 522"/>
              <a:gd name="T10" fmla="*/ 80 w 468"/>
              <a:gd name="T11" fmla="*/ 430 h 522"/>
              <a:gd name="T12" fmla="*/ 76 w 468"/>
              <a:gd name="T13" fmla="*/ 284 h 522"/>
              <a:gd name="T14" fmla="*/ 17 w 468"/>
              <a:gd name="T15" fmla="*/ 207 h 522"/>
              <a:gd name="T16" fmla="*/ 17 w 468"/>
              <a:gd name="T17" fmla="*/ 92 h 522"/>
              <a:gd name="T18" fmla="*/ 105 w 468"/>
              <a:gd name="T19" fmla="*/ 8 h 522"/>
              <a:gd name="T20" fmla="*/ 234 w 468"/>
              <a:gd name="T21" fmla="*/ 32 h 522"/>
              <a:gd name="T22" fmla="*/ 363 w 468"/>
              <a:gd name="T23" fmla="*/ 8 h 522"/>
              <a:gd name="T24" fmla="*/ 451 w 468"/>
              <a:gd name="T25" fmla="*/ 92 h 522"/>
              <a:gd name="T26" fmla="*/ 451 w 468"/>
              <a:gd name="T27" fmla="*/ 207 h 522"/>
              <a:gd name="T28" fmla="*/ 392 w 468"/>
              <a:gd name="T29" fmla="*/ 284 h 522"/>
              <a:gd name="T30" fmla="*/ 388 w 468"/>
              <a:gd name="T31" fmla="*/ 430 h 522"/>
              <a:gd name="T32" fmla="*/ 320 w 468"/>
              <a:gd name="T33" fmla="*/ 519 h 522"/>
              <a:gd name="T34" fmla="*/ 304 w 468"/>
              <a:gd name="T35" fmla="*/ 518 h 522"/>
              <a:gd name="T36" fmla="*/ 298 w 468"/>
              <a:gd name="T37" fmla="*/ 504 h 522"/>
              <a:gd name="T38" fmla="*/ 305 w 468"/>
              <a:gd name="T39" fmla="*/ 414 h 522"/>
              <a:gd name="T40" fmla="*/ 234 w 468"/>
              <a:gd name="T41" fmla="*/ 29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522">
                <a:moveTo>
                  <a:pt x="234" y="299"/>
                </a:moveTo>
                <a:cubicBezTo>
                  <a:pt x="206" y="299"/>
                  <a:pt x="163" y="350"/>
                  <a:pt x="163" y="414"/>
                </a:cubicBezTo>
                <a:cubicBezTo>
                  <a:pt x="163" y="450"/>
                  <a:pt x="167" y="482"/>
                  <a:pt x="170" y="504"/>
                </a:cubicBezTo>
                <a:cubicBezTo>
                  <a:pt x="171" y="509"/>
                  <a:pt x="169" y="515"/>
                  <a:pt x="164" y="518"/>
                </a:cubicBezTo>
                <a:cubicBezTo>
                  <a:pt x="159" y="522"/>
                  <a:pt x="153" y="522"/>
                  <a:pt x="148" y="519"/>
                </a:cubicBezTo>
                <a:cubicBezTo>
                  <a:pt x="127" y="508"/>
                  <a:pt x="98" y="483"/>
                  <a:pt x="80" y="430"/>
                </a:cubicBezTo>
                <a:cubicBezTo>
                  <a:pt x="47" y="337"/>
                  <a:pt x="76" y="284"/>
                  <a:pt x="76" y="284"/>
                </a:cubicBezTo>
                <a:cubicBezTo>
                  <a:pt x="76" y="284"/>
                  <a:pt x="35" y="254"/>
                  <a:pt x="17" y="207"/>
                </a:cubicBezTo>
                <a:cubicBezTo>
                  <a:pt x="0" y="160"/>
                  <a:pt x="2" y="114"/>
                  <a:pt x="17" y="92"/>
                </a:cubicBezTo>
                <a:cubicBezTo>
                  <a:pt x="33" y="70"/>
                  <a:pt x="71" y="16"/>
                  <a:pt x="105" y="8"/>
                </a:cubicBezTo>
                <a:cubicBezTo>
                  <a:pt x="139" y="0"/>
                  <a:pt x="164" y="32"/>
                  <a:pt x="234" y="32"/>
                </a:cubicBezTo>
                <a:cubicBezTo>
                  <a:pt x="304" y="32"/>
                  <a:pt x="329" y="0"/>
                  <a:pt x="363" y="8"/>
                </a:cubicBezTo>
                <a:cubicBezTo>
                  <a:pt x="397" y="16"/>
                  <a:pt x="435" y="70"/>
                  <a:pt x="451" y="92"/>
                </a:cubicBezTo>
                <a:cubicBezTo>
                  <a:pt x="466" y="114"/>
                  <a:pt x="468" y="160"/>
                  <a:pt x="451" y="207"/>
                </a:cubicBezTo>
                <a:cubicBezTo>
                  <a:pt x="433" y="254"/>
                  <a:pt x="392" y="284"/>
                  <a:pt x="392" y="284"/>
                </a:cubicBezTo>
                <a:cubicBezTo>
                  <a:pt x="392" y="284"/>
                  <a:pt x="421" y="337"/>
                  <a:pt x="388" y="430"/>
                </a:cubicBezTo>
                <a:cubicBezTo>
                  <a:pt x="370" y="483"/>
                  <a:pt x="341" y="508"/>
                  <a:pt x="320" y="519"/>
                </a:cubicBezTo>
                <a:cubicBezTo>
                  <a:pt x="315" y="522"/>
                  <a:pt x="309" y="522"/>
                  <a:pt x="304" y="518"/>
                </a:cubicBezTo>
                <a:cubicBezTo>
                  <a:pt x="299" y="515"/>
                  <a:pt x="297" y="509"/>
                  <a:pt x="298" y="504"/>
                </a:cubicBezTo>
                <a:cubicBezTo>
                  <a:pt x="301" y="482"/>
                  <a:pt x="305" y="450"/>
                  <a:pt x="305" y="414"/>
                </a:cubicBezTo>
                <a:cubicBezTo>
                  <a:pt x="305" y="350"/>
                  <a:pt x="262" y="299"/>
                  <a:pt x="234" y="2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16" name="Freeform 322"/>
          <p:cNvSpPr/>
          <p:nvPr/>
        </p:nvSpPr>
        <p:spPr bwMode="auto">
          <a:xfrm>
            <a:off x="6283325" y="2517775"/>
            <a:ext cx="355600" cy="423863"/>
          </a:xfrm>
          <a:custGeom>
            <a:avLst/>
            <a:gdLst>
              <a:gd name="T0" fmla="*/ 419 w 473"/>
              <a:gd name="T1" fmla="*/ 209 h 564"/>
              <a:gd name="T2" fmla="*/ 1 w 473"/>
              <a:gd name="T3" fmla="*/ 209 h 564"/>
              <a:gd name="T4" fmla="*/ 95 w 473"/>
              <a:gd name="T5" fmla="*/ 411 h 564"/>
              <a:gd name="T6" fmla="*/ 143 w 473"/>
              <a:gd name="T7" fmla="*/ 564 h 564"/>
              <a:gd name="T8" fmla="*/ 117 w 473"/>
              <a:gd name="T9" fmla="*/ 341 h 564"/>
              <a:gd name="T10" fmla="*/ 55 w 473"/>
              <a:gd name="T11" fmla="*/ 257 h 564"/>
              <a:gd name="T12" fmla="*/ 71 w 473"/>
              <a:gd name="T13" fmla="*/ 234 h 564"/>
              <a:gd name="T14" fmla="*/ 28 w 473"/>
              <a:gd name="T15" fmla="*/ 210 h 564"/>
              <a:gd name="T16" fmla="*/ 60 w 473"/>
              <a:gd name="T17" fmla="*/ 156 h 564"/>
              <a:gd name="T18" fmla="*/ 83 w 473"/>
              <a:gd name="T19" fmla="*/ 149 h 564"/>
              <a:gd name="T20" fmla="*/ 66 w 473"/>
              <a:gd name="T21" fmla="*/ 109 h 564"/>
              <a:gd name="T22" fmla="*/ 115 w 473"/>
              <a:gd name="T23" fmla="*/ 83 h 564"/>
              <a:gd name="T24" fmla="*/ 145 w 473"/>
              <a:gd name="T25" fmla="*/ 94 h 564"/>
              <a:gd name="T26" fmla="*/ 142 w 473"/>
              <a:gd name="T27" fmla="*/ 50 h 564"/>
              <a:gd name="T28" fmla="*/ 202 w 473"/>
              <a:gd name="T29" fmla="*/ 55 h 564"/>
              <a:gd name="T30" fmla="*/ 221 w 473"/>
              <a:gd name="T31" fmla="*/ 78 h 564"/>
              <a:gd name="T32" fmla="*/ 244 w 473"/>
              <a:gd name="T33" fmla="*/ 38 h 564"/>
              <a:gd name="T34" fmla="*/ 290 w 473"/>
              <a:gd name="T35" fmla="*/ 80 h 564"/>
              <a:gd name="T36" fmla="*/ 296 w 473"/>
              <a:gd name="T37" fmla="*/ 103 h 564"/>
              <a:gd name="T38" fmla="*/ 319 w 473"/>
              <a:gd name="T39" fmla="*/ 76 h 564"/>
              <a:gd name="T40" fmla="*/ 356 w 473"/>
              <a:gd name="T41" fmla="*/ 169 h 564"/>
              <a:gd name="T42" fmla="*/ 281 w 473"/>
              <a:gd name="T43" fmla="*/ 195 h 564"/>
              <a:gd name="T44" fmla="*/ 260 w 473"/>
              <a:gd name="T45" fmla="*/ 147 h 564"/>
              <a:gd name="T46" fmla="*/ 239 w 473"/>
              <a:gd name="T47" fmla="*/ 177 h 564"/>
              <a:gd name="T48" fmla="*/ 203 w 473"/>
              <a:gd name="T49" fmla="*/ 194 h 564"/>
              <a:gd name="T50" fmla="*/ 170 w 473"/>
              <a:gd name="T51" fmla="*/ 169 h 564"/>
              <a:gd name="T52" fmla="*/ 172 w 473"/>
              <a:gd name="T53" fmla="*/ 198 h 564"/>
              <a:gd name="T54" fmla="*/ 181 w 473"/>
              <a:gd name="T55" fmla="*/ 241 h 564"/>
              <a:gd name="T56" fmla="*/ 140 w 473"/>
              <a:gd name="T57" fmla="*/ 259 h 564"/>
              <a:gd name="T58" fmla="*/ 163 w 473"/>
              <a:gd name="T59" fmla="*/ 278 h 564"/>
              <a:gd name="T60" fmla="*/ 178 w 473"/>
              <a:gd name="T61" fmla="*/ 564 h 564"/>
              <a:gd name="T62" fmla="*/ 315 w 473"/>
              <a:gd name="T63" fmla="*/ 479 h 564"/>
              <a:gd name="T64" fmla="*/ 390 w 473"/>
              <a:gd name="T65" fmla="*/ 460 h 564"/>
              <a:gd name="T66" fmla="*/ 420 w 473"/>
              <a:gd name="T67" fmla="*/ 354 h 564"/>
              <a:gd name="T68" fmla="*/ 450 w 473"/>
              <a:gd name="T69" fmla="*/ 34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3" h="564">
                <a:moveTo>
                  <a:pt x="467" y="319"/>
                </a:moveTo>
                <a:cubicBezTo>
                  <a:pt x="419" y="209"/>
                  <a:pt x="419" y="209"/>
                  <a:pt x="419" y="209"/>
                </a:cubicBezTo>
                <a:cubicBezTo>
                  <a:pt x="419" y="93"/>
                  <a:pt x="325" y="0"/>
                  <a:pt x="210" y="0"/>
                </a:cubicBezTo>
                <a:cubicBezTo>
                  <a:pt x="94" y="0"/>
                  <a:pt x="0" y="94"/>
                  <a:pt x="1" y="209"/>
                </a:cubicBezTo>
                <a:cubicBezTo>
                  <a:pt x="1" y="275"/>
                  <a:pt x="31" y="334"/>
                  <a:pt x="79" y="372"/>
                </a:cubicBezTo>
                <a:cubicBezTo>
                  <a:pt x="95" y="384"/>
                  <a:pt x="95" y="394"/>
                  <a:pt x="95" y="411"/>
                </a:cubicBezTo>
                <a:cubicBezTo>
                  <a:pt x="95" y="564"/>
                  <a:pt x="95" y="564"/>
                  <a:pt x="95" y="564"/>
                </a:cubicBezTo>
                <a:cubicBezTo>
                  <a:pt x="143" y="564"/>
                  <a:pt x="143" y="564"/>
                  <a:pt x="143" y="564"/>
                </a:cubicBezTo>
                <a:cubicBezTo>
                  <a:pt x="143" y="397"/>
                  <a:pt x="143" y="397"/>
                  <a:pt x="143" y="397"/>
                </a:cubicBezTo>
                <a:cubicBezTo>
                  <a:pt x="143" y="374"/>
                  <a:pt x="131" y="356"/>
                  <a:pt x="117" y="341"/>
                </a:cubicBezTo>
                <a:cubicBezTo>
                  <a:pt x="96" y="320"/>
                  <a:pt x="65" y="307"/>
                  <a:pt x="49" y="285"/>
                </a:cubicBezTo>
                <a:cubicBezTo>
                  <a:pt x="42" y="277"/>
                  <a:pt x="45" y="259"/>
                  <a:pt x="55" y="257"/>
                </a:cubicBezTo>
                <a:cubicBezTo>
                  <a:pt x="76" y="251"/>
                  <a:pt x="76" y="251"/>
                  <a:pt x="76" y="251"/>
                </a:cubicBezTo>
                <a:cubicBezTo>
                  <a:pt x="90" y="247"/>
                  <a:pt x="84" y="232"/>
                  <a:pt x="71" y="234"/>
                </a:cubicBezTo>
                <a:cubicBezTo>
                  <a:pt x="49" y="238"/>
                  <a:pt x="49" y="238"/>
                  <a:pt x="49" y="238"/>
                </a:cubicBezTo>
                <a:cubicBezTo>
                  <a:pt x="32" y="241"/>
                  <a:pt x="26" y="225"/>
                  <a:pt x="28" y="210"/>
                </a:cubicBezTo>
                <a:cubicBezTo>
                  <a:pt x="29" y="194"/>
                  <a:pt x="32" y="179"/>
                  <a:pt x="37" y="164"/>
                </a:cubicBezTo>
                <a:cubicBezTo>
                  <a:pt x="40" y="155"/>
                  <a:pt x="49" y="150"/>
                  <a:pt x="60" y="156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8" y="172"/>
                  <a:pt x="95" y="157"/>
                  <a:pt x="83" y="149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55" y="129"/>
                  <a:pt x="61" y="116"/>
                  <a:pt x="66" y="109"/>
                </a:cubicBezTo>
                <a:cubicBezTo>
                  <a:pt x="72" y="101"/>
                  <a:pt x="79" y="94"/>
                  <a:pt x="86" y="87"/>
                </a:cubicBezTo>
                <a:cubicBezTo>
                  <a:pt x="94" y="79"/>
                  <a:pt x="106" y="69"/>
                  <a:pt x="115" y="83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6" y="116"/>
                  <a:pt x="153" y="107"/>
                  <a:pt x="145" y="9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4" y="60"/>
                  <a:pt x="136" y="53"/>
                  <a:pt x="142" y="50"/>
                </a:cubicBezTo>
                <a:cubicBezTo>
                  <a:pt x="155" y="45"/>
                  <a:pt x="168" y="41"/>
                  <a:pt x="181" y="39"/>
                </a:cubicBezTo>
                <a:cubicBezTo>
                  <a:pt x="192" y="37"/>
                  <a:pt x="202" y="41"/>
                  <a:pt x="202" y="55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95"/>
                  <a:pt x="221" y="95"/>
                  <a:pt x="221" y="78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22" y="44"/>
                  <a:pt x="228" y="36"/>
                  <a:pt x="244" y="38"/>
                </a:cubicBezTo>
                <a:cubicBezTo>
                  <a:pt x="255" y="40"/>
                  <a:pt x="265" y="43"/>
                  <a:pt x="275" y="46"/>
                </a:cubicBezTo>
                <a:cubicBezTo>
                  <a:pt x="292" y="52"/>
                  <a:pt x="302" y="62"/>
                  <a:pt x="290" y="80"/>
                </a:cubicBezTo>
                <a:cubicBezTo>
                  <a:pt x="282" y="94"/>
                  <a:pt x="282" y="94"/>
                  <a:pt x="282" y="94"/>
                </a:cubicBezTo>
                <a:cubicBezTo>
                  <a:pt x="274" y="106"/>
                  <a:pt x="288" y="116"/>
                  <a:pt x="296" y="103"/>
                </a:cubicBezTo>
                <a:cubicBezTo>
                  <a:pt x="307" y="85"/>
                  <a:pt x="307" y="85"/>
                  <a:pt x="307" y="85"/>
                </a:cubicBezTo>
                <a:cubicBezTo>
                  <a:pt x="310" y="80"/>
                  <a:pt x="314" y="76"/>
                  <a:pt x="319" y="76"/>
                </a:cubicBezTo>
                <a:cubicBezTo>
                  <a:pt x="329" y="76"/>
                  <a:pt x="340" y="84"/>
                  <a:pt x="348" y="93"/>
                </a:cubicBezTo>
                <a:cubicBezTo>
                  <a:pt x="380" y="125"/>
                  <a:pt x="359" y="165"/>
                  <a:pt x="356" y="169"/>
                </a:cubicBezTo>
                <a:cubicBezTo>
                  <a:pt x="340" y="188"/>
                  <a:pt x="319" y="195"/>
                  <a:pt x="294" y="195"/>
                </a:cubicBezTo>
                <a:cubicBezTo>
                  <a:pt x="281" y="195"/>
                  <a:pt x="281" y="195"/>
                  <a:pt x="281" y="195"/>
                </a:cubicBezTo>
                <a:cubicBezTo>
                  <a:pt x="271" y="194"/>
                  <a:pt x="260" y="188"/>
                  <a:pt x="260" y="178"/>
                </a:cubicBezTo>
                <a:cubicBezTo>
                  <a:pt x="260" y="147"/>
                  <a:pt x="260" y="147"/>
                  <a:pt x="260" y="147"/>
                </a:cubicBezTo>
                <a:cubicBezTo>
                  <a:pt x="260" y="135"/>
                  <a:pt x="239" y="132"/>
                  <a:pt x="239" y="147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90"/>
                  <a:pt x="234" y="194"/>
                  <a:pt x="220" y="194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195" y="194"/>
                  <a:pt x="190" y="189"/>
                  <a:pt x="184" y="184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57" y="156"/>
                  <a:pt x="144" y="171"/>
                  <a:pt x="156" y="183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79" y="205"/>
                  <a:pt x="181" y="211"/>
                  <a:pt x="181" y="21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52"/>
                  <a:pt x="178" y="259"/>
                  <a:pt x="163" y="259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23" y="259"/>
                  <a:pt x="122" y="279"/>
                  <a:pt x="140" y="279"/>
                </a:cubicBezTo>
                <a:cubicBezTo>
                  <a:pt x="163" y="278"/>
                  <a:pt x="163" y="278"/>
                  <a:pt x="163" y="278"/>
                </a:cubicBezTo>
                <a:cubicBezTo>
                  <a:pt x="173" y="278"/>
                  <a:pt x="180" y="281"/>
                  <a:pt x="180" y="295"/>
                </a:cubicBezTo>
                <a:cubicBezTo>
                  <a:pt x="178" y="564"/>
                  <a:pt x="178" y="564"/>
                  <a:pt x="178" y="564"/>
                </a:cubicBezTo>
                <a:cubicBezTo>
                  <a:pt x="315" y="564"/>
                  <a:pt x="315" y="564"/>
                  <a:pt x="315" y="564"/>
                </a:cubicBezTo>
                <a:cubicBezTo>
                  <a:pt x="315" y="479"/>
                  <a:pt x="315" y="479"/>
                  <a:pt x="315" y="479"/>
                </a:cubicBezTo>
                <a:cubicBezTo>
                  <a:pt x="315" y="465"/>
                  <a:pt x="319" y="460"/>
                  <a:pt x="335" y="460"/>
                </a:cubicBezTo>
                <a:cubicBezTo>
                  <a:pt x="390" y="460"/>
                  <a:pt x="390" y="460"/>
                  <a:pt x="390" y="460"/>
                </a:cubicBezTo>
                <a:cubicBezTo>
                  <a:pt x="411" y="460"/>
                  <a:pt x="420" y="451"/>
                  <a:pt x="420" y="430"/>
                </a:cubicBezTo>
                <a:cubicBezTo>
                  <a:pt x="420" y="354"/>
                  <a:pt x="420" y="354"/>
                  <a:pt x="420" y="354"/>
                </a:cubicBezTo>
                <a:cubicBezTo>
                  <a:pt x="420" y="347"/>
                  <a:pt x="423" y="344"/>
                  <a:pt x="430" y="344"/>
                </a:cubicBezTo>
                <a:cubicBezTo>
                  <a:pt x="450" y="344"/>
                  <a:pt x="450" y="344"/>
                  <a:pt x="450" y="344"/>
                </a:cubicBezTo>
                <a:cubicBezTo>
                  <a:pt x="468" y="344"/>
                  <a:pt x="473" y="335"/>
                  <a:pt x="467" y="31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17" name="Freeform 323"/>
          <p:cNvSpPr/>
          <p:nvPr/>
        </p:nvSpPr>
        <p:spPr bwMode="auto">
          <a:xfrm>
            <a:off x="7040563" y="2543175"/>
            <a:ext cx="328612" cy="388938"/>
          </a:xfrm>
          <a:custGeom>
            <a:avLst/>
            <a:gdLst>
              <a:gd name="T0" fmla="*/ 419 w 437"/>
              <a:gd name="T1" fmla="*/ 256 h 517"/>
              <a:gd name="T2" fmla="*/ 386 w 437"/>
              <a:gd name="T3" fmla="*/ 265 h 517"/>
              <a:gd name="T4" fmla="*/ 316 w 437"/>
              <a:gd name="T5" fmla="*/ 344 h 517"/>
              <a:gd name="T6" fmla="*/ 293 w 437"/>
              <a:gd name="T7" fmla="*/ 332 h 517"/>
              <a:gd name="T8" fmla="*/ 285 w 437"/>
              <a:gd name="T9" fmla="*/ 72 h 517"/>
              <a:gd name="T10" fmla="*/ 267 w 437"/>
              <a:gd name="T11" fmla="*/ 41 h 517"/>
              <a:gd name="T12" fmla="*/ 232 w 437"/>
              <a:gd name="T13" fmla="*/ 62 h 517"/>
              <a:gd name="T14" fmla="*/ 228 w 437"/>
              <a:gd name="T15" fmla="*/ 242 h 517"/>
              <a:gd name="T16" fmla="*/ 214 w 437"/>
              <a:gd name="T17" fmla="*/ 242 h 517"/>
              <a:gd name="T18" fmla="*/ 211 w 437"/>
              <a:gd name="T19" fmla="*/ 29 h 517"/>
              <a:gd name="T20" fmla="*/ 186 w 437"/>
              <a:gd name="T21" fmla="*/ 1 h 517"/>
              <a:gd name="T22" fmla="*/ 156 w 437"/>
              <a:gd name="T23" fmla="*/ 24 h 517"/>
              <a:gd name="T24" fmla="*/ 153 w 437"/>
              <a:gd name="T25" fmla="*/ 244 h 517"/>
              <a:gd name="T26" fmla="*/ 139 w 437"/>
              <a:gd name="T27" fmla="*/ 244 h 517"/>
              <a:gd name="T28" fmla="*/ 134 w 437"/>
              <a:gd name="T29" fmla="*/ 54 h 517"/>
              <a:gd name="T30" fmla="*/ 105 w 437"/>
              <a:gd name="T31" fmla="*/ 29 h 517"/>
              <a:gd name="T32" fmla="*/ 79 w 437"/>
              <a:gd name="T33" fmla="*/ 54 h 517"/>
              <a:gd name="T34" fmla="*/ 78 w 437"/>
              <a:gd name="T35" fmla="*/ 246 h 517"/>
              <a:gd name="T36" fmla="*/ 66 w 437"/>
              <a:gd name="T37" fmla="*/ 243 h 517"/>
              <a:gd name="T38" fmla="*/ 53 w 437"/>
              <a:gd name="T39" fmla="*/ 104 h 517"/>
              <a:gd name="T40" fmla="*/ 19 w 437"/>
              <a:gd name="T41" fmla="*/ 86 h 517"/>
              <a:gd name="T42" fmla="*/ 0 w 437"/>
              <a:gd name="T43" fmla="*/ 116 h 517"/>
              <a:gd name="T44" fmla="*/ 9 w 437"/>
              <a:gd name="T45" fmla="*/ 377 h 517"/>
              <a:gd name="T46" fmla="*/ 170 w 437"/>
              <a:gd name="T47" fmla="*/ 517 h 517"/>
              <a:gd name="T48" fmla="*/ 344 w 437"/>
              <a:gd name="T49" fmla="*/ 428 h 517"/>
              <a:gd name="T50" fmla="*/ 430 w 437"/>
              <a:gd name="T51" fmla="*/ 290 h 517"/>
              <a:gd name="T52" fmla="*/ 419 w 437"/>
              <a:gd name="T53" fmla="*/ 25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517">
                <a:moveTo>
                  <a:pt x="419" y="256"/>
                </a:moveTo>
                <a:cubicBezTo>
                  <a:pt x="408" y="252"/>
                  <a:pt x="395" y="254"/>
                  <a:pt x="386" y="265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05" y="357"/>
                  <a:pt x="293" y="348"/>
                  <a:pt x="293" y="33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84" y="58"/>
                  <a:pt x="282" y="45"/>
                  <a:pt x="267" y="41"/>
                </a:cubicBezTo>
                <a:cubicBezTo>
                  <a:pt x="248" y="35"/>
                  <a:pt x="233" y="45"/>
                  <a:pt x="232" y="6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7" y="258"/>
                  <a:pt x="214" y="257"/>
                  <a:pt x="214" y="24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15"/>
                  <a:pt x="201" y="3"/>
                  <a:pt x="186" y="1"/>
                </a:cubicBezTo>
                <a:cubicBezTo>
                  <a:pt x="171" y="0"/>
                  <a:pt x="156" y="10"/>
                  <a:pt x="156" y="24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257"/>
                  <a:pt x="140" y="256"/>
                  <a:pt x="139" y="24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40"/>
                  <a:pt x="121" y="29"/>
                  <a:pt x="105" y="29"/>
                </a:cubicBezTo>
                <a:cubicBezTo>
                  <a:pt x="90" y="29"/>
                  <a:pt x="79" y="41"/>
                  <a:pt x="79" y="54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78" y="256"/>
                  <a:pt x="67" y="257"/>
                  <a:pt x="66" y="243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2" y="91"/>
                  <a:pt x="34" y="83"/>
                  <a:pt x="19" y="86"/>
                </a:cubicBezTo>
                <a:cubicBezTo>
                  <a:pt x="5" y="90"/>
                  <a:pt x="0" y="103"/>
                  <a:pt x="0" y="116"/>
                </a:cubicBezTo>
                <a:cubicBezTo>
                  <a:pt x="9" y="377"/>
                  <a:pt x="9" y="377"/>
                  <a:pt x="9" y="377"/>
                </a:cubicBezTo>
                <a:cubicBezTo>
                  <a:pt x="11" y="455"/>
                  <a:pt x="93" y="517"/>
                  <a:pt x="170" y="517"/>
                </a:cubicBezTo>
                <a:cubicBezTo>
                  <a:pt x="245" y="517"/>
                  <a:pt x="308" y="486"/>
                  <a:pt x="344" y="428"/>
                </a:cubicBezTo>
                <a:cubicBezTo>
                  <a:pt x="430" y="290"/>
                  <a:pt x="430" y="290"/>
                  <a:pt x="430" y="290"/>
                </a:cubicBezTo>
                <a:cubicBezTo>
                  <a:pt x="437" y="279"/>
                  <a:pt x="436" y="262"/>
                  <a:pt x="419" y="25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18" name="Freeform 324"/>
          <p:cNvSpPr>
            <a:spLocks noEditPoints="1"/>
          </p:cNvSpPr>
          <p:nvPr/>
        </p:nvSpPr>
        <p:spPr bwMode="auto">
          <a:xfrm>
            <a:off x="7777163" y="2520950"/>
            <a:ext cx="307975" cy="433388"/>
          </a:xfrm>
          <a:custGeom>
            <a:avLst/>
            <a:gdLst>
              <a:gd name="T0" fmla="*/ 227 w 410"/>
              <a:gd name="T1" fmla="*/ 10 h 578"/>
              <a:gd name="T2" fmla="*/ 206 w 410"/>
              <a:gd name="T3" fmla="*/ 0 h 578"/>
              <a:gd name="T4" fmla="*/ 184 w 410"/>
              <a:gd name="T5" fmla="*/ 10 h 578"/>
              <a:gd name="T6" fmla="*/ 0 w 410"/>
              <a:gd name="T7" fmla="*/ 373 h 578"/>
              <a:gd name="T8" fmla="*/ 205 w 410"/>
              <a:gd name="T9" fmla="*/ 578 h 578"/>
              <a:gd name="T10" fmla="*/ 410 w 410"/>
              <a:gd name="T11" fmla="*/ 373 h 578"/>
              <a:gd name="T12" fmla="*/ 227 w 410"/>
              <a:gd name="T13" fmla="*/ 10 h 578"/>
              <a:gd name="T14" fmla="*/ 331 w 410"/>
              <a:gd name="T15" fmla="*/ 393 h 578"/>
              <a:gd name="T16" fmla="*/ 315 w 410"/>
              <a:gd name="T17" fmla="*/ 408 h 578"/>
              <a:gd name="T18" fmla="*/ 254 w 410"/>
              <a:gd name="T19" fmla="*/ 408 h 578"/>
              <a:gd name="T20" fmla="*/ 254 w 410"/>
              <a:gd name="T21" fmla="*/ 469 h 578"/>
              <a:gd name="T22" fmla="*/ 239 w 410"/>
              <a:gd name="T23" fmla="*/ 485 h 578"/>
              <a:gd name="T24" fmla="*/ 175 w 410"/>
              <a:gd name="T25" fmla="*/ 485 h 578"/>
              <a:gd name="T26" fmla="*/ 159 w 410"/>
              <a:gd name="T27" fmla="*/ 469 h 578"/>
              <a:gd name="T28" fmla="*/ 159 w 410"/>
              <a:gd name="T29" fmla="*/ 408 h 578"/>
              <a:gd name="T30" fmla="*/ 98 w 410"/>
              <a:gd name="T31" fmla="*/ 408 h 578"/>
              <a:gd name="T32" fmla="*/ 83 w 410"/>
              <a:gd name="T33" fmla="*/ 393 h 578"/>
              <a:gd name="T34" fmla="*/ 83 w 410"/>
              <a:gd name="T35" fmla="*/ 329 h 578"/>
              <a:gd name="T36" fmla="*/ 98 w 410"/>
              <a:gd name="T37" fmla="*/ 313 h 578"/>
              <a:gd name="T38" fmla="*/ 159 w 410"/>
              <a:gd name="T39" fmla="*/ 313 h 578"/>
              <a:gd name="T40" fmla="*/ 159 w 410"/>
              <a:gd name="T41" fmla="*/ 252 h 578"/>
              <a:gd name="T42" fmla="*/ 175 w 410"/>
              <a:gd name="T43" fmla="*/ 236 h 578"/>
              <a:gd name="T44" fmla="*/ 239 w 410"/>
              <a:gd name="T45" fmla="*/ 236 h 578"/>
              <a:gd name="T46" fmla="*/ 254 w 410"/>
              <a:gd name="T47" fmla="*/ 252 h 578"/>
              <a:gd name="T48" fmla="*/ 254 w 410"/>
              <a:gd name="T49" fmla="*/ 313 h 578"/>
              <a:gd name="T50" fmla="*/ 315 w 410"/>
              <a:gd name="T51" fmla="*/ 313 h 578"/>
              <a:gd name="T52" fmla="*/ 331 w 410"/>
              <a:gd name="T53" fmla="*/ 329 h 578"/>
              <a:gd name="T54" fmla="*/ 331 w 410"/>
              <a:gd name="T55" fmla="*/ 393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0" h="578">
                <a:moveTo>
                  <a:pt x="227" y="10"/>
                </a:moveTo>
                <a:cubicBezTo>
                  <a:pt x="222" y="4"/>
                  <a:pt x="214" y="0"/>
                  <a:pt x="206" y="0"/>
                </a:cubicBezTo>
                <a:cubicBezTo>
                  <a:pt x="197" y="0"/>
                  <a:pt x="189" y="3"/>
                  <a:pt x="184" y="10"/>
                </a:cubicBezTo>
                <a:cubicBezTo>
                  <a:pt x="176" y="18"/>
                  <a:pt x="0" y="217"/>
                  <a:pt x="0" y="373"/>
                </a:cubicBezTo>
                <a:cubicBezTo>
                  <a:pt x="0" y="486"/>
                  <a:pt x="92" y="578"/>
                  <a:pt x="205" y="578"/>
                </a:cubicBezTo>
                <a:cubicBezTo>
                  <a:pt x="318" y="578"/>
                  <a:pt x="410" y="486"/>
                  <a:pt x="410" y="373"/>
                </a:cubicBezTo>
                <a:cubicBezTo>
                  <a:pt x="410" y="234"/>
                  <a:pt x="234" y="19"/>
                  <a:pt x="227" y="10"/>
                </a:cubicBezTo>
                <a:close/>
                <a:moveTo>
                  <a:pt x="331" y="393"/>
                </a:moveTo>
                <a:cubicBezTo>
                  <a:pt x="331" y="401"/>
                  <a:pt x="324" y="408"/>
                  <a:pt x="315" y="408"/>
                </a:cubicBezTo>
                <a:cubicBezTo>
                  <a:pt x="254" y="408"/>
                  <a:pt x="254" y="408"/>
                  <a:pt x="254" y="408"/>
                </a:cubicBezTo>
                <a:cubicBezTo>
                  <a:pt x="254" y="469"/>
                  <a:pt x="254" y="469"/>
                  <a:pt x="254" y="469"/>
                </a:cubicBezTo>
                <a:cubicBezTo>
                  <a:pt x="254" y="478"/>
                  <a:pt x="247" y="485"/>
                  <a:pt x="239" y="485"/>
                </a:cubicBezTo>
                <a:cubicBezTo>
                  <a:pt x="175" y="485"/>
                  <a:pt x="175" y="485"/>
                  <a:pt x="175" y="485"/>
                </a:cubicBezTo>
                <a:cubicBezTo>
                  <a:pt x="166" y="485"/>
                  <a:pt x="159" y="478"/>
                  <a:pt x="159" y="469"/>
                </a:cubicBezTo>
                <a:cubicBezTo>
                  <a:pt x="159" y="408"/>
                  <a:pt x="159" y="408"/>
                  <a:pt x="159" y="408"/>
                </a:cubicBezTo>
                <a:cubicBezTo>
                  <a:pt x="98" y="408"/>
                  <a:pt x="98" y="408"/>
                  <a:pt x="98" y="408"/>
                </a:cubicBezTo>
                <a:cubicBezTo>
                  <a:pt x="90" y="408"/>
                  <a:pt x="83" y="401"/>
                  <a:pt x="83" y="393"/>
                </a:cubicBezTo>
                <a:cubicBezTo>
                  <a:pt x="83" y="329"/>
                  <a:pt x="83" y="329"/>
                  <a:pt x="83" y="329"/>
                </a:cubicBezTo>
                <a:cubicBezTo>
                  <a:pt x="83" y="320"/>
                  <a:pt x="90" y="313"/>
                  <a:pt x="98" y="313"/>
                </a:cubicBezTo>
                <a:cubicBezTo>
                  <a:pt x="159" y="313"/>
                  <a:pt x="159" y="313"/>
                  <a:pt x="159" y="313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9" y="243"/>
                  <a:pt x="166" y="236"/>
                  <a:pt x="175" y="236"/>
                </a:cubicBezTo>
                <a:cubicBezTo>
                  <a:pt x="239" y="236"/>
                  <a:pt x="239" y="236"/>
                  <a:pt x="239" y="236"/>
                </a:cubicBezTo>
                <a:cubicBezTo>
                  <a:pt x="247" y="236"/>
                  <a:pt x="254" y="243"/>
                  <a:pt x="254" y="252"/>
                </a:cubicBezTo>
                <a:cubicBezTo>
                  <a:pt x="254" y="313"/>
                  <a:pt x="254" y="313"/>
                  <a:pt x="254" y="313"/>
                </a:cubicBezTo>
                <a:cubicBezTo>
                  <a:pt x="315" y="313"/>
                  <a:pt x="315" y="313"/>
                  <a:pt x="315" y="313"/>
                </a:cubicBezTo>
                <a:cubicBezTo>
                  <a:pt x="324" y="313"/>
                  <a:pt x="331" y="320"/>
                  <a:pt x="331" y="329"/>
                </a:cubicBezTo>
                <a:lnTo>
                  <a:pt x="331" y="39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519" name="Group 221"/>
          <p:cNvGrpSpPr/>
          <p:nvPr/>
        </p:nvGrpSpPr>
        <p:grpSpPr>
          <a:xfrm>
            <a:off x="8448675" y="3295393"/>
            <a:ext cx="420688" cy="385763"/>
            <a:chOff x="5816600" y="4683125"/>
            <a:chExt cx="420688" cy="385763"/>
          </a:xfrm>
          <a:solidFill>
            <a:sysClr val="window" lastClr="FFFFFF"/>
          </a:solidFill>
        </p:grpSpPr>
        <p:sp>
          <p:nvSpPr>
            <p:cNvPr id="520" name="Oval 325"/>
            <p:cNvSpPr>
              <a:spLocks noChangeArrowheads="1"/>
            </p:cNvSpPr>
            <p:nvPr/>
          </p:nvSpPr>
          <p:spPr bwMode="auto">
            <a:xfrm>
              <a:off x="6151563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21" name="Oval 326"/>
            <p:cNvSpPr>
              <a:spLocks noChangeArrowheads="1"/>
            </p:cNvSpPr>
            <p:nvPr/>
          </p:nvSpPr>
          <p:spPr bwMode="auto">
            <a:xfrm>
              <a:off x="5930900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22" name="Freeform 327"/>
            <p:cNvSpPr>
              <a:spLocks noEditPoints="1"/>
            </p:cNvSpPr>
            <p:nvPr/>
          </p:nvSpPr>
          <p:spPr bwMode="auto">
            <a:xfrm>
              <a:off x="5816600" y="4683125"/>
              <a:ext cx="420688" cy="311150"/>
            </a:xfrm>
            <a:custGeom>
              <a:avLst/>
              <a:gdLst>
                <a:gd name="T0" fmla="*/ 550 w 559"/>
                <a:gd name="T1" fmla="*/ 91 h 414"/>
                <a:gd name="T2" fmla="*/ 529 w 559"/>
                <a:gd name="T3" fmla="*/ 81 h 414"/>
                <a:gd name="T4" fmla="*/ 163 w 559"/>
                <a:gd name="T5" fmla="*/ 81 h 414"/>
                <a:gd name="T6" fmla="*/ 153 w 559"/>
                <a:gd name="T7" fmla="*/ 24 h 414"/>
                <a:gd name="T8" fmla="*/ 124 w 559"/>
                <a:gd name="T9" fmla="*/ 0 h 414"/>
                <a:gd name="T10" fmla="*/ 29 w 559"/>
                <a:gd name="T11" fmla="*/ 0 h 414"/>
                <a:gd name="T12" fmla="*/ 0 w 559"/>
                <a:gd name="T13" fmla="*/ 30 h 414"/>
                <a:gd name="T14" fmla="*/ 29 w 559"/>
                <a:gd name="T15" fmla="*/ 59 h 414"/>
                <a:gd name="T16" fmla="*/ 99 w 559"/>
                <a:gd name="T17" fmla="*/ 59 h 414"/>
                <a:gd name="T18" fmla="*/ 162 w 559"/>
                <a:gd name="T19" fmla="*/ 390 h 414"/>
                <a:gd name="T20" fmla="*/ 191 w 559"/>
                <a:gd name="T21" fmla="*/ 414 h 414"/>
                <a:gd name="T22" fmla="*/ 502 w 559"/>
                <a:gd name="T23" fmla="*/ 414 h 414"/>
                <a:gd name="T24" fmla="*/ 531 w 559"/>
                <a:gd name="T25" fmla="*/ 385 h 414"/>
                <a:gd name="T26" fmla="*/ 502 w 559"/>
                <a:gd name="T27" fmla="*/ 355 h 414"/>
                <a:gd name="T28" fmla="*/ 215 w 559"/>
                <a:gd name="T29" fmla="*/ 355 h 414"/>
                <a:gd name="T30" fmla="*/ 207 w 559"/>
                <a:gd name="T31" fmla="*/ 314 h 414"/>
                <a:gd name="T32" fmla="*/ 516 w 559"/>
                <a:gd name="T33" fmla="*/ 289 h 414"/>
                <a:gd name="T34" fmla="*/ 542 w 559"/>
                <a:gd name="T35" fmla="*/ 262 h 414"/>
                <a:gd name="T36" fmla="*/ 558 w 559"/>
                <a:gd name="T37" fmla="*/ 113 h 414"/>
                <a:gd name="T38" fmla="*/ 550 w 559"/>
                <a:gd name="T39" fmla="*/ 91 h 414"/>
                <a:gd name="T40" fmla="*/ 418 w 559"/>
                <a:gd name="T41" fmla="*/ 211 h 414"/>
                <a:gd name="T42" fmla="*/ 408 w 559"/>
                <a:gd name="T43" fmla="*/ 222 h 414"/>
                <a:gd name="T44" fmla="*/ 369 w 559"/>
                <a:gd name="T45" fmla="*/ 222 h 414"/>
                <a:gd name="T46" fmla="*/ 369 w 559"/>
                <a:gd name="T47" fmla="*/ 261 h 414"/>
                <a:gd name="T48" fmla="*/ 359 w 559"/>
                <a:gd name="T49" fmla="*/ 271 h 414"/>
                <a:gd name="T50" fmla="*/ 317 w 559"/>
                <a:gd name="T51" fmla="*/ 271 h 414"/>
                <a:gd name="T52" fmla="*/ 307 w 559"/>
                <a:gd name="T53" fmla="*/ 261 h 414"/>
                <a:gd name="T54" fmla="*/ 307 w 559"/>
                <a:gd name="T55" fmla="*/ 222 h 414"/>
                <a:gd name="T56" fmla="*/ 267 w 559"/>
                <a:gd name="T57" fmla="*/ 222 h 414"/>
                <a:gd name="T58" fmla="*/ 257 w 559"/>
                <a:gd name="T59" fmla="*/ 211 h 414"/>
                <a:gd name="T60" fmla="*/ 257 w 559"/>
                <a:gd name="T61" fmla="*/ 170 h 414"/>
                <a:gd name="T62" fmla="*/ 267 w 559"/>
                <a:gd name="T63" fmla="*/ 160 h 414"/>
                <a:gd name="T64" fmla="*/ 307 w 559"/>
                <a:gd name="T65" fmla="*/ 160 h 414"/>
                <a:gd name="T66" fmla="*/ 307 w 559"/>
                <a:gd name="T67" fmla="*/ 120 h 414"/>
                <a:gd name="T68" fmla="*/ 317 w 559"/>
                <a:gd name="T69" fmla="*/ 110 h 414"/>
                <a:gd name="T70" fmla="*/ 359 w 559"/>
                <a:gd name="T71" fmla="*/ 110 h 414"/>
                <a:gd name="T72" fmla="*/ 369 w 559"/>
                <a:gd name="T73" fmla="*/ 120 h 414"/>
                <a:gd name="T74" fmla="*/ 369 w 559"/>
                <a:gd name="T75" fmla="*/ 160 h 414"/>
                <a:gd name="T76" fmla="*/ 408 w 559"/>
                <a:gd name="T77" fmla="*/ 160 h 414"/>
                <a:gd name="T78" fmla="*/ 418 w 559"/>
                <a:gd name="T79" fmla="*/ 170 h 414"/>
                <a:gd name="T80" fmla="*/ 418 w 559"/>
                <a:gd name="T81" fmla="*/ 21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414">
                  <a:moveTo>
                    <a:pt x="550" y="91"/>
                  </a:moveTo>
                  <a:cubicBezTo>
                    <a:pt x="545" y="84"/>
                    <a:pt x="537" y="81"/>
                    <a:pt x="529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0" y="10"/>
                    <a:pt x="138" y="0"/>
                    <a:pt x="1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4" y="404"/>
                    <a:pt x="176" y="414"/>
                    <a:pt x="191" y="414"/>
                  </a:cubicBezTo>
                  <a:cubicBezTo>
                    <a:pt x="502" y="414"/>
                    <a:pt x="502" y="414"/>
                    <a:pt x="502" y="414"/>
                  </a:cubicBezTo>
                  <a:cubicBezTo>
                    <a:pt x="518" y="414"/>
                    <a:pt x="531" y="401"/>
                    <a:pt x="531" y="385"/>
                  </a:cubicBezTo>
                  <a:cubicBezTo>
                    <a:pt x="531" y="369"/>
                    <a:pt x="518" y="355"/>
                    <a:pt x="502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07" y="314"/>
                    <a:pt x="207" y="314"/>
                    <a:pt x="207" y="314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30" y="287"/>
                    <a:pt x="541" y="276"/>
                    <a:pt x="542" y="262"/>
                  </a:cubicBezTo>
                  <a:cubicBezTo>
                    <a:pt x="558" y="113"/>
                    <a:pt x="558" y="113"/>
                    <a:pt x="558" y="113"/>
                  </a:cubicBezTo>
                  <a:cubicBezTo>
                    <a:pt x="559" y="105"/>
                    <a:pt x="556" y="97"/>
                    <a:pt x="550" y="91"/>
                  </a:cubicBezTo>
                  <a:close/>
                  <a:moveTo>
                    <a:pt x="418" y="211"/>
                  </a:moveTo>
                  <a:cubicBezTo>
                    <a:pt x="418" y="217"/>
                    <a:pt x="414" y="222"/>
                    <a:pt x="408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61"/>
                    <a:pt x="369" y="261"/>
                    <a:pt x="369" y="261"/>
                  </a:cubicBezTo>
                  <a:cubicBezTo>
                    <a:pt x="369" y="267"/>
                    <a:pt x="364" y="271"/>
                    <a:pt x="359" y="271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1" y="271"/>
                    <a:pt x="307" y="267"/>
                    <a:pt x="307" y="261"/>
                  </a:cubicBezTo>
                  <a:cubicBezTo>
                    <a:pt x="307" y="222"/>
                    <a:pt x="307" y="222"/>
                    <a:pt x="307" y="222"/>
                  </a:cubicBezTo>
                  <a:cubicBezTo>
                    <a:pt x="267" y="222"/>
                    <a:pt x="267" y="222"/>
                    <a:pt x="267" y="222"/>
                  </a:cubicBezTo>
                  <a:cubicBezTo>
                    <a:pt x="261" y="222"/>
                    <a:pt x="257" y="217"/>
                    <a:pt x="257" y="211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57" y="164"/>
                    <a:pt x="261" y="160"/>
                    <a:pt x="267" y="160"/>
                  </a:cubicBezTo>
                  <a:cubicBezTo>
                    <a:pt x="307" y="160"/>
                    <a:pt x="307" y="160"/>
                    <a:pt x="307" y="160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7" y="114"/>
                    <a:pt x="311" y="110"/>
                    <a:pt x="317" y="110"/>
                  </a:cubicBezTo>
                  <a:cubicBezTo>
                    <a:pt x="359" y="110"/>
                    <a:pt x="359" y="110"/>
                    <a:pt x="359" y="110"/>
                  </a:cubicBezTo>
                  <a:cubicBezTo>
                    <a:pt x="364" y="110"/>
                    <a:pt x="369" y="114"/>
                    <a:pt x="369" y="12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14" y="160"/>
                    <a:pt x="418" y="164"/>
                    <a:pt x="418" y="170"/>
                  </a:cubicBezTo>
                  <a:lnTo>
                    <a:pt x="418" y="2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523" name="Freeform 328"/>
          <p:cNvSpPr>
            <a:spLocks noEditPoints="1"/>
          </p:cNvSpPr>
          <p:nvPr/>
        </p:nvSpPr>
        <p:spPr bwMode="auto">
          <a:xfrm>
            <a:off x="5630863" y="3929063"/>
            <a:ext cx="322262" cy="466725"/>
          </a:xfrm>
          <a:custGeom>
            <a:avLst/>
            <a:gdLst>
              <a:gd name="T0" fmla="*/ 215 w 430"/>
              <a:gd name="T1" fmla="*/ 0 h 621"/>
              <a:gd name="T2" fmla="*/ 0 w 430"/>
              <a:gd name="T3" fmla="*/ 216 h 621"/>
              <a:gd name="T4" fmla="*/ 182 w 430"/>
              <a:gd name="T5" fmla="*/ 428 h 621"/>
              <a:gd name="T6" fmla="*/ 182 w 430"/>
              <a:gd name="T7" fmla="*/ 494 h 621"/>
              <a:gd name="T8" fmla="*/ 135 w 430"/>
              <a:gd name="T9" fmla="*/ 494 h 621"/>
              <a:gd name="T10" fmla="*/ 119 w 430"/>
              <a:gd name="T11" fmla="*/ 511 h 621"/>
              <a:gd name="T12" fmla="*/ 119 w 430"/>
              <a:gd name="T13" fmla="*/ 541 h 621"/>
              <a:gd name="T14" fmla="*/ 135 w 430"/>
              <a:gd name="T15" fmla="*/ 557 h 621"/>
              <a:gd name="T16" fmla="*/ 182 w 430"/>
              <a:gd name="T17" fmla="*/ 557 h 621"/>
              <a:gd name="T18" fmla="*/ 182 w 430"/>
              <a:gd name="T19" fmla="*/ 604 h 621"/>
              <a:gd name="T20" fmla="*/ 199 w 430"/>
              <a:gd name="T21" fmla="*/ 621 h 621"/>
              <a:gd name="T22" fmla="*/ 229 w 430"/>
              <a:gd name="T23" fmla="*/ 621 h 621"/>
              <a:gd name="T24" fmla="*/ 246 w 430"/>
              <a:gd name="T25" fmla="*/ 604 h 621"/>
              <a:gd name="T26" fmla="*/ 246 w 430"/>
              <a:gd name="T27" fmla="*/ 557 h 621"/>
              <a:gd name="T28" fmla="*/ 293 w 430"/>
              <a:gd name="T29" fmla="*/ 557 h 621"/>
              <a:gd name="T30" fmla="*/ 310 w 430"/>
              <a:gd name="T31" fmla="*/ 541 h 621"/>
              <a:gd name="T32" fmla="*/ 310 w 430"/>
              <a:gd name="T33" fmla="*/ 511 h 621"/>
              <a:gd name="T34" fmla="*/ 293 w 430"/>
              <a:gd name="T35" fmla="*/ 494 h 621"/>
              <a:gd name="T36" fmla="*/ 246 w 430"/>
              <a:gd name="T37" fmla="*/ 494 h 621"/>
              <a:gd name="T38" fmla="*/ 246 w 430"/>
              <a:gd name="T39" fmla="*/ 429 h 621"/>
              <a:gd name="T40" fmla="*/ 430 w 430"/>
              <a:gd name="T41" fmla="*/ 216 h 621"/>
              <a:gd name="T42" fmla="*/ 215 w 430"/>
              <a:gd name="T43" fmla="*/ 0 h 621"/>
              <a:gd name="T44" fmla="*/ 367 w 430"/>
              <a:gd name="T45" fmla="*/ 216 h 621"/>
              <a:gd name="T46" fmla="*/ 215 w 430"/>
              <a:gd name="T47" fmla="*/ 368 h 621"/>
              <a:gd name="T48" fmla="*/ 63 w 430"/>
              <a:gd name="T49" fmla="*/ 216 h 621"/>
              <a:gd name="T50" fmla="*/ 215 w 430"/>
              <a:gd name="T51" fmla="*/ 63 h 621"/>
              <a:gd name="T52" fmla="*/ 367 w 430"/>
              <a:gd name="T53" fmla="*/ 2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0" h="621">
                <a:moveTo>
                  <a:pt x="215" y="0"/>
                </a:moveTo>
                <a:cubicBezTo>
                  <a:pt x="96" y="0"/>
                  <a:pt x="0" y="97"/>
                  <a:pt x="0" y="216"/>
                </a:cubicBezTo>
                <a:cubicBezTo>
                  <a:pt x="0" y="324"/>
                  <a:pt x="79" y="413"/>
                  <a:pt x="182" y="428"/>
                </a:cubicBezTo>
                <a:cubicBezTo>
                  <a:pt x="182" y="494"/>
                  <a:pt x="182" y="494"/>
                  <a:pt x="182" y="494"/>
                </a:cubicBezTo>
                <a:cubicBezTo>
                  <a:pt x="135" y="494"/>
                  <a:pt x="135" y="494"/>
                  <a:pt x="135" y="494"/>
                </a:cubicBezTo>
                <a:cubicBezTo>
                  <a:pt x="126" y="494"/>
                  <a:pt x="119" y="502"/>
                  <a:pt x="119" y="511"/>
                </a:cubicBezTo>
                <a:cubicBezTo>
                  <a:pt x="119" y="541"/>
                  <a:pt x="119" y="541"/>
                  <a:pt x="119" y="541"/>
                </a:cubicBezTo>
                <a:cubicBezTo>
                  <a:pt x="119" y="550"/>
                  <a:pt x="127" y="557"/>
                  <a:pt x="135" y="557"/>
                </a:cubicBezTo>
                <a:cubicBezTo>
                  <a:pt x="182" y="557"/>
                  <a:pt x="182" y="557"/>
                  <a:pt x="182" y="557"/>
                </a:cubicBezTo>
                <a:cubicBezTo>
                  <a:pt x="182" y="604"/>
                  <a:pt x="182" y="604"/>
                  <a:pt x="182" y="604"/>
                </a:cubicBezTo>
                <a:cubicBezTo>
                  <a:pt x="182" y="614"/>
                  <a:pt x="190" y="621"/>
                  <a:pt x="199" y="621"/>
                </a:cubicBezTo>
                <a:cubicBezTo>
                  <a:pt x="229" y="621"/>
                  <a:pt x="229" y="621"/>
                  <a:pt x="229" y="621"/>
                </a:cubicBezTo>
                <a:cubicBezTo>
                  <a:pt x="239" y="621"/>
                  <a:pt x="246" y="614"/>
                  <a:pt x="246" y="604"/>
                </a:cubicBezTo>
                <a:cubicBezTo>
                  <a:pt x="246" y="557"/>
                  <a:pt x="246" y="557"/>
                  <a:pt x="246" y="557"/>
                </a:cubicBezTo>
                <a:cubicBezTo>
                  <a:pt x="293" y="557"/>
                  <a:pt x="293" y="557"/>
                  <a:pt x="293" y="557"/>
                </a:cubicBezTo>
                <a:cubicBezTo>
                  <a:pt x="302" y="557"/>
                  <a:pt x="310" y="550"/>
                  <a:pt x="310" y="541"/>
                </a:cubicBezTo>
                <a:cubicBezTo>
                  <a:pt x="310" y="511"/>
                  <a:pt x="310" y="511"/>
                  <a:pt x="310" y="511"/>
                </a:cubicBezTo>
                <a:cubicBezTo>
                  <a:pt x="310" y="502"/>
                  <a:pt x="302" y="494"/>
                  <a:pt x="293" y="494"/>
                </a:cubicBezTo>
                <a:cubicBezTo>
                  <a:pt x="246" y="494"/>
                  <a:pt x="246" y="494"/>
                  <a:pt x="246" y="49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350" y="414"/>
                  <a:pt x="430" y="324"/>
                  <a:pt x="430" y="216"/>
                </a:cubicBezTo>
                <a:cubicBezTo>
                  <a:pt x="430" y="97"/>
                  <a:pt x="334" y="0"/>
                  <a:pt x="215" y="0"/>
                </a:cubicBezTo>
                <a:close/>
                <a:moveTo>
                  <a:pt x="367" y="216"/>
                </a:moveTo>
                <a:cubicBezTo>
                  <a:pt x="367" y="300"/>
                  <a:pt x="299" y="368"/>
                  <a:pt x="215" y="368"/>
                </a:cubicBezTo>
                <a:cubicBezTo>
                  <a:pt x="131" y="368"/>
                  <a:pt x="63" y="300"/>
                  <a:pt x="63" y="216"/>
                </a:cubicBezTo>
                <a:cubicBezTo>
                  <a:pt x="63" y="132"/>
                  <a:pt x="131" y="63"/>
                  <a:pt x="215" y="63"/>
                </a:cubicBezTo>
                <a:cubicBezTo>
                  <a:pt x="299" y="63"/>
                  <a:pt x="367" y="132"/>
                  <a:pt x="367" y="2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24" name="Freeform 329"/>
          <p:cNvSpPr>
            <a:spLocks noEditPoints="1"/>
          </p:cNvSpPr>
          <p:nvPr/>
        </p:nvSpPr>
        <p:spPr bwMode="auto">
          <a:xfrm>
            <a:off x="4765675" y="3943350"/>
            <a:ext cx="384175" cy="485775"/>
          </a:xfrm>
          <a:custGeom>
            <a:avLst/>
            <a:gdLst>
              <a:gd name="T0" fmla="*/ 439 w 511"/>
              <a:gd name="T1" fmla="*/ 3 h 645"/>
              <a:gd name="T2" fmla="*/ 287 w 511"/>
              <a:gd name="T3" fmla="*/ 51 h 645"/>
              <a:gd name="T4" fmla="*/ 277 w 511"/>
              <a:gd name="T5" fmla="*/ 72 h 645"/>
              <a:gd name="T6" fmla="*/ 286 w 511"/>
              <a:gd name="T7" fmla="*/ 101 h 645"/>
              <a:gd name="T8" fmla="*/ 307 w 511"/>
              <a:gd name="T9" fmla="*/ 112 h 645"/>
              <a:gd name="T10" fmla="*/ 369 w 511"/>
              <a:gd name="T11" fmla="*/ 93 h 645"/>
              <a:gd name="T12" fmla="*/ 320 w 511"/>
              <a:gd name="T13" fmla="*/ 187 h 645"/>
              <a:gd name="T14" fmla="*/ 49 w 511"/>
              <a:gd name="T15" fmla="*/ 306 h 645"/>
              <a:gd name="T16" fmla="*/ 161 w 511"/>
              <a:gd name="T17" fmla="*/ 595 h 645"/>
              <a:gd name="T18" fmla="*/ 451 w 511"/>
              <a:gd name="T19" fmla="*/ 484 h 645"/>
              <a:gd name="T20" fmla="*/ 378 w 511"/>
              <a:gd name="T21" fmla="*/ 216 h 645"/>
              <a:gd name="T22" fmla="*/ 427 w 511"/>
              <a:gd name="T23" fmla="*/ 123 h 645"/>
              <a:gd name="T24" fmla="*/ 446 w 511"/>
              <a:gd name="T25" fmla="*/ 185 h 645"/>
              <a:gd name="T26" fmla="*/ 468 w 511"/>
              <a:gd name="T27" fmla="*/ 196 h 645"/>
              <a:gd name="T28" fmla="*/ 497 w 511"/>
              <a:gd name="T29" fmla="*/ 187 h 645"/>
              <a:gd name="T30" fmla="*/ 508 w 511"/>
              <a:gd name="T31" fmla="*/ 165 h 645"/>
              <a:gd name="T32" fmla="*/ 474 w 511"/>
              <a:gd name="T33" fmla="*/ 59 h 645"/>
              <a:gd name="T34" fmla="*/ 474 w 511"/>
              <a:gd name="T35" fmla="*/ 59 h 645"/>
              <a:gd name="T36" fmla="*/ 460 w 511"/>
              <a:gd name="T37" fmla="*/ 13 h 645"/>
              <a:gd name="T38" fmla="*/ 439 w 511"/>
              <a:gd name="T39" fmla="*/ 3 h 645"/>
              <a:gd name="T40" fmla="*/ 392 w 511"/>
              <a:gd name="T41" fmla="*/ 458 h 645"/>
              <a:gd name="T42" fmla="*/ 187 w 511"/>
              <a:gd name="T43" fmla="*/ 537 h 645"/>
              <a:gd name="T44" fmla="*/ 108 w 511"/>
              <a:gd name="T45" fmla="*/ 332 h 645"/>
              <a:gd name="T46" fmla="*/ 313 w 511"/>
              <a:gd name="T47" fmla="*/ 253 h 645"/>
              <a:gd name="T48" fmla="*/ 392 w 511"/>
              <a:gd name="T49" fmla="*/ 45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1" h="645">
                <a:moveTo>
                  <a:pt x="439" y="3"/>
                </a:moveTo>
                <a:cubicBezTo>
                  <a:pt x="287" y="51"/>
                  <a:pt x="287" y="51"/>
                  <a:pt x="287" y="51"/>
                </a:cubicBezTo>
                <a:cubicBezTo>
                  <a:pt x="278" y="54"/>
                  <a:pt x="274" y="63"/>
                  <a:pt x="277" y="72"/>
                </a:cubicBezTo>
                <a:cubicBezTo>
                  <a:pt x="286" y="101"/>
                  <a:pt x="286" y="101"/>
                  <a:pt x="286" y="101"/>
                </a:cubicBezTo>
                <a:cubicBezTo>
                  <a:pt x="289" y="110"/>
                  <a:pt x="298" y="115"/>
                  <a:pt x="307" y="112"/>
                </a:cubicBezTo>
                <a:cubicBezTo>
                  <a:pt x="369" y="93"/>
                  <a:pt x="369" y="93"/>
                  <a:pt x="369" y="93"/>
                </a:cubicBezTo>
                <a:cubicBezTo>
                  <a:pt x="320" y="187"/>
                  <a:pt x="320" y="187"/>
                  <a:pt x="320" y="187"/>
                </a:cubicBezTo>
                <a:cubicBezTo>
                  <a:pt x="214" y="151"/>
                  <a:pt x="96" y="201"/>
                  <a:pt x="49" y="306"/>
                </a:cubicBezTo>
                <a:cubicBezTo>
                  <a:pt x="0" y="417"/>
                  <a:pt x="50" y="546"/>
                  <a:pt x="161" y="595"/>
                </a:cubicBezTo>
                <a:cubicBezTo>
                  <a:pt x="272" y="645"/>
                  <a:pt x="402" y="595"/>
                  <a:pt x="451" y="484"/>
                </a:cubicBezTo>
                <a:cubicBezTo>
                  <a:pt x="494" y="387"/>
                  <a:pt x="461" y="276"/>
                  <a:pt x="378" y="216"/>
                </a:cubicBezTo>
                <a:cubicBezTo>
                  <a:pt x="427" y="123"/>
                  <a:pt x="427" y="123"/>
                  <a:pt x="427" y="123"/>
                </a:cubicBezTo>
                <a:cubicBezTo>
                  <a:pt x="446" y="185"/>
                  <a:pt x="446" y="185"/>
                  <a:pt x="446" y="185"/>
                </a:cubicBezTo>
                <a:cubicBezTo>
                  <a:pt x="449" y="194"/>
                  <a:pt x="459" y="199"/>
                  <a:pt x="468" y="196"/>
                </a:cubicBezTo>
                <a:cubicBezTo>
                  <a:pt x="497" y="187"/>
                  <a:pt x="497" y="187"/>
                  <a:pt x="497" y="187"/>
                </a:cubicBezTo>
                <a:cubicBezTo>
                  <a:pt x="505" y="184"/>
                  <a:pt x="511" y="175"/>
                  <a:pt x="508" y="165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60" y="13"/>
                  <a:pt x="460" y="13"/>
                  <a:pt x="460" y="13"/>
                </a:cubicBezTo>
                <a:cubicBezTo>
                  <a:pt x="457" y="4"/>
                  <a:pt x="447" y="0"/>
                  <a:pt x="439" y="3"/>
                </a:cubicBezTo>
                <a:close/>
                <a:moveTo>
                  <a:pt x="392" y="458"/>
                </a:moveTo>
                <a:cubicBezTo>
                  <a:pt x="357" y="536"/>
                  <a:pt x="266" y="571"/>
                  <a:pt x="187" y="537"/>
                </a:cubicBezTo>
                <a:cubicBezTo>
                  <a:pt x="109" y="502"/>
                  <a:pt x="73" y="410"/>
                  <a:pt x="108" y="332"/>
                </a:cubicBezTo>
                <a:cubicBezTo>
                  <a:pt x="143" y="253"/>
                  <a:pt x="235" y="218"/>
                  <a:pt x="313" y="253"/>
                </a:cubicBezTo>
                <a:cubicBezTo>
                  <a:pt x="391" y="288"/>
                  <a:pt x="427" y="379"/>
                  <a:pt x="392" y="45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525" name="Group 227"/>
          <p:cNvGrpSpPr/>
          <p:nvPr/>
        </p:nvGrpSpPr>
        <p:grpSpPr>
          <a:xfrm>
            <a:off x="7747113" y="3235801"/>
            <a:ext cx="381000" cy="382588"/>
            <a:chOff x="3346450" y="4684713"/>
            <a:chExt cx="381000" cy="382588"/>
          </a:xfrm>
          <a:solidFill>
            <a:sysClr val="window" lastClr="FFFFFF"/>
          </a:solidFill>
        </p:grpSpPr>
        <p:sp>
          <p:nvSpPr>
            <p:cNvPr id="526" name="Freeform 330"/>
            <p:cNvSpPr/>
            <p:nvPr/>
          </p:nvSpPr>
          <p:spPr bwMode="auto">
            <a:xfrm>
              <a:off x="3389313" y="4905375"/>
              <a:ext cx="115888" cy="115888"/>
            </a:xfrm>
            <a:custGeom>
              <a:avLst/>
              <a:gdLst>
                <a:gd name="T0" fmla="*/ 62 w 73"/>
                <a:gd name="T1" fmla="*/ 0 h 73"/>
                <a:gd name="T2" fmla="*/ 2 w 73"/>
                <a:gd name="T3" fmla="*/ 60 h 73"/>
                <a:gd name="T4" fmla="*/ 0 w 73"/>
                <a:gd name="T5" fmla="*/ 73 h 73"/>
                <a:gd name="T6" fmla="*/ 13 w 73"/>
                <a:gd name="T7" fmla="*/ 70 h 73"/>
                <a:gd name="T8" fmla="*/ 73 w 73"/>
                <a:gd name="T9" fmla="*/ 11 h 73"/>
                <a:gd name="T10" fmla="*/ 62 w 7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62" y="0"/>
                  </a:moveTo>
                  <a:lnTo>
                    <a:pt x="2" y="60"/>
                  </a:lnTo>
                  <a:lnTo>
                    <a:pt x="0" y="73"/>
                  </a:lnTo>
                  <a:lnTo>
                    <a:pt x="13" y="70"/>
                  </a:lnTo>
                  <a:lnTo>
                    <a:pt x="73" y="1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27" name="Freeform 331"/>
            <p:cNvSpPr>
              <a:spLocks noEditPoints="1"/>
            </p:cNvSpPr>
            <p:nvPr/>
          </p:nvSpPr>
          <p:spPr bwMode="auto">
            <a:xfrm>
              <a:off x="3346450" y="4684713"/>
              <a:ext cx="381000" cy="382588"/>
            </a:xfrm>
            <a:custGeom>
              <a:avLst/>
              <a:gdLst>
                <a:gd name="T0" fmla="*/ 506 w 506"/>
                <a:gd name="T1" fmla="*/ 66 h 508"/>
                <a:gd name="T2" fmla="*/ 486 w 506"/>
                <a:gd name="T3" fmla="*/ 20 h 508"/>
                <a:gd name="T4" fmla="*/ 440 w 506"/>
                <a:gd name="T5" fmla="*/ 0 h 508"/>
                <a:gd name="T6" fmla="*/ 393 w 506"/>
                <a:gd name="T7" fmla="*/ 20 h 508"/>
                <a:gd name="T8" fmla="*/ 269 w 506"/>
                <a:gd name="T9" fmla="*/ 144 h 508"/>
                <a:gd name="T10" fmla="*/ 212 w 506"/>
                <a:gd name="T11" fmla="*/ 145 h 508"/>
                <a:gd name="T12" fmla="*/ 210 w 506"/>
                <a:gd name="T13" fmla="*/ 199 h 508"/>
                <a:gd name="T14" fmla="*/ 19 w 506"/>
                <a:gd name="T15" fmla="*/ 391 h 508"/>
                <a:gd name="T16" fmla="*/ 14 w 506"/>
                <a:gd name="T17" fmla="*/ 400 h 508"/>
                <a:gd name="T18" fmla="*/ 1 w 506"/>
                <a:gd name="T19" fmla="*/ 488 h 508"/>
                <a:gd name="T20" fmla="*/ 6 w 506"/>
                <a:gd name="T21" fmla="*/ 503 h 508"/>
                <a:gd name="T22" fmla="*/ 18 w 506"/>
                <a:gd name="T23" fmla="*/ 508 h 508"/>
                <a:gd name="T24" fmla="*/ 21 w 506"/>
                <a:gd name="T25" fmla="*/ 507 h 508"/>
                <a:gd name="T26" fmla="*/ 104 w 506"/>
                <a:gd name="T27" fmla="*/ 490 h 508"/>
                <a:gd name="T28" fmla="*/ 113 w 506"/>
                <a:gd name="T29" fmla="*/ 485 h 508"/>
                <a:gd name="T30" fmla="*/ 304 w 506"/>
                <a:gd name="T31" fmla="*/ 294 h 508"/>
                <a:gd name="T32" fmla="*/ 360 w 506"/>
                <a:gd name="T33" fmla="*/ 293 h 508"/>
                <a:gd name="T34" fmla="*/ 362 w 506"/>
                <a:gd name="T35" fmla="*/ 238 h 508"/>
                <a:gd name="T36" fmla="*/ 486 w 506"/>
                <a:gd name="T37" fmla="*/ 113 h 508"/>
                <a:gd name="T38" fmla="*/ 506 w 506"/>
                <a:gd name="T39" fmla="*/ 66 h 508"/>
                <a:gd name="T40" fmla="*/ 92 w 506"/>
                <a:gd name="T41" fmla="*/ 457 h 508"/>
                <a:gd name="T42" fmla="*/ 39 w 506"/>
                <a:gd name="T43" fmla="*/ 468 h 508"/>
                <a:gd name="T44" fmla="*/ 47 w 506"/>
                <a:gd name="T45" fmla="*/ 411 h 508"/>
                <a:gd name="T46" fmla="*/ 234 w 506"/>
                <a:gd name="T47" fmla="*/ 224 h 508"/>
                <a:gd name="T48" fmla="*/ 279 w 506"/>
                <a:gd name="T49" fmla="*/ 270 h 508"/>
                <a:gd name="T50" fmla="*/ 92 w 506"/>
                <a:gd name="T51" fmla="*/ 4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508">
                  <a:moveTo>
                    <a:pt x="506" y="66"/>
                  </a:moveTo>
                  <a:cubicBezTo>
                    <a:pt x="506" y="49"/>
                    <a:pt x="499" y="32"/>
                    <a:pt x="486" y="20"/>
                  </a:cubicBezTo>
                  <a:cubicBezTo>
                    <a:pt x="474" y="7"/>
                    <a:pt x="457" y="0"/>
                    <a:pt x="440" y="0"/>
                  </a:cubicBezTo>
                  <a:cubicBezTo>
                    <a:pt x="422" y="0"/>
                    <a:pt x="405" y="7"/>
                    <a:pt x="393" y="20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53" y="128"/>
                    <a:pt x="228" y="129"/>
                    <a:pt x="212" y="145"/>
                  </a:cubicBezTo>
                  <a:cubicBezTo>
                    <a:pt x="198" y="160"/>
                    <a:pt x="197" y="183"/>
                    <a:pt x="210" y="199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16" y="393"/>
                    <a:pt x="14" y="397"/>
                    <a:pt x="14" y="400"/>
                  </a:cubicBezTo>
                  <a:cubicBezTo>
                    <a:pt x="1" y="488"/>
                    <a:pt x="1" y="488"/>
                    <a:pt x="1" y="488"/>
                  </a:cubicBezTo>
                  <a:cubicBezTo>
                    <a:pt x="0" y="493"/>
                    <a:pt x="2" y="499"/>
                    <a:pt x="6" y="503"/>
                  </a:cubicBezTo>
                  <a:cubicBezTo>
                    <a:pt x="9" y="506"/>
                    <a:pt x="13" y="508"/>
                    <a:pt x="18" y="508"/>
                  </a:cubicBezTo>
                  <a:cubicBezTo>
                    <a:pt x="19" y="508"/>
                    <a:pt x="20" y="508"/>
                    <a:pt x="21" y="507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8" y="489"/>
                    <a:pt x="111" y="487"/>
                    <a:pt x="113" y="485"/>
                  </a:cubicBezTo>
                  <a:cubicBezTo>
                    <a:pt x="304" y="294"/>
                    <a:pt x="304" y="294"/>
                    <a:pt x="304" y="294"/>
                  </a:cubicBezTo>
                  <a:cubicBezTo>
                    <a:pt x="320" y="310"/>
                    <a:pt x="345" y="309"/>
                    <a:pt x="360" y="293"/>
                  </a:cubicBezTo>
                  <a:cubicBezTo>
                    <a:pt x="375" y="278"/>
                    <a:pt x="376" y="254"/>
                    <a:pt x="362" y="238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99" y="101"/>
                    <a:pt x="506" y="84"/>
                    <a:pt x="506" y="66"/>
                  </a:cubicBezTo>
                  <a:close/>
                  <a:moveTo>
                    <a:pt x="92" y="457"/>
                  </a:moveTo>
                  <a:cubicBezTo>
                    <a:pt x="39" y="468"/>
                    <a:pt x="39" y="468"/>
                    <a:pt x="39" y="468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79" y="270"/>
                    <a:pt x="279" y="270"/>
                    <a:pt x="279" y="270"/>
                  </a:cubicBezTo>
                  <a:lnTo>
                    <a:pt x="92" y="4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28" name="Group 230"/>
          <p:cNvGrpSpPr/>
          <p:nvPr/>
        </p:nvGrpSpPr>
        <p:grpSpPr>
          <a:xfrm>
            <a:off x="6974681" y="3282899"/>
            <a:ext cx="401638" cy="401638"/>
            <a:chOff x="2506662" y="4675188"/>
            <a:chExt cx="401638" cy="401638"/>
          </a:xfrm>
          <a:solidFill>
            <a:sysClr val="window" lastClr="FFFFFF"/>
          </a:solidFill>
        </p:grpSpPr>
        <p:sp>
          <p:nvSpPr>
            <p:cNvPr id="529" name="Freeform 332"/>
            <p:cNvSpPr/>
            <p:nvPr/>
          </p:nvSpPr>
          <p:spPr bwMode="auto">
            <a:xfrm>
              <a:off x="2787650" y="4675188"/>
              <a:ext cx="120650" cy="117475"/>
            </a:xfrm>
            <a:custGeom>
              <a:avLst/>
              <a:gdLst>
                <a:gd name="T0" fmla="*/ 150 w 161"/>
                <a:gd name="T1" fmla="*/ 111 h 158"/>
                <a:gd name="T2" fmla="*/ 50 w 161"/>
                <a:gd name="T3" fmla="*/ 11 h 158"/>
                <a:gd name="T4" fmla="*/ 11 w 161"/>
                <a:gd name="T5" fmla="*/ 11 h 158"/>
                <a:gd name="T6" fmla="*/ 11 w 161"/>
                <a:gd name="T7" fmla="*/ 50 h 158"/>
                <a:gd name="T8" fmla="*/ 111 w 161"/>
                <a:gd name="T9" fmla="*/ 150 h 158"/>
                <a:gd name="T10" fmla="*/ 131 w 161"/>
                <a:gd name="T11" fmla="*/ 158 h 158"/>
                <a:gd name="T12" fmla="*/ 150 w 161"/>
                <a:gd name="T13" fmla="*/ 150 h 158"/>
                <a:gd name="T14" fmla="*/ 150 w 161"/>
                <a:gd name="T15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58">
                  <a:moveTo>
                    <a:pt x="150" y="1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9" y="0"/>
                    <a:pt x="22" y="0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7" y="156"/>
                    <a:pt x="124" y="158"/>
                    <a:pt x="131" y="158"/>
                  </a:cubicBezTo>
                  <a:cubicBezTo>
                    <a:pt x="138" y="158"/>
                    <a:pt x="145" y="156"/>
                    <a:pt x="150" y="150"/>
                  </a:cubicBezTo>
                  <a:cubicBezTo>
                    <a:pt x="161" y="140"/>
                    <a:pt x="161" y="122"/>
                    <a:pt x="15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0" name="Freeform 333"/>
            <p:cNvSpPr>
              <a:spLocks noEditPoints="1"/>
            </p:cNvSpPr>
            <p:nvPr/>
          </p:nvSpPr>
          <p:spPr bwMode="auto">
            <a:xfrm>
              <a:off x="2506662" y="4748213"/>
              <a:ext cx="328613" cy="328613"/>
            </a:xfrm>
            <a:custGeom>
              <a:avLst/>
              <a:gdLst>
                <a:gd name="T0" fmla="*/ 398 w 437"/>
                <a:gd name="T1" fmla="*/ 0 h 438"/>
                <a:gd name="T2" fmla="*/ 344 w 437"/>
                <a:gd name="T3" fmla="*/ 54 h 438"/>
                <a:gd name="T4" fmla="*/ 313 w 437"/>
                <a:gd name="T5" fmla="*/ 23 h 438"/>
                <a:gd name="T6" fmla="*/ 287 w 437"/>
                <a:gd name="T7" fmla="*/ 23 h 438"/>
                <a:gd name="T8" fmla="*/ 88 w 437"/>
                <a:gd name="T9" fmla="*/ 222 h 438"/>
                <a:gd name="T10" fmla="*/ 82 w 437"/>
                <a:gd name="T11" fmla="*/ 235 h 438"/>
                <a:gd name="T12" fmla="*/ 82 w 437"/>
                <a:gd name="T13" fmla="*/ 323 h 438"/>
                <a:gd name="T14" fmla="*/ 3 w 437"/>
                <a:gd name="T15" fmla="*/ 419 h 438"/>
                <a:gd name="T16" fmla="*/ 3 w 437"/>
                <a:gd name="T17" fmla="*/ 432 h 438"/>
                <a:gd name="T18" fmla="*/ 18 w 437"/>
                <a:gd name="T19" fmla="*/ 434 h 438"/>
                <a:gd name="T20" fmla="*/ 114 w 437"/>
                <a:gd name="T21" fmla="*/ 354 h 438"/>
                <a:gd name="T22" fmla="*/ 202 w 437"/>
                <a:gd name="T23" fmla="*/ 354 h 438"/>
                <a:gd name="T24" fmla="*/ 215 w 437"/>
                <a:gd name="T25" fmla="*/ 349 h 438"/>
                <a:gd name="T26" fmla="*/ 414 w 437"/>
                <a:gd name="T27" fmla="*/ 150 h 438"/>
                <a:gd name="T28" fmla="*/ 414 w 437"/>
                <a:gd name="T29" fmla="*/ 124 h 438"/>
                <a:gd name="T30" fmla="*/ 383 w 437"/>
                <a:gd name="T31" fmla="*/ 93 h 438"/>
                <a:gd name="T32" fmla="*/ 437 w 437"/>
                <a:gd name="T33" fmla="*/ 39 h 438"/>
                <a:gd name="T34" fmla="*/ 398 w 437"/>
                <a:gd name="T35" fmla="*/ 0 h 438"/>
                <a:gd name="T36" fmla="*/ 194 w 437"/>
                <a:gd name="T37" fmla="*/ 317 h 438"/>
                <a:gd name="T38" fmla="*/ 119 w 437"/>
                <a:gd name="T39" fmla="*/ 317 h 438"/>
                <a:gd name="T40" fmla="*/ 119 w 437"/>
                <a:gd name="T41" fmla="*/ 243 h 438"/>
                <a:gd name="T42" fmla="*/ 139 w 437"/>
                <a:gd name="T43" fmla="*/ 224 h 438"/>
                <a:gd name="T44" fmla="*/ 167 w 437"/>
                <a:gd name="T45" fmla="*/ 252 h 438"/>
                <a:gd name="T46" fmla="*/ 173 w 437"/>
                <a:gd name="T47" fmla="*/ 255 h 438"/>
                <a:gd name="T48" fmla="*/ 180 w 437"/>
                <a:gd name="T49" fmla="*/ 252 h 438"/>
                <a:gd name="T50" fmla="*/ 180 w 437"/>
                <a:gd name="T51" fmla="*/ 239 h 438"/>
                <a:gd name="T52" fmla="*/ 152 w 437"/>
                <a:gd name="T53" fmla="*/ 211 h 438"/>
                <a:gd name="T54" fmla="*/ 179 w 437"/>
                <a:gd name="T55" fmla="*/ 183 h 438"/>
                <a:gd name="T56" fmla="*/ 189 w 437"/>
                <a:gd name="T57" fmla="*/ 193 h 438"/>
                <a:gd name="T58" fmla="*/ 196 w 437"/>
                <a:gd name="T59" fmla="*/ 196 h 438"/>
                <a:gd name="T60" fmla="*/ 202 w 437"/>
                <a:gd name="T61" fmla="*/ 193 h 438"/>
                <a:gd name="T62" fmla="*/ 202 w 437"/>
                <a:gd name="T63" fmla="*/ 180 h 438"/>
                <a:gd name="T64" fmla="*/ 192 w 437"/>
                <a:gd name="T65" fmla="*/ 170 h 438"/>
                <a:gd name="T66" fmla="*/ 220 w 437"/>
                <a:gd name="T67" fmla="*/ 142 h 438"/>
                <a:gd name="T68" fmla="*/ 248 w 437"/>
                <a:gd name="T69" fmla="*/ 171 h 438"/>
                <a:gd name="T70" fmla="*/ 255 w 437"/>
                <a:gd name="T71" fmla="*/ 173 h 438"/>
                <a:gd name="T72" fmla="*/ 261 w 437"/>
                <a:gd name="T73" fmla="*/ 171 h 438"/>
                <a:gd name="T74" fmla="*/ 261 w 437"/>
                <a:gd name="T75" fmla="*/ 158 h 438"/>
                <a:gd name="T76" fmla="*/ 233 w 437"/>
                <a:gd name="T77" fmla="*/ 129 h 438"/>
                <a:gd name="T78" fmla="*/ 261 w 437"/>
                <a:gd name="T79" fmla="*/ 102 h 438"/>
                <a:gd name="T80" fmla="*/ 270 w 437"/>
                <a:gd name="T81" fmla="*/ 112 h 438"/>
                <a:gd name="T82" fmla="*/ 277 w 437"/>
                <a:gd name="T83" fmla="*/ 114 h 438"/>
                <a:gd name="T84" fmla="*/ 283 w 437"/>
                <a:gd name="T85" fmla="*/ 112 h 438"/>
                <a:gd name="T86" fmla="*/ 283 w 437"/>
                <a:gd name="T87" fmla="*/ 99 h 438"/>
                <a:gd name="T88" fmla="*/ 274 w 437"/>
                <a:gd name="T89" fmla="*/ 89 h 438"/>
                <a:gd name="T90" fmla="*/ 300 w 437"/>
                <a:gd name="T91" fmla="*/ 62 h 438"/>
                <a:gd name="T92" fmla="*/ 375 w 437"/>
                <a:gd name="T93" fmla="*/ 137 h 438"/>
                <a:gd name="T94" fmla="*/ 194 w 437"/>
                <a:gd name="T95" fmla="*/ 3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438">
                  <a:moveTo>
                    <a:pt x="398" y="0"/>
                  </a:moveTo>
                  <a:cubicBezTo>
                    <a:pt x="344" y="54"/>
                    <a:pt x="344" y="54"/>
                    <a:pt x="344" y="54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06" y="16"/>
                    <a:pt x="295" y="16"/>
                    <a:pt x="287" y="23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4" y="226"/>
                    <a:pt x="82" y="230"/>
                    <a:pt x="82" y="235"/>
                  </a:cubicBezTo>
                  <a:cubicBezTo>
                    <a:pt x="82" y="323"/>
                    <a:pt x="82" y="323"/>
                    <a:pt x="82" y="323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0" y="423"/>
                    <a:pt x="0" y="428"/>
                    <a:pt x="3" y="432"/>
                  </a:cubicBezTo>
                  <a:cubicBezTo>
                    <a:pt x="7" y="437"/>
                    <a:pt x="14" y="438"/>
                    <a:pt x="18" y="434"/>
                  </a:cubicBezTo>
                  <a:cubicBezTo>
                    <a:pt x="114" y="354"/>
                    <a:pt x="114" y="354"/>
                    <a:pt x="114" y="354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7" y="354"/>
                    <a:pt x="211" y="352"/>
                    <a:pt x="215" y="349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21" y="142"/>
                    <a:pt x="421" y="131"/>
                    <a:pt x="414" y="124"/>
                  </a:cubicBezTo>
                  <a:cubicBezTo>
                    <a:pt x="383" y="93"/>
                    <a:pt x="383" y="93"/>
                    <a:pt x="383" y="93"/>
                  </a:cubicBezTo>
                  <a:cubicBezTo>
                    <a:pt x="437" y="39"/>
                    <a:pt x="437" y="39"/>
                    <a:pt x="437" y="39"/>
                  </a:cubicBezTo>
                  <a:lnTo>
                    <a:pt x="398" y="0"/>
                  </a:lnTo>
                  <a:close/>
                  <a:moveTo>
                    <a:pt x="194" y="317"/>
                  </a:moveTo>
                  <a:cubicBezTo>
                    <a:pt x="119" y="317"/>
                    <a:pt x="119" y="317"/>
                    <a:pt x="119" y="317"/>
                  </a:cubicBezTo>
                  <a:cubicBezTo>
                    <a:pt x="119" y="243"/>
                    <a:pt x="119" y="243"/>
                    <a:pt x="119" y="24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9" y="254"/>
                    <a:pt x="171" y="255"/>
                    <a:pt x="173" y="255"/>
                  </a:cubicBezTo>
                  <a:cubicBezTo>
                    <a:pt x="176" y="255"/>
                    <a:pt x="178" y="254"/>
                    <a:pt x="180" y="252"/>
                  </a:cubicBezTo>
                  <a:cubicBezTo>
                    <a:pt x="184" y="248"/>
                    <a:pt x="184" y="243"/>
                    <a:pt x="180" y="239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89" y="193"/>
                    <a:pt x="189" y="193"/>
                    <a:pt x="189" y="193"/>
                  </a:cubicBezTo>
                  <a:cubicBezTo>
                    <a:pt x="191" y="195"/>
                    <a:pt x="193" y="196"/>
                    <a:pt x="196" y="196"/>
                  </a:cubicBezTo>
                  <a:cubicBezTo>
                    <a:pt x="198" y="196"/>
                    <a:pt x="200" y="195"/>
                    <a:pt x="202" y="193"/>
                  </a:cubicBezTo>
                  <a:cubicBezTo>
                    <a:pt x="206" y="189"/>
                    <a:pt x="206" y="183"/>
                    <a:pt x="202" y="18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50" y="173"/>
                    <a:pt x="252" y="173"/>
                    <a:pt x="255" y="173"/>
                  </a:cubicBezTo>
                  <a:cubicBezTo>
                    <a:pt x="257" y="173"/>
                    <a:pt x="259" y="173"/>
                    <a:pt x="261" y="171"/>
                  </a:cubicBezTo>
                  <a:cubicBezTo>
                    <a:pt x="265" y="167"/>
                    <a:pt x="265" y="161"/>
                    <a:pt x="261" y="158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70" y="112"/>
                    <a:pt x="270" y="112"/>
                    <a:pt x="270" y="112"/>
                  </a:cubicBezTo>
                  <a:cubicBezTo>
                    <a:pt x="272" y="113"/>
                    <a:pt x="274" y="114"/>
                    <a:pt x="277" y="114"/>
                  </a:cubicBezTo>
                  <a:cubicBezTo>
                    <a:pt x="279" y="114"/>
                    <a:pt x="281" y="113"/>
                    <a:pt x="283" y="112"/>
                  </a:cubicBezTo>
                  <a:cubicBezTo>
                    <a:pt x="287" y="108"/>
                    <a:pt x="287" y="102"/>
                    <a:pt x="283" y="99"/>
                  </a:cubicBezTo>
                  <a:cubicBezTo>
                    <a:pt x="274" y="89"/>
                    <a:pt x="274" y="89"/>
                    <a:pt x="274" y="8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375" y="137"/>
                    <a:pt x="375" y="137"/>
                    <a:pt x="375" y="137"/>
                  </a:cubicBezTo>
                  <a:lnTo>
                    <a:pt x="194" y="3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1" name="Freeform 334"/>
            <p:cNvSpPr/>
            <p:nvPr/>
          </p:nvSpPr>
          <p:spPr bwMode="auto">
            <a:xfrm>
              <a:off x="2638425" y="4843463"/>
              <a:ext cx="134938" cy="134938"/>
            </a:xfrm>
            <a:custGeom>
              <a:avLst/>
              <a:gdLst>
                <a:gd name="T0" fmla="*/ 4 w 180"/>
                <a:gd name="T1" fmla="*/ 176 h 179"/>
                <a:gd name="T2" fmla="*/ 10 w 180"/>
                <a:gd name="T3" fmla="*/ 179 h 179"/>
                <a:gd name="T4" fmla="*/ 16 w 180"/>
                <a:gd name="T5" fmla="*/ 176 h 179"/>
                <a:gd name="T6" fmla="*/ 177 w 180"/>
                <a:gd name="T7" fmla="*/ 15 h 179"/>
                <a:gd name="T8" fmla="*/ 177 w 180"/>
                <a:gd name="T9" fmla="*/ 3 h 179"/>
                <a:gd name="T10" fmla="*/ 165 w 180"/>
                <a:gd name="T11" fmla="*/ 3 h 179"/>
                <a:gd name="T12" fmla="*/ 4 w 180"/>
                <a:gd name="T13" fmla="*/ 164 h 179"/>
                <a:gd name="T14" fmla="*/ 4 w 180"/>
                <a:gd name="T15" fmla="*/ 17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9">
                  <a:moveTo>
                    <a:pt x="4" y="176"/>
                  </a:moveTo>
                  <a:cubicBezTo>
                    <a:pt x="5" y="178"/>
                    <a:pt x="7" y="179"/>
                    <a:pt x="10" y="179"/>
                  </a:cubicBezTo>
                  <a:cubicBezTo>
                    <a:pt x="12" y="179"/>
                    <a:pt x="14" y="178"/>
                    <a:pt x="16" y="176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80" y="12"/>
                    <a:pt x="180" y="6"/>
                    <a:pt x="177" y="3"/>
                  </a:cubicBezTo>
                  <a:cubicBezTo>
                    <a:pt x="173" y="0"/>
                    <a:pt x="168" y="0"/>
                    <a:pt x="165" y="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7"/>
                    <a:pt x="0" y="173"/>
                    <a:pt x="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32" name="Group 234"/>
          <p:cNvGrpSpPr/>
          <p:nvPr/>
        </p:nvGrpSpPr>
        <p:grpSpPr>
          <a:xfrm>
            <a:off x="6271990" y="3252135"/>
            <a:ext cx="365125" cy="400050"/>
            <a:chOff x="1693862" y="4675188"/>
            <a:chExt cx="365125" cy="400050"/>
          </a:xfrm>
          <a:solidFill>
            <a:sysClr val="window" lastClr="FFFFFF"/>
          </a:solidFill>
        </p:grpSpPr>
        <p:sp>
          <p:nvSpPr>
            <p:cNvPr id="533" name="Freeform 335"/>
            <p:cNvSpPr/>
            <p:nvPr/>
          </p:nvSpPr>
          <p:spPr bwMode="auto">
            <a:xfrm>
              <a:off x="1811337" y="4675188"/>
              <a:ext cx="130175" cy="130175"/>
            </a:xfrm>
            <a:custGeom>
              <a:avLst/>
              <a:gdLst>
                <a:gd name="T0" fmla="*/ 92 w 174"/>
                <a:gd name="T1" fmla="*/ 171 h 173"/>
                <a:gd name="T2" fmla="*/ 171 w 174"/>
                <a:gd name="T3" fmla="*/ 82 h 173"/>
                <a:gd name="T4" fmla="*/ 82 w 174"/>
                <a:gd name="T5" fmla="*/ 3 h 173"/>
                <a:gd name="T6" fmla="*/ 3 w 174"/>
                <a:gd name="T7" fmla="*/ 92 h 173"/>
                <a:gd name="T8" fmla="*/ 92 w 174"/>
                <a:gd name="T9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92" y="171"/>
                  </a:moveTo>
                  <a:cubicBezTo>
                    <a:pt x="138" y="168"/>
                    <a:pt x="174" y="128"/>
                    <a:pt x="171" y="82"/>
                  </a:cubicBezTo>
                  <a:cubicBezTo>
                    <a:pt x="168" y="36"/>
                    <a:pt x="128" y="0"/>
                    <a:pt x="82" y="3"/>
                  </a:cubicBezTo>
                  <a:cubicBezTo>
                    <a:pt x="36" y="6"/>
                    <a:pt x="0" y="46"/>
                    <a:pt x="3" y="92"/>
                  </a:cubicBezTo>
                  <a:cubicBezTo>
                    <a:pt x="6" y="138"/>
                    <a:pt x="46" y="173"/>
                    <a:pt x="92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4" name="Freeform 336"/>
            <p:cNvSpPr/>
            <p:nvPr/>
          </p:nvSpPr>
          <p:spPr bwMode="auto">
            <a:xfrm>
              <a:off x="1693862" y="4826000"/>
              <a:ext cx="365125" cy="249238"/>
            </a:xfrm>
            <a:custGeom>
              <a:avLst/>
              <a:gdLst>
                <a:gd name="T0" fmla="*/ 457 w 486"/>
                <a:gd name="T1" fmla="*/ 129 h 331"/>
                <a:gd name="T2" fmla="*/ 254 w 486"/>
                <a:gd name="T3" fmla="*/ 0 h 331"/>
                <a:gd name="T4" fmla="*/ 254 w 486"/>
                <a:gd name="T5" fmla="*/ 106 h 331"/>
                <a:gd name="T6" fmla="*/ 254 w 486"/>
                <a:gd name="T7" fmla="*/ 107 h 331"/>
                <a:gd name="T8" fmla="*/ 257 w 486"/>
                <a:gd name="T9" fmla="*/ 108 h 331"/>
                <a:gd name="T10" fmla="*/ 263 w 486"/>
                <a:gd name="T11" fmla="*/ 110 h 331"/>
                <a:gd name="T12" fmla="*/ 276 w 486"/>
                <a:gd name="T13" fmla="*/ 66 h 331"/>
                <a:gd name="T14" fmla="*/ 346 w 486"/>
                <a:gd name="T15" fmla="*/ 234 h 331"/>
                <a:gd name="T16" fmla="*/ 279 w 486"/>
                <a:gd name="T17" fmla="*/ 212 h 331"/>
                <a:gd name="T18" fmla="*/ 267 w 486"/>
                <a:gd name="T19" fmla="*/ 185 h 331"/>
                <a:gd name="T20" fmla="*/ 264 w 486"/>
                <a:gd name="T21" fmla="*/ 137 h 331"/>
                <a:gd name="T22" fmla="*/ 262 w 486"/>
                <a:gd name="T23" fmla="*/ 136 h 331"/>
                <a:gd name="T24" fmla="*/ 222 w 486"/>
                <a:gd name="T25" fmla="*/ 136 h 331"/>
                <a:gd name="T26" fmla="*/ 219 w 486"/>
                <a:gd name="T27" fmla="*/ 185 h 331"/>
                <a:gd name="T28" fmla="*/ 207 w 486"/>
                <a:gd name="T29" fmla="*/ 212 h 331"/>
                <a:gd name="T30" fmla="*/ 140 w 486"/>
                <a:gd name="T31" fmla="*/ 234 h 331"/>
                <a:gd name="T32" fmla="*/ 210 w 486"/>
                <a:gd name="T33" fmla="*/ 66 h 331"/>
                <a:gd name="T34" fmla="*/ 223 w 486"/>
                <a:gd name="T35" fmla="*/ 110 h 331"/>
                <a:gd name="T36" fmla="*/ 229 w 486"/>
                <a:gd name="T37" fmla="*/ 108 h 331"/>
                <a:gd name="T38" fmla="*/ 231 w 486"/>
                <a:gd name="T39" fmla="*/ 107 h 331"/>
                <a:gd name="T40" fmla="*/ 231 w 486"/>
                <a:gd name="T41" fmla="*/ 106 h 331"/>
                <a:gd name="T42" fmla="*/ 231 w 486"/>
                <a:gd name="T43" fmla="*/ 104 h 331"/>
                <a:gd name="T44" fmla="*/ 231 w 486"/>
                <a:gd name="T45" fmla="*/ 0 h 331"/>
                <a:gd name="T46" fmla="*/ 29 w 486"/>
                <a:gd name="T47" fmla="*/ 129 h 331"/>
                <a:gd name="T48" fmla="*/ 0 w 486"/>
                <a:gd name="T49" fmla="*/ 331 h 331"/>
                <a:gd name="T50" fmla="*/ 69 w 486"/>
                <a:gd name="T51" fmla="*/ 331 h 331"/>
                <a:gd name="T52" fmla="*/ 100 w 486"/>
                <a:gd name="T53" fmla="*/ 159 h 331"/>
                <a:gd name="T54" fmla="*/ 110 w 486"/>
                <a:gd name="T55" fmla="*/ 151 h 331"/>
                <a:gd name="T56" fmla="*/ 117 w 486"/>
                <a:gd name="T57" fmla="*/ 160 h 331"/>
                <a:gd name="T58" fmla="*/ 109 w 486"/>
                <a:gd name="T59" fmla="*/ 331 h 331"/>
                <a:gd name="T60" fmla="*/ 218 w 486"/>
                <a:gd name="T61" fmla="*/ 331 h 331"/>
                <a:gd name="T62" fmla="*/ 242 w 486"/>
                <a:gd name="T63" fmla="*/ 331 h 331"/>
                <a:gd name="T64" fmla="*/ 377 w 486"/>
                <a:gd name="T65" fmla="*/ 331 h 331"/>
                <a:gd name="T66" fmla="*/ 369 w 486"/>
                <a:gd name="T67" fmla="*/ 160 h 331"/>
                <a:gd name="T68" fmla="*/ 376 w 486"/>
                <a:gd name="T69" fmla="*/ 151 h 331"/>
                <a:gd name="T70" fmla="*/ 386 w 486"/>
                <a:gd name="T71" fmla="*/ 159 h 331"/>
                <a:gd name="T72" fmla="*/ 417 w 486"/>
                <a:gd name="T73" fmla="*/ 331 h 331"/>
                <a:gd name="T74" fmla="*/ 486 w 486"/>
                <a:gd name="T75" fmla="*/ 331 h 331"/>
                <a:gd name="T76" fmla="*/ 457 w 486"/>
                <a:gd name="T77" fmla="*/ 1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6" h="331">
                  <a:moveTo>
                    <a:pt x="457" y="129"/>
                  </a:moveTo>
                  <a:cubicBezTo>
                    <a:pt x="432" y="23"/>
                    <a:pt x="349" y="1"/>
                    <a:pt x="254" y="0"/>
                  </a:cubicBezTo>
                  <a:cubicBezTo>
                    <a:pt x="254" y="106"/>
                    <a:pt x="254" y="106"/>
                    <a:pt x="254" y="106"/>
                  </a:cubicBezTo>
                  <a:cubicBezTo>
                    <a:pt x="254" y="106"/>
                    <a:pt x="254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9" y="109"/>
                    <a:pt x="261" y="109"/>
                    <a:pt x="263" y="110"/>
                  </a:cubicBezTo>
                  <a:cubicBezTo>
                    <a:pt x="264" y="86"/>
                    <a:pt x="267" y="67"/>
                    <a:pt x="276" y="66"/>
                  </a:cubicBezTo>
                  <a:cubicBezTo>
                    <a:pt x="342" y="62"/>
                    <a:pt x="372" y="222"/>
                    <a:pt x="346" y="234"/>
                  </a:cubicBezTo>
                  <a:cubicBezTo>
                    <a:pt x="326" y="243"/>
                    <a:pt x="297" y="226"/>
                    <a:pt x="279" y="212"/>
                  </a:cubicBezTo>
                  <a:cubicBezTo>
                    <a:pt x="269" y="205"/>
                    <a:pt x="268" y="195"/>
                    <a:pt x="267" y="185"/>
                  </a:cubicBezTo>
                  <a:cubicBezTo>
                    <a:pt x="266" y="173"/>
                    <a:pt x="264" y="155"/>
                    <a:pt x="264" y="137"/>
                  </a:cubicBezTo>
                  <a:cubicBezTo>
                    <a:pt x="263" y="137"/>
                    <a:pt x="263" y="136"/>
                    <a:pt x="262" y="136"/>
                  </a:cubicBezTo>
                  <a:cubicBezTo>
                    <a:pt x="249" y="131"/>
                    <a:pt x="235" y="131"/>
                    <a:pt x="222" y="136"/>
                  </a:cubicBezTo>
                  <a:cubicBezTo>
                    <a:pt x="222" y="154"/>
                    <a:pt x="220" y="173"/>
                    <a:pt x="219" y="185"/>
                  </a:cubicBezTo>
                  <a:cubicBezTo>
                    <a:pt x="218" y="195"/>
                    <a:pt x="217" y="205"/>
                    <a:pt x="207" y="212"/>
                  </a:cubicBezTo>
                  <a:cubicBezTo>
                    <a:pt x="189" y="226"/>
                    <a:pt x="160" y="243"/>
                    <a:pt x="140" y="234"/>
                  </a:cubicBezTo>
                  <a:cubicBezTo>
                    <a:pt x="114" y="222"/>
                    <a:pt x="144" y="62"/>
                    <a:pt x="210" y="66"/>
                  </a:cubicBezTo>
                  <a:cubicBezTo>
                    <a:pt x="219" y="67"/>
                    <a:pt x="222" y="86"/>
                    <a:pt x="223" y="110"/>
                  </a:cubicBezTo>
                  <a:cubicBezTo>
                    <a:pt x="225" y="109"/>
                    <a:pt x="227" y="108"/>
                    <a:pt x="229" y="108"/>
                  </a:cubicBezTo>
                  <a:cubicBezTo>
                    <a:pt x="230" y="108"/>
                    <a:pt x="231" y="108"/>
                    <a:pt x="231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6" y="1"/>
                    <a:pt x="54" y="23"/>
                    <a:pt x="29" y="129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2" y="154"/>
                    <a:pt x="105" y="151"/>
                    <a:pt x="110" y="151"/>
                  </a:cubicBezTo>
                  <a:cubicBezTo>
                    <a:pt x="114" y="152"/>
                    <a:pt x="118" y="154"/>
                    <a:pt x="117" y="160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42" y="331"/>
                    <a:pt x="242" y="331"/>
                    <a:pt x="24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4"/>
                    <a:pt x="372" y="152"/>
                    <a:pt x="376" y="151"/>
                  </a:cubicBezTo>
                  <a:cubicBezTo>
                    <a:pt x="381" y="151"/>
                    <a:pt x="384" y="154"/>
                    <a:pt x="386" y="159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486" y="331"/>
                    <a:pt x="486" y="331"/>
                    <a:pt x="486" y="331"/>
                  </a:cubicBezTo>
                  <a:lnTo>
                    <a:pt x="457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35" name="Group 237"/>
          <p:cNvGrpSpPr/>
          <p:nvPr/>
        </p:nvGrpSpPr>
        <p:grpSpPr>
          <a:xfrm>
            <a:off x="5556995" y="3222752"/>
            <a:ext cx="338138" cy="436563"/>
            <a:chOff x="879475" y="4657725"/>
            <a:chExt cx="338138" cy="436563"/>
          </a:xfrm>
          <a:solidFill>
            <a:sysClr val="window" lastClr="FFFFFF"/>
          </a:solidFill>
        </p:grpSpPr>
        <p:sp>
          <p:nvSpPr>
            <p:cNvPr id="536" name="Oval 337"/>
            <p:cNvSpPr>
              <a:spLocks noChangeArrowheads="1"/>
            </p:cNvSpPr>
            <p:nvPr/>
          </p:nvSpPr>
          <p:spPr bwMode="auto">
            <a:xfrm>
              <a:off x="984250" y="4657725"/>
              <a:ext cx="74613" cy="746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7" name="Freeform 338"/>
            <p:cNvSpPr>
              <a:spLocks noEditPoints="1"/>
            </p:cNvSpPr>
            <p:nvPr/>
          </p:nvSpPr>
          <p:spPr bwMode="auto">
            <a:xfrm>
              <a:off x="879475" y="4738688"/>
              <a:ext cx="338138" cy="355600"/>
            </a:xfrm>
            <a:custGeom>
              <a:avLst/>
              <a:gdLst>
                <a:gd name="T0" fmla="*/ 444 w 450"/>
                <a:gd name="T1" fmla="*/ 439 h 474"/>
                <a:gd name="T2" fmla="*/ 398 w 450"/>
                <a:gd name="T3" fmla="*/ 261 h 474"/>
                <a:gd name="T4" fmla="*/ 344 w 450"/>
                <a:gd name="T5" fmla="*/ 217 h 474"/>
                <a:gd name="T6" fmla="*/ 229 w 450"/>
                <a:gd name="T7" fmla="*/ 205 h 474"/>
                <a:gd name="T8" fmla="*/ 226 w 450"/>
                <a:gd name="T9" fmla="*/ 159 h 474"/>
                <a:gd name="T10" fmla="*/ 333 w 450"/>
                <a:gd name="T11" fmla="*/ 160 h 474"/>
                <a:gd name="T12" fmla="*/ 333 w 450"/>
                <a:gd name="T13" fmla="*/ 125 h 474"/>
                <a:gd name="T14" fmla="*/ 222 w 450"/>
                <a:gd name="T15" fmla="*/ 116 h 474"/>
                <a:gd name="T16" fmla="*/ 218 w 450"/>
                <a:gd name="T17" fmla="*/ 63 h 474"/>
                <a:gd name="T18" fmla="*/ 181 w 450"/>
                <a:gd name="T19" fmla="*/ 14 h 474"/>
                <a:gd name="T20" fmla="*/ 147 w 450"/>
                <a:gd name="T21" fmla="*/ 62 h 474"/>
                <a:gd name="T22" fmla="*/ 147 w 450"/>
                <a:gd name="T23" fmla="*/ 124 h 474"/>
                <a:gd name="T24" fmla="*/ 0 w 450"/>
                <a:gd name="T25" fmla="*/ 298 h 474"/>
                <a:gd name="T26" fmla="*/ 176 w 450"/>
                <a:gd name="T27" fmla="*/ 474 h 474"/>
                <a:gd name="T28" fmla="*/ 352 w 450"/>
                <a:gd name="T29" fmla="*/ 311 h 474"/>
                <a:gd name="T30" fmla="*/ 410 w 450"/>
                <a:gd name="T31" fmla="*/ 448 h 474"/>
                <a:gd name="T32" fmla="*/ 444 w 450"/>
                <a:gd name="T33" fmla="*/ 439 h 474"/>
                <a:gd name="T34" fmla="*/ 176 w 450"/>
                <a:gd name="T35" fmla="*/ 429 h 474"/>
                <a:gd name="T36" fmla="*/ 45 w 450"/>
                <a:gd name="T37" fmla="*/ 298 h 474"/>
                <a:gd name="T38" fmla="*/ 147 w 450"/>
                <a:gd name="T39" fmla="*/ 170 h 474"/>
                <a:gd name="T40" fmla="*/ 147 w 450"/>
                <a:gd name="T41" fmla="*/ 219 h 474"/>
                <a:gd name="T42" fmla="*/ 198 w 450"/>
                <a:gd name="T43" fmla="*/ 279 h 474"/>
                <a:gd name="T44" fmla="*/ 306 w 450"/>
                <a:gd name="T45" fmla="*/ 279 h 474"/>
                <a:gd name="T46" fmla="*/ 307 w 450"/>
                <a:gd name="T47" fmla="*/ 298 h 474"/>
                <a:gd name="T48" fmla="*/ 176 w 450"/>
                <a:gd name="T49" fmla="*/ 4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" h="474">
                  <a:moveTo>
                    <a:pt x="444" y="439"/>
                  </a:moveTo>
                  <a:cubicBezTo>
                    <a:pt x="398" y="261"/>
                    <a:pt x="398" y="261"/>
                    <a:pt x="398" y="261"/>
                  </a:cubicBezTo>
                  <a:cubicBezTo>
                    <a:pt x="391" y="236"/>
                    <a:pt x="370" y="219"/>
                    <a:pt x="344" y="217"/>
                  </a:cubicBezTo>
                  <a:cubicBezTo>
                    <a:pt x="229" y="205"/>
                    <a:pt x="229" y="205"/>
                    <a:pt x="229" y="205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56" y="160"/>
                    <a:pt x="356" y="127"/>
                    <a:pt x="333" y="12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39"/>
                    <a:pt x="201" y="23"/>
                    <a:pt x="181" y="14"/>
                  </a:cubicBezTo>
                  <a:cubicBezTo>
                    <a:pt x="148" y="0"/>
                    <a:pt x="147" y="29"/>
                    <a:pt x="147" y="62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63" y="138"/>
                    <a:pt x="0" y="211"/>
                    <a:pt x="0" y="298"/>
                  </a:cubicBezTo>
                  <a:cubicBezTo>
                    <a:pt x="0" y="395"/>
                    <a:pt x="79" y="474"/>
                    <a:pt x="176" y="474"/>
                  </a:cubicBezTo>
                  <a:cubicBezTo>
                    <a:pt x="269" y="474"/>
                    <a:pt x="345" y="402"/>
                    <a:pt x="352" y="311"/>
                  </a:cubicBezTo>
                  <a:cubicBezTo>
                    <a:pt x="410" y="448"/>
                    <a:pt x="410" y="448"/>
                    <a:pt x="410" y="448"/>
                  </a:cubicBezTo>
                  <a:cubicBezTo>
                    <a:pt x="419" y="469"/>
                    <a:pt x="450" y="462"/>
                    <a:pt x="444" y="439"/>
                  </a:cubicBezTo>
                  <a:close/>
                  <a:moveTo>
                    <a:pt x="176" y="429"/>
                  </a:moveTo>
                  <a:cubicBezTo>
                    <a:pt x="104" y="429"/>
                    <a:pt x="45" y="370"/>
                    <a:pt x="45" y="298"/>
                  </a:cubicBezTo>
                  <a:cubicBezTo>
                    <a:pt x="45" y="236"/>
                    <a:pt x="89" y="183"/>
                    <a:pt x="147" y="170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251"/>
                    <a:pt x="164" y="280"/>
                    <a:pt x="198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7" y="285"/>
                    <a:pt x="307" y="291"/>
                    <a:pt x="307" y="298"/>
                  </a:cubicBezTo>
                  <a:cubicBezTo>
                    <a:pt x="307" y="370"/>
                    <a:pt x="248" y="429"/>
                    <a:pt x="176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38" name="Group 240"/>
          <p:cNvGrpSpPr/>
          <p:nvPr/>
        </p:nvGrpSpPr>
        <p:grpSpPr>
          <a:xfrm>
            <a:off x="8530860" y="3987306"/>
            <a:ext cx="171450" cy="433388"/>
            <a:chOff x="131762" y="4659313"/>
            <a:chExt cx="171450" cy="433388"/>
          </a:xfrm>
          <a:solidFill>
            <a:sysClr val="window" lastClr="FFFFFF"/>
          </a:solidFill>
        </p:grpSpPr>
        <p:sp>
          <p:nvSpPr>
            <p:cNvPr id="539" name="Freeform 339"/>
            <p:cNvSpPr>
              <a:spLocks noEditPoints="1"/>
            </p:cNvSpPr>
            <p:nvPr/>
          </p:nvSpPr>
          <p:spPr bwMode="auto">
            <a:xfrm>
              <a:off x="131762" y="4659313"/>
              <a:ext cx="171450" cy="433388"/>
            </a:xfrm>
            <a:custGeom>
              <a:avLst/>
              <a:gdLst>
                <a:gd name="T0" fmla="*/ 182 w 228"/>
                <a:gd name="T1" fmla="*/ 374 h 578"/>
                <a:gd name="T2" fmla="*/ 182 w 228"/>
                <a:gd name="T3" fmla="*/ 37 h 578"/>
                <a:gd name="T4" fmla="*/ 146 w 228"/>
                <a:gd name="T5" fmla="*/ 0 h 578"/>
                <a:gd name="T6" fmla="*/ 82 w 228"/>
                <a:gd name="T7" fmla="*/ 0 h 578"/>
                <a:gd name="T8" fmla="*/ 46 w 228"/>
                <a:gd name="T9" fmla="*/ 37 h 578"/>
                <a:gd name="T10" fmla="*/ 46 w 228"/>
                <a:gd name="T11" fmla="*/ 374 h 578"/>
                <a:gd name="T12" fmla="*/ 0 w 228"/>
                <a:gd name="T13" fmla="*/ 464 h 578"/>
                <a:gd name="T14" fmla="*/ 114 w 228"/>
                <a:gd name="T15" fmla="*/ 578 h 578"/>
                <a:gd name="T16" fmla="*/ 228 w 228"/>
                <a:gd name="T17" fmla="*/ 464 h 578"/>
                <a:gd name="T18" fmla="*/ 182 w 228"/>
                <a:gd name="T19" fmla="*/ 374 h 578"/>
                <a:gd name="T20" fmla="*/ 114 w 228"/>
                <a:gd name="T21" fmla="*/ 542 h 578"/>
                <a:gd name="T22" fmla="*/ 36 w 228"/>
                <a:gd name="T23" fmla="*/ 464 h 578"/>
                <a:gd name="T24" fmla="*/ 73 w 228"/>
                <a:gd name="T25" fmla="*/ 398 h 578"/>
                <a:gd name="T26" fmla="*/ 81 w 228"/>
                <a:gd name="T27" fmla="*/ 393 h 578"/>
                <a:gd name="T28" fmla="*/ 81 w 228"/>
                <a:gd name="T29" fmla="*/ 37 h 578"/>
                <a:gd name="T30" fmla="*/ 82 w 228"/>
                <a:gd name="T31" fmla="*/ 36 h 578"/>
                <a:gd name="T32" fmla="*/ 146 w 228"/>
                <a:gd name="T33" fmla="*/ 36 h 578"/>
                <a:gd name="T34" fmla="*/ 147 w 228"/>
                <a:gd name="T35" fmla="*/ 37 h 578"/>
                <a:gd name="T36" fmla="*/ 147 w 228"/>
                <a:gd name="T37" fmla="*/ 393 h 578"/>
                <a:gd name="T38" fmla="*/ 155 w 228"/>
                <a:gd name="T39" fmla="*/ 398 h 578"/>
                <a:gd name="T40" fmla="*/ 192 w 228"/>
                <a:gd name="T41" fmla="*/ 464 h 578"/>
                <a:gd name="T42" fmla="*/ 114 w 228"/>
                <a:gd name="T43" fmla="*/ 5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578">
                  <a:moveTo>
                    <a:pt x="182" y="374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2" y="16"/>
                    <a:pt x="166" y="0"/>
                    <a:pt x="14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2" y="0"/>
                    <a:pt x="46" y="16"/>
                    <a:pt x="46" y="37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17" y="396"/>
                    <a:pt x="0" y="429"/>
                    <a:pt x="0" y="464"/>
                  </a:cubicBezTo>
                  <a:cubicBezTo>
                    <a:pt x="0" y="527"/>
                    <a:pt x="51" y="578"/>
                    <a:pt x="114" y="578"/>
                  </a:cubicBezTo>
                  <a:cubicBezTo>
                    <a:pt x="177" y="578"/>
                    <a:pt x="228" y="527"/>
                    <a:pt x="228" y="464"/>
                  </a:cubicBezTo>
                  <a:cubicBezTo>
                    <a:pt x="228" y="429"/>
                    <a:pt x="211" y="396"/>
                    <a:pt x="182" y="374"/>
                  </a:cubicBezTo>
                  <a:close/>
                  <a:moveTo>
                    <a:pt x="114" y="542"/>
                  </a:moveTo>
                  <a:cubicBezTo>
                    <a:pt x="71" y="542"/>
                    <a:pt x="36" y="507"/>
                    <a:pt x="36" y="464"/>
                  </a:cubicBezTo>
                  <a:cubicBezTo>
                    <a:pt x="36" y="438"/>
                    <a:pt x="50" y="413"/>
                    <a:pt x="73" y="398"/>
                  </a:cubicBezTo>
                  <a:cubicBezTo>
                    <a:pt x="81" y="393"/>
                    <a:pt x="81" y="393"/>
                    <a:pt x="81" y="39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47" y="36"/>
                    <a:pt x="147" y="37"/>
                  </a:cubicBezTo>
                  <a:cubicBezTo>
                    <a:pt x="147" y="393"/>
                    <a:pt x="147" y="393"/>
                    <a:pt x="147" y="393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78" y="413"/>
                    <a:pt x="192" y="438"/>
                    <a:pt x="192" y="464"/>
                  </a:cubicBezTo>
                  <a:cubicBezTo>
                    <a:pt x="192" y="507"/>
                    <a:pt x="157" y="542"/>
                    <a:pt x="114" y="5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40" name="Freeform 340"/>
            <p:cNvSpPr/>
            <p:nvPr/>
          </p:nvSpPr>
          <p:spPr bwMode="auto">
            <a:xfrm>
              <a:off x="171450" y="4802188"/>
              <a:ext cx="92075" cy="252413"/>
            </a:xfrm>
            <a:custGeom>
              <a:avLst/>
              <a:gdLst>
                <a:gd name="T0" fmla="*/ 93 w 122"/>
                <a:gd name="T1" fmla="*/ 223 h 336"/>
                <a:gd name="T2" fmla="*/ 77 w 122"/>
                <a:gd name="T3" fmla="*/ 213 h 336"/>
                <a:gd name="T4" fmla="*/ 77 w 122"/>
                <a:gd name="T5" fmla="*/ 0 h 336"/>
                <a:gd name="T6" fmla="*/ 45 w 122"/>
                <a:gd name="T7" fmla="*/ 0 h 336"/>
                <a:gd name="T8" fmla="*/ 45 w 122"/>
                <a:gd name="T9" fmla="*/ 213 h 336"/>
                <a:gd name="T10" fmla="*/ 29 w 122"/>
                <a:gd name="T11" fmla="*/ 223 h 336"/>
                <a:gd name="T12" fmla="*/ 0 w 122"/>
                <a:gd name="T13" fmla="*/ 275 h 336"/>
                <a:gd name="T14" fmla="*/ 61 w 122"/>
                <a:gd name="T15" fmla="*/ 336 h 336"/>
                <a:gd name="T16" fmla="*/ 122 w 122"/>
                <a:gd name="T17" fmla="*/ 275 h 336"/>
                <a:gd name="T18" fmla="*/ 93 w 122"/>
                <a:gd name="T19" fmla="*/ 22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6">
                  <a:moveTo>
                    <a:pt x="93" y="223"/>
                  </a:moveTo>
                  <a:cubicBezTo>
                    <a:pt x="77" y="213"/>
                    <a:pt x="77" y="213"/>
                    <a:pt x="77" y="21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11" y="235"/>
                    <a:pt x="0" y="254"/>
                    <a:pt x="0" y="275"/>
                  </a:cubicBezTo>
                  <a:cubicBezTo>
                    <a:pt x="0" y="309"/>
                    <a:pt x="27" y="336"/>
                    <a:pt x="61" y="336"/>
                  </a:cubicBezTo>
                  <a:cubicBezTo>
                    <a:pt x="95" y="336"/>
                    <a:pt x="122" y="309"/>
                    <a:pt x="122" y="275"/>
                  </a:cubicBezTo>
                  <a:cubicBezTo>
                    <a:pt x="122" y="254"/>
                    <a:pt x="112" y="235"/>
                    <a:pt x="93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41" name="Group 243"/>
          <p:cNvGrpSpPr/>
          <p:nvPr/>
        </p:nvGrpSpPr>
        <p:grpSpPr>
          <a:xfrm>
            <a:off x="5610695" y="1109643"/>
            <a:ext cx="207963" cy="393700"/>
            <a:chOff x="942975" y="5508625"/>
            <a:chExt cx="207963" cy="393700"/>
          </a:xfrm>
          <a:solidFill>
            <a:sysClr val="window" lastClr="FFFFFF"/>
          </a:solidFill>
        </p:grpSpPr>
        <p:sp>
          <p:nvSpPr>
            <p:cNvPr id="542" name="Freeform 343"/>
            <p:cNvSpPr/>
            <p:nvPr/>
          </p:nvSpPr>
          <p:spPr bwMode="auto">
            <a:xfrm>
              <a:off x="974725" y="5508625"/>
              <a:ext cx="147638" cy="111125"/>
            </a:xfrm>
            <a:custGeom>
              <a:avLst/>
              <a:gdLst>
                <a:gd name="T0" fmla="*/ 23 w 195"/>
                <a:gd name="T1" fmla="*/ 146 h 146"/>
                <a:gd name="T2" fmla="*/ 176 w 195"/>
                <a:gd name="T3" fmla="*/ 146 h 146"/>
                <a:gd name="T4" fmla="*/ 195 w 195"/>
                <a:gd name="T5" fmla="*/ 134 h 146"/>
                <a:gd name="T6" fmla="*/ 195 w 195"/>
                <a:gd name="T7" fmla="*/ 60 h 146"/>
                <a:gd name="T8" fmla="*/ 195 w 195"/>
                <a:gd name="T9" fmla="*/ 57 h 146"/>
                <a:gd name="T10" fmla="*/ 195 w 195"/>
                <a:gd name="T11" fmla="*/ 55 h 146"/>
                <a:gd name="T12" fmla="*/ 195 w 195"/>
                <a:gd name="T13" fmla="*/ 55 h 146"/>
                <a:gd name="T14" fmla="*/ 104 w 195"/>
                <a:gd name="T15" fmla="*/ 2 h 146"/>
                <a:gd name="T16" fmla="*/ 1 w 195"/>
                <a:gd name="T17" fmla="*/ 55 h 146"/>
                <a:gd name="T18" fmla="*/ 1 w 195"/>
                <a:gd name="T19" fmla="*/ 55 h 146"/>
                <a:gd name="T20" fmla="*/ 0 w 195"/>
                <a:gd name="T21" fmla="*/ 55 h 146"/>
                <a:gd name="T22" fmla="*/ 0 w 195"/>
                <a:gd name="T23" fmla="*/ 57 h 146"/>
                <a:gd name="T24" fmla="*/ 0 w 195"/>
                <a:gd name="T25" fmla="*/ 59 h 146"/>
                <a:gd name="T26" fmla="*/ 0 w 195"/>
                <a:gd name="T27" fmla="*/ 135 h 146"/>
                <a:gd name="T28" fmla="*/ 23 w 195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46">
                  <a:moveTo>
                    <a:pt x="23" y="146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88" y="146"/>
                    <a:pt x="195" y="142"/>
                    <a:pt x="195" y="13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59"/>
                    <a:pt x="195" y="58"/>
                    <a:pt x="195" y="57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2" y="27"/>
                    <a:pt x="153" y="4"/>
                    <a:pt x="104" y="2"/>
                  </a:cubicBezTo>
                  <a:cubicBezTo>
                    <a:pt x="50" y="0"/>
                    <a:pt x="4" y="2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9" y="146"/>
                    <a:pt x="2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43" name="Freeform 344"/>
            <p:cNvSpPr>
              <a:spLocks noEditPoints="1"/>
            </p:cNvSpPr>
            <p:nvPr/>
          </p:nvSpPr>
          <p:spPr bwMode="auto">
            <a:xfrm>
              <a:off x="942975" y="5607050"/>
              <a:ext cx="207963" cy="295275"/>
            </a:xfrm>
            <a:custGeom>
              <a:avLst/>
              <a:gdLst>
                <a:gd name="T0" fmla="*/ 276 w 276"/>
                <a:gd name="T1" fmla="*/ 147 h 393"/>
                <a:gd name="T2" fmla="*/ 0 w 276"/>
                <a:gd name="T3" fmla="*/ 146 h 393"/>
                <a:gd name="T4" fmla="*/ 0 w 276"/>
                <a:gd name="T5" fmla="*/ 147 h 393"/>
                <a:gd name="T6" fmla="*/ 0 w 276"/>
                <a:gd name="T7" fmla="*/ 147 h 393"/>
                <a:gd name="T8" fmla="*/ 0 w 276"/>
                <a:gd name="T9" fmla="*/ 152 h 393"/>
                <a:gd name="T10" fmla="*/ 0 w 276"/>
                <a:gd name="T11" fmla="*/ 157 h 393"/>
                <a:gd name="T12" fmla="*/ 0 w 276"/>
                <a:gd name="T13" fmla="*/ 367 h 393"/>
                <a:gd name="T14" fmla="*/ 32 w 276"/>
                <a:gd name="T15" fmla="*/ 393 h 393"/>
                <a:gd name="T16" fmla="*/ 249 w 276"/>
                <a:gd name="T17" fmla="*/ 393 h 393"/>
                <a:gd name="T18" fmla="*/ 276 w 276"/>
                <a:gd name="T19" fmla="*/ 363 h 393"/>
                <a:gd name="T20" fmla="*/ 276 w 276"/>
                <a:gd name="T21" fmla="*/ 159 h 393"/>
                <a:gd name="T22" fmla="*/ 276 w 276"/>
                <a:gd name="T23" fmla="*/ 151 h 393"/>
                <a:gd name="T24" fmla="*/ 276 w 276"/>
                <a:gd name="T25" fmla="*/ 147 h 393"/>
                <a:gd name="T26" fmla="*/ 229 w 276"/>
                <a:gd name="T27" fmla="*/ 242 h 393"/>
                <a:gd name="T28" fmla="*/ 218 w 276"/>
                <a:gd name="T29" fmla="*/ 253 h 393"/>
                <a:gd name="T30" fmla="*/ 174 w 276"/>
                <a:gd name="T31" fmla="*/ 253 h 393"/>
                <a:gd name="T32" fmla="*/ 174 w 276"/>
                <a:gd name="T33" fmla="*/ 298 h 393"/>
                <a:gd name="T34" fmla="*/ 163 w 276"/>
                <a:gd name="T35" fmla="*/ 309 h 393"/>
                <a:gd name="T36" fmla="*/ 116 w 276"/>
                <a:gd name="T37" fmla="*/ 309 h 393"/>
                <a:gd name="T38" fmla="*/ 105 w 276"/>
                <a:gd name="T39" fmla="*/ 298 h 393"/>
                <a:gd name="T40" fmla="*/ 105 w 276"/>
                <a:gd name="T41" fmla="*/ 253 h 393"/>
                <a:gd name="T42" fmla="*/ 60 w 276"/>
                <a:gd name="T43" fmla="*/ 253 h 393"/>
                <a:gd name="T44" fmla="*/ 49 w 276"/>
                <a:gd name="T45" fmla="*/ 242 h 393"/>
                <a:gd name="T46" fmla="*/ 49 w 276"/>
                <a:gd name="T47" fmla="*/ 195 h 393"/>
                <a:gd name="T48" fmla="*/ 60 w 276"/>
                <a:gd name="T49" fmla="*/ 184 h 393"/>
                <a:gd name="T50" fmla="*/ 105 w 276"/>
                <a:gd name="T51" fmla="*/ 184 h 393"/>
                <a:gd name="T52" fmla="*/ 105 w 276"/>
                <a:gd name="T53" fmla="*/ 140 h 393"/>
                <a:gd name="T54" fmla="*/ 116 w 276"/>
                <a:gd name="T55" fmla="*/ 129 h 393"/>
                <a:gd name="T56" fmla="*/ 163 w 276"/>
                <a:gd name="T57" fmla="*/ 129 h 393"/>
                <a:gd name="T58" fmla="*/ 174 w 276"/>
                <a:gd name="T59" fmla="*/ 140 h 393"/>
                <a:gd name="T60" fmla="*/ 174 w 276"/>
                <a:gd name="T61" fmla="*/ 184 h 393"/>
                <a:gd name="T62" fmla="*/ 218 w 276"/>
                <a:gd name="T63" fmla="*/ 184 h 393"/>
                <a:gd name="T64" fmla="*/ 229 w 276"/>
                <a:gd name="T65" fmla="*/ 195 h 393"/>
                <a:gd name="T66" fmla="*/ 229 w 276"/>
                <a:gd name="T67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393">
                  <a:moveTo>
                    <a:pt x="276" y="147"/>
                  </a:moveTo>
                  <a:cubicBezTo>
                    <a:pt x="269" y="2"/>
                    <a:pt x="13" y="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90"/>
                    <a:pt x="13" y="393"/>
                    <a:pt x="32" y="393"/>
                  </a:cubicBezTo>
                  <a:cubicBezTo>
                    <a:pt x="249" y="393"/>
                    <a:pt x="249" y="393"/>
                    <a:pt x="249" y="393"/>
                  </a:cubicBezTo>
                  <a:cubicBezTo>
                    <a:pt x="266" y="393"/>
                    <a:pt x="276" y="384"/>
                    <a:pt x="276" y="363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6"/>
                    <a:pt x="276" y="153"/>
                    <a:pt x="276" y="151"/>
                  </a:cubicBezTo>
                  <a:cubicBezTo>
                    <a:pt x="276" y="147"/>
                    <a:pt x="276" y="147"/>
                    <a:pt x="276" y="147"/>
                  </a:cubicBezTo>
                  <a:close/>
                  <a:moveTo>
                    <a:pt x="229" y="242"/>
                  </a:moveTo>
                  <a:cubicBezTo>
                    <a:pt x="229" y="248"/>
                    <a:pt x="224" y="253"/>
                    <a:pt x="218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304"/>
                    <a:pt x="169" y="309"/>
                    <a:pt x="163" y="309"/>
                  </a:cubicBezTo>
                  <a:cubicBezTo>
                    <a:pt x="116" y="309"/>
                    <a:pt x="116" y="309"/>
                    <a:pt x="116" y="309"/>
                  </a:cubicBezTo>
                  <a:cubicBezTo>
                    <a:pt x="110" y="309"/>
                    <a:pt x="105" y="304"/>
                    <a:pt x="105" y="298"/>
                  </a:cubicBezTo>
                  <a:cubicBezTo>
                    <a:pt x="105" y="253"/>
                    <a:pt x="105" y="253"/>
                    <a:pt x="105" y="253"/>
                  </a:cubicBezTo>
                  <a:cubicBezTo>
                    <a:pt x="60" y="253"/>
                    <a:pt x="60" y="253"/>
                    <a:pt x="60" y="253"/>
                  </a:cubicBezTo>
                  <a:cubicBezTo>
                    <a:pt x="54" y="253"/>
                    <a:pt x="49" y="248"/>
                    <a:pt x="49" y="24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9" y="189"/>
                    <a:pt x="54" y="184"/>
                    <a:pt x="60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4"/>
                    <a:pt x="110" y="129"/>
                    <a:pt x="116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9" y="129"/>
                    <a:pt x="174" y="134"/>
                    <a:pt x="174" y="140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4" y="184"/>
                    <a:pt x="229" y="189"/>
                    <a:pt x="229" y="195"/>
                  </a:cubicBezTo>
                  <a:lnTo>
                    <a:pt x="229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44" name="Group 246"/>
          <p:cNvGrpSpPr/>
          <p:nvPr/>
        </p:nvGrpSpPr>
        <p:grpSpPr>
          <a:xfrm>
            <a:off x="5500141" y="1899560"/>
            <a:ext cx="460375" cy="392112"/>
            <a:chOff x="1635125" y="3014663"/>
            <a:chExt cx="460375" cy="392112"/>
          </a:xfrm>
          <a:solidFill>
            <a:sysClr val="window" lastClr="FFFFFF"/>
          </a:solidFill>
        </p:grpSpPr>
        <p:sp>
          <p:nvSpPr>
            <p:cNvPr id="545" name="Freeform 348"/>
            <p:cNvSpPr/>
            <p:nvPr/>
          </p:nvSpPr>
          <p:spPr bwMode="auto">
            <a:xfrm>
              <a:off x="1635125" y="3014663"/>
              <a:ext cx="460375" cy="238125"/>
            </a:xfrm>
            <a:custGeom>
              <a:avLst/>
              <a:gdLst>
                <a:gd name="T0" fmla="*/ 159 w 613"/>
                <a:gd name="T1" fmla="*/ 254 h 316"/>
                <a:gd name="T2" fmla="*/ 203 w 613"/>
                <a:gd name="T3" fmla="*/ 148 h 316"/>
                <a:gd name="T4" fmla="*/ 222 w 613"/>
                <a:gd name="T5" fmla="*/ 136 h 316"/>
                <a:gd name="T6" fmla="*/ 240 w 613"/>
                <a:gd name="T7" fmla="*/ 149 h 316"/>
                <a:gd name="T8" fmla="*/ 306 w 613"/>
                <a:gd name="T9" fmla="*/ 316 h 316"/>
                <a:gd name="T10" fmla="*/ 372 w 613"/>
                <a:gd name="T11" fmla="*/ 149 h 316"/>
                <a:gd name="T12" fmla="*/ 391 w 613"/>
                <a:gd name="T13" fmla="*/ 136 h 316"/>
                <a:gd name="T14" fmla="*/ 391 w 613"/>
                <a:gd name="T15" fmla="*/ 136 h 316"/>
                <a:gd name="T16" fmla="*/ 409 w 613"/>
                <a:gd name="T17" fmla="*/ 148 h 316"/>
                <a:gd name="T18" fmla="*/ 452 w 613"/>
                <a:gd name="T19" fmla="*/ 254 h 316"/>
                <a:gd name="T20" fmla="*/ 583 w 613"/>
                <a:gd name="T21" fmla="*/ 254 h 316"/>
                <a:gd name="T22" fmla="*/ 613 w 613"/>
                <a:gd name="T23" fmla="*/ 161 h 316"/>
                <a:gd name="T24" fmla="*/ 566 w 613"/>
                <a:gd name="T25" fmla="*/ 47 h 316"/>
                <a:gd name="T26" fmla="*/ 453 w 613"/>
                <a:gd name="T27" fmla="*/ 0 h 316"/>
                <a:gd name="T28" fmla="*/ 339 w 613"/>
                <a:gd name="T29" fmla="*/ 47 h 316"/>
                <a:gd name="T30" fmla="*/ 307 w 613"/>
                <a:gd name="T31" fmla="*/ 80 h 316"/>
                <a:gd name="T32" fmla="*/ 273 w 613"/>
                <a:gd name="T33" fmla="*/ 46 h 316"/>
                <a:gd name="T34" fmla="*/ 160 w 613"/>
                <a:gd name="T35" fmla="*/ 0 h 316"/>
                <a:gd name="T36" fmla="*/ 47 w 613"/>
                <a:gd name="T37" fmla="*/ 47 h 316"/>
                <a:gd name="T38" fmla="*/ 0 w 613"/>
                <a:gd name="T39" fmla="*/ 160 h 316"/>
                <a:gd name="T40" fmla="*/ 30 w 613"/>
                <a:gd name="T41" fmla="*/ 254 h 316"/>
                <a:gd name="T42" fmla="*/ 159 w 613"/>
                <a:gd name="T43" fmla="*/ 2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3" h="316">
                  <a:moveTo>
                    <a:pt x="159" y="254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7" y="141"/>
                    <a:pt x="214" y="136"/>
                    <a:pt x="222" y="136"/>
                  </a:cubicBezTo>
                  <a:cubicBezTo>
                    <a:pt x="230" y="136"/>
                    <a:pt x="237" y="141"/>
                    <a:pt x="240" y="149"/>
                  </a:cubicBezTo>
                  <a:cubicBezTo>
                    <a:pt x="306" y="316"/>
                    <a:pt x="306" y="316"/>
                    <a:pt x="306" y="316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5" y="141"/>
                    <a:pt x="382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9" y="136"/>
                    <a:pt x="406" y="141"/>
                    <a:pt x="409" y="148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2" y="227"/>
                    <a:pt x="613" y="195"/>
                    <a:pt x="613" y="161"/>
                  </a:cubicBezTo>
                  <a:cubicBezTo>
                    <a:pt x="613" y="118"/>
                    <a:pt x="596" y="78"/>
                    <a:pt x="566" y="47"/>
                  </a:cubicBezTo>
                  <a:cubicBezTo>
                    <a:pt x="536" y="17"/>
                    <a:pt x="495" y="0"/>
                    <a:pt x="453" y="0"/>
                  </a:cubicBezTo>
                  <a:cubicBezTo>
                    <a:pt x="410" y="0"/>
                    <a:pt x="370" y="17"/>
                    <a:pt x="339" y="47"/>
                  </a:cubicBezTo>
                  <a:cubicBezTo>
                    <a:pt x="307" y="80"/>
                    <a:pt x="307" y="80"/>
                    <a:pt x="307" y="80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43" y="16"/>
                    <a:pt x="203" y="0"/>
                    <a:pt x="160" y="0"/>
                  </a:cubicBezTo>
                  <a:cubicBezTo>
                    <a:pt x="117" y="0"/>
                    <a:pt x="77" y="16"/>
                    <a:pt x="47" y="47"/>
                  </a:cubicBezTo>
                  <a:cubicBezTo>
                    <a:pt x="16" y="77"/>
                    <a:pt x="0" y="117"/>
                    <a:pt x="0" y="160"/>
                  </a:cubicBezTo>
                  <a:cubicBezTo>
                    <a:pt x="0" y="194"/>
                    <a:pt x="10" y="227"/>
                    <a:pt x="30" y="254"/>
                  </a:cubicBezTo>
                  <a:lnTo>
                    <a:pt x="159" y="2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46" name="Freeform 349"/>
            <p:cNvSpPr/>
            <p:nvPr/>
          </p:nvSpPr>
          <p:spPr bwMode="auto">
            <a:xfrm>
              <a:off x="1685925" y="3171825"/>
              <a:ext cx="358775" cy="234950"/>
            </a:xfrm>
            <a:custGeom>
              <a:avLst/>
              <a:gdLst>
                <a:gd name="T0" fmla="*/ 372 w 479"/>
                <a:gd name="T1" fmla="*/ 85 h 312"/>
                <a:gd name="T2" fmla="*/ 353 w 479"/>
                <a:gd name="T3" fmla="*/ 72 h 312"/>
                <a:gd name="T4" fmla="*/ 324 w 479"/>
                <a:gd name="T5" fmla="*/ 1 h 312"/>
                <a:gd name="T6" fmla="*/ 258 w 479"/>
                <a:gd name="T7" fmla="*/ 169 h 312"/>
                <a:gd name="T8" fmla="*/ 239 w 479"/>
                <a:gd name="T9" fmla="*/ 182 h 312"/>
                <a:gd name="T10" fmla="*/ 221 w 479"/>
                <a:gd name="T11" fmla="*/ 169 h 312"/>
                <a:gd name="T12" fmla="*/ 154 w 479"/>
                <a:gd name="T13" fmla="*/ 0 h 312"/>
                <a:gd name="T14" fmla="*/ 123 w 479"/>
                <a:gd name="T15" fmla="*/ 72 h 312"/>
                <a:gd name="T16" fmla="*/ 105 w 479"/>
                <a:gd name="T17" fmla="*/ 85 h 312"/>
                <a:gd name="T18" fmla="*/ 0 w 479"/>
                <a:gd name="T19" fmla="*/ 85 h 312"/>
                <a:gd name="T20" fmla="*/ 220 w 479"/>
                <a:gd name="T21" fmla="*/ 303 h 312"/>
                <a:gd name="T22" fmla="*/ 241 w 479"/>
                <a:gd name="T23" fmla="*/ 312 h 312"/>
                <a:gd name="T24" fmla="*/ 241 w 479"/>
                <a:gd name="T25" fmla="*/ 312 h 312"/>
                <a:gd name="T26" fmla="*/ 262 w 479"/>
                <a:gd name="T27" fmla="*/ 303 h 312"/>
                <a:gd name="T28" fmla="*/ 479 w 479"/>
                <a:gd name="T29" fmla="*/ 85 h 312"/>
                <a:gd name="T30" fmla="*/ 372 w 479"/>
                <a:gd name="T31" fmla="*/ 8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312">
                  <a:moveTo>
                    <a:pt x="372" y="85"/>
                  </a:moveTo>
                  <a:cubicBezTo>
                    <a:pt x="364" y="85"/>
                    <a:pt x="356" y="80"/>
                    <a:pt x="353" y="7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5" y="177"/>
                    <a:pt x="248" y="182"/>
                    <a:pt x="239" y="182"/>
                  </a:cubicBezTo>
                  <a:cubicBezTo>
                    <a:pt x="231" y="182"/>
                    <a:pt x="224" y="177"/>
                    <a:pt x="221" y="16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0" y="80"/>
                    <a:pt x="113" y="85"/>
                    <a:pt x="10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20" y="303"/>
                    <a:pt x="220" y="303"/>
                    <a:pt x="220" y="303"/>
                  </a:cubicBezTo>
                  <a:cubicBezTo>
                    <a:pt x="226" y="309"/>
                    <a:pt x="233" y="312"/>
                    <a:pt x="241" y="312"/>
                  </a:cubicBezTo>
                  <a:cubicBezTo>
                    <a:pt x="241" y="312"/>
                    <a:pt x="241" y="312"/>
                    <a:pt x="241" y="312"/>
                  </a:cubicBezTo>
                  <a:cubicBezTo>
                    <a:pt x="249" y="312"/>
                    <a:pt x="256" y="309"/>
                    <a:pt x="262" y="303"/>
                  </a:cubicBezTo>
                  <a:cubicBezTo>
                    <a:pt x="479" y="85"/>
                    <a:pt x="479" y="85"/>
                    <a:pt x="479" y="85"/>
                  </a:cubicBezTo>
                  <a:lnTo>
                    <a:pt x="3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" name="图片 546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7" b="13595"/>
          <a:stretch>
            <a:fillRect/>
          </a:stretch>
        </p:blipFill>
        <p:spPr>
          <a:xfrm>
            <a:off x="1103690" y="849513"/>
            <a:ext cx="6936619" cy="3384062"/>
          </a:xfrm>
          <a:prstGeom prst="rect">
            <a:avLst/>
          </a:prstGeom>
        </p:spPr>
      </p:pic>
      <p:grpSp>
        <p:nvGrpSpPr>
          <p:cNvPr id="548" name="组合 547"/>
          <p:cNvGrpSpPr/>
          <p:nvPr/>
        </p:nvGrpSpPr>
        <p:grpSpPr>
          <a:xfrm>
            <a:off x="3111928" y="3946867"/>
            <a:ext cx="3014134" cy="422552"/>
            <a:chOff x="3230880" y="4157525"/>
            <a:chExt cx="3014134" cy="422552"/>
          </a:xfrm>
        </p:grpSpPr>
        <p:sp>
          <p:nvSpPr>
            <p:cNvPr id="549" name="圆角矩形 3"/>
            <p:cNvSpPr/>
            <p:nvPr/>
          </p:nvSpPr>
          <p:spPr>
            <a:xfrm>
              <a:off x="3230880" y="4157525"/>
              <a:ext cx="3014134" cy="42255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grpSp>
          <p:nvGrpSpPr>
            <p:cNvPr id="550" name="Group 231"/>
            <p:cNvGrpSpPr/>
            <p:nvPr/>
          </p:nvGrpSpPr>
          <p:grpSpPr>
            <a:xfrm>
              <a:off x="5703159" y="4192490"/>
              <a:ext cx="314678" cy="352678"/>
              <a:chOff x="4608513" y="6291263"/>
              <a:chExt cx="420688" cy="471488"/>
            </a:xfrm>
            <a:solidFill>
              <a:sysClr val="window" lastClr="FFFFFF"/>
            </a:solidFill>
          </p:grpSpPr>
          <p:sp>
            <p:nvSpPr>
              <p:cNvPr id="552" name="Freeform 218"/>
              <p:cNvSpPr/>
              <p:nvPr/>
            </p:nvSpPr>
            <p:spPr bwMode="auto">
              <a:xfrm>
                <a:off x="4908550" y="6627813"/>
                <a:ext cx="80963" cy="84138"/>
              </a:xfrm>
              <a:custGeom>
                <a:avLst/>
                <a:gdLst>
                  <a:gd name="T0" fmla="*/ 13 w 105"/>
                  <a:gd name="T1" fmla="*/ 20 h 108"/>
                  <a:gd name="T2" fmla="*/ 27 w 105"/>
                  <a:gd name="T3" fmla="*/ 9 h 108"/>
                  <a:gd name="T4" fmla="*/ 65 w 105"/>
                  <a:gd name="T5" fmla="*/ 13 h 108"/>
                  <a:gd name="T6" fmla="*/ 105 w 105"/>
                  <a:gd name="T7" fmla="*/ 64 h 108"/>
                  <a:gd name="T8" fmla="*/ 49 w 105"/>
                  <a:gd name="T9" fmla="*/ 108 h 108"/>
                  <a:gd name="T10" fmla="*/ 9 w 105"/>
                  <a:gd name="T11" fmla="*/ 57 h 108"/>
                  <a:gd name="T12" fmla="*/ 13 w 105"/>
                  <a:gd name="T13" fmla="*/ 2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8">
                    <a:moveTo>
                      <a:pt x="13" y="20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39" y="0"/>
                      <a:pt x="56" y="2"/>
                      <a:pt x="65" y="13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0" y="46"/>
                      <a:pt x="2" y="29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Microsoft YaHei UI"/>
                  <a:cs typeface="+mn-cs"/>
                </a:endParaRPr>
              </a:p>
            </p:txBody>
          </p:sp>
          <p:sp>
            <p:nvSpPr>
              <p:cNvPr id="553" name="Freeform 219"/>
              <p:cNvSpPr>
                <a:spLocks noEditPoints="1"/>
              </p:cNvSpPr>
              <p:nvPr/>
            </p:nvSpPr>
            <p:spPr bwMode="auto">
              <a:xfrm>
                <a:off x="4608513" y="6291263"/>
                <a:ext cx="403225" cy="401638"/>
              </a:xfrm>
              <a:custGeom>
                <a:avLst/>
                <a:gdLst>
                  <a:gd name="T0" fmla="*/ 445 w 524"/>
                  <a:gd name="T1" fmla="*/ 119 h 523"/>
                  <a:gd name="T2" fmla="*/ 119 w 524"/>
                  <a:gd name="T3" fmla="*/ 79 h 523"/>
                  <a:gd name="T4" fmla="*/ 79 w 524"/>
                  <a:gd name="T5" fmla="*/ 404 h 523"/>
                  <a:gd name="T6" fmla="*/ 405 w 524"/>
                  <a:gd name="T7" fmla="*/ 444 h 523"/>
                  <a:gd name="T8" fmla="*/ 445 w 524"/>
                  <a:gd name="T9" fmla="*/ 119 h 523"/>
                  <a:gd name="T10" fmla="*/ 373 w 524"/>
                  <a:gd name="T11" fmla="*/ 404 h 523"/>
                  <a:gd name="T12" fmla="*/ 119 w 524"/>
                  <a:gd name="T13" fmla="*/ 373 h 523"/>
                  <a:gd name="T14" fmla="*/ 151 w 524"/>
                  <a:gd name="T15" fmla="*/ 119 h 523"/>
                  <a:gd name="T16" fmla="*/ 404 w 524"/>
                  <a:gd name="T17" fmla="*/ 150 h 523"/>
                  <a:gd name="T18" fmla="*/ 373 w 524"/>
                  <a:gd name="T19" fmla="*/ 40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4" h="523">
                    <a:moveTo>
                      <a:pt x="445" y="119"/>
                    </a:moveTo>
                    <a:cubicBezTo>
                      <a:pt x="366" y="18"/>
                      <a:pt x="220" y="0"/>
                      <a:pt x="119" y="79"/>
                    </a:cubicBezTo>
                    <a:cubicBezTo>
                      <a:pt x="18" y="157"/>
                      <a:pt x="0" y="303"/>
                      <a:pt x="79" y="404"/>
                    </a:cubicBezTo>
                    <a:cubicBezTo>
                      <a:pt x="158" y="505"/>
                      <a:pt x="304" y="523"/>
                      <a:pt x="405" y="444"/>
                    </a:cubicBezTo>
                    <a:cubicBezTo>
                      <a:pt x="506" y="366"/>
                      <a:pt x="524" y="220"/>
                      <a:pt x="445" y="119"/>
                    </a:cubicBezTo>
                    <a:close/>
                    <a:moveTo>
                      <a:pt x="373" y="404"/>
                    </a:moveTo>
                    <a:cubicBezTo>
                      <a:pt x="294" y="465"/>
                      <a:pt x="181" y="451"/>
                      <a:pt x="119" y="373"/>
                    </a:cubicBezTo>
                    <a:cubicBezTo>
                      <a:pt x="58" y="294"/>
                      <a:pt x="72" y="180"/>
                      <a:pt x="151" y="119"/>
                    </a:cubicBezTo>
                    <a:cubicBezTo>
                      <a:pt x="229" y="58"/>
                      <a:pt x="343" y="72"/>
                      <a:pt x="404" y="150"/>
                    </a:cubicBezTo>
                    <a:cubicBezTo>
                      <a:pt x="466" y="229"/>
                      <a:pt x="452" y="343"/>
                      <a:pt x="373" y="4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Microsoft YaHei UI"/>
                  <a:cs typeface="+mn-cs"/>
                </a:endParaRPr>
              </a:p>
            </p:txBody>
          </p:sp>
          <p:sp>
            <p:nvSpPr>
              <p:cNvPr id="554" name="Freeform 220"/>
              <p:cNvSpPr/>
              <p:nvPr/>
            </p:nvSpPr>
            <p:spPr bwMode="auto">
              <a:xfrm>
                <a:off x="4957763" y="6691313"/>
                <a:ext cx="71438" cy="71438"/>
              </a:xfrm>
              <a:custGeom>
                <a:avLst/>
                <a:gdLst>
                  <a:gd name="T0" fmla="*/ 78 w 92"/>
                  <a:gd name="T1" fmla="*/ 72 h 92"/>
                  <a:gd name="T2" fmla="*/ 64 w 92"/>
                  <a:gd name="T3" fmla="*/ 83 h 92"/>
                  <a:gd name="T4" fmla="*/ 27 w 92"/>
                  <a:gd name="T5" fmla="*/ 78 h 92"/>
                  <a:gd name="T6" fmla="*/ 0 w 92"/>
                  <a:gd name="T7" fmla="*/ 44 h 92"/>
                  <a:gd name="T8" fmla="*/ 56 w 92"/>
                  <a:gd name="T9" fmla="*/ 0 h 92"/>
                  <a:gd name="T10" fmla="*/ 83 w 92"/>
                  <a:gd name="T11" fmla="*/ 34 h 92"/>
                  <a:gd name="T12" fmla="*/ 78 w 92"/>
                  <a:gd name="T13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2">
                    <a:moveTo>
                      <a:pt x="78" y="72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53" y="92"/>
                      <a:pt x="36" y="90"/>
                      <a:pt x="27" y="7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2" y="46"/>
                      <a:pt x="90" y="63"/>
                      <a:pt x="78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Microsoft YaHei UI"/>
                  <a:cs typeface="+mn-cs"/>
                </a:endParaRPr>
              </a:p>
            </p:txBody>
          </p:sp>
        </p:grpSp>
        <p:sp>
          <p:nvSpPr>
            <p:cNvPr id="551" name="文本框 8"/>
            <p:cNvSpPr txBox="1">
              <a:spLocks noChangeArrowheads="1"/>
            </p:cNvSpPr>
            <p:nvPr/>
          </p:nvSpPr>
          <p:spPr bwMode="auto">
            <a:xfrm>
              <a:off x="4013328" y="4168414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90204" pitchFamily="34" charset="0"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 Light"/>
                  <a:cs typeface="+mn-cs"/>
                </a:rPr>
                <a:t>熊猫达人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 Light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文本框 554"/>
          <p:cNvSpPr txBox="1">
            <a:spLocks noChangeArrowheads="1"/>
          </p:cNvSpPr>
          <p:nvPr/>
        </p:nvSpPr>
        <p:spPr bwMode="auto">
          <a:xfrm>
            <a:off x="7742238" y="3703638"/>
            <a:ext cx="10318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熊猫达人作品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6" name="椭圆 555"/>
          <p:cNvSpPr/>
          <p:nvPr/>
        </p:nvSpPr>
        <p:spPr>
          <a:xfrm>
            <a:off x="471488" y="196821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/>
              <a:cs typeface="+mn-cs"/>
            </a:endParaRPr>
          </a:p>
        </p:txBody>
      </p:sp>
      <p:sp>
        <p:nvSpPr>
          <p:cNvPr id="557" name="椭圆 556"/>
          <p:cNvSpPr/>
          <p:nvPr/>
        </p:nvSpPr>
        <p:spPr>
          <a:xfrm>
            <a:off x="7517317" y="198423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/>
              <a:cs typeface="+mn-cs"/>
            </a:endParaRPr>
          </a:p>
        </p:txBody>
      </p:sp>
      <p:sp>
        <p:nvSpPr>
          <p:cNvPr id="558" name="文本框 8"/>
          <p:cNvSpPr txBox="1">
            <a:spLocks noChangeArrowheads="1"/>
          </p:cNvSpPr>
          <p:nvPr/>
        </p:nvSpPr>
        <p:spPr bwMode="auto">
          <a:xfrm>
            <a:off x="569409" y="3703638"/>
            <a:ext cx="11897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设计尺寸：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16:9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9" name="文本框 558"/>
          <p:cNvSpPr txBox="1">
            <a:spLocks noChangeArrowheads="1"/>
          </p:cNvSpPr>
          <p:nvPr/>
        </p:nvSpPr>
        <p:spPr bwMode="auto">
          <a:xfrm>
            <a:off x="3017838" y="3703638"/>
            <a:ext cx="7493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易于编辑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0" name="文本框 17"/>
          <p:cNvSpPr txBox="1">
            <a:spLocks noChangeArrowheads="1"/>
          </p:cNvSpPr>
          <p:nvPr/>
        </p:nvSpPr>
        <p:spPr bwMode="auto">
          <a:xfrm>
            <a:off x="4633519" y="3561393"/>
            <a:ext cx="255550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中文：微软雅黑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和微软雅黑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light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1" name="文本框 560"/>
          <p:cNvSpPr txBox="1">
            <a:spLocks noChangeArrowheads="1"/>
          </p:cNvSpPr>
          <p:nvPr/>
        </p:nvSpPr>
        <p:spPr bwMode="auto">
          <a:xfrm>
            <a:off x="7742238" y="3703638"/>
            <a:ext cx="10318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熊猫达人作品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2" name="文本框 17"/>
          <p:cNvSpPr txBox="1">
            <a:spLocks noChangeArrowheads="1"/>
          </p:cNvSpPr>
          <p:nvPr/>
        </p:nvSpPr>
        <p:spPr bwMode="auto">
          <a:xfrm>
            <a:off x="4633519" y="3834443"/>
            <a:ext cx="236795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英文：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Arial 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Calibri Light (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3" name="文本框 562"/>
          <p:cNvSpPr txBox="1">
            <a:spLocks noChangeArrowheads="1"/>
          </p:cNvSpPr>
          <p:nvPr/>
        </p:nvSpPr>
        <p:spPr bwMode="auto">
          <a:xfrm>
            <a:off x="3556338" y="836823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使用说明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4" name="Freeform 5"/>
          <p:cNvSpPr>
            <a:spLocks noEditPoints="1"/>
          </p:cNvSpPr>
          <p:nvPr/>
        </p:nvSpPr>
        <p:spPr bwMode="auto">
          <a:xfrm>
            <a:off x="731838" y="2236789"/>
            <a:ext cx="873125" cy="868363"/>
          </a:xfrm>
          <a:custGeom>
            <a:avLst/>
            <a:gdLst>
              <a:gd name="T0" fmla="*/ 474 w 550"/>
              <a:gd name="T1" fmla="*/ 105 h 547"/>
              <a:gd name="T2" fmla="*/ 550 w 550"/>
              <a:gd name="T3" fmla="*/ 31 h 547"/>
              <a:gd name="T4" fmla="*/ 532 w 550"/>
              <a:gd name="T5" fmla="*/ 12 h 547"/>
              <a:gd name="T6" fmla="*/ 468 w 550"/>
              <a:gd name="T7" fmla="*/ 73 h 547"/>
              <a:gd name="T8" fmla="*/ 166 w 550"/>
              <a:gd name="T9" fmla="*/ 73 h 547"/>
              <a:gd name="T10" fmla="*/ 166 w 550"/>
              <a:gd name="T11" fmla="*/ 0 h 547"/>
              <a:gd name="T12" fmla="*/ 72 w 550"/>
              <a:gd name="T13" fmla="*/ 0 h 547"/>
              <a:gd name="T14" fmla="*/ 72 w 550"/>
              <a:gd name="T15" fmla="*/ 73 h 547"/>
              <a:gd name="T16" fmla="*/ 0 w 550"/>
              <a:gd name="T17" fmla="*/ 73 h 547"/>
              <a:gd name="T18" fmla="*/ 0 w 550"/>
              <a:gd name="T19" fmla="*/ 167 h 547"/>
              <a:gd name="T20" fmla="*/ 72 w 550"/>
              <a:gd name="T21" fmla="*/ 167 h 547"/>
              <a:gd name="T22" fmla="*/ 72 w 550"/>
              <a:gd name="T23" fmla="*/ 475 h 547"/>
              <a:gd name="T24" fmla="*/ 380 w 550"/>
              <a:gd name="T25" fmla="*/ 475 h 547"/>
              <a:gd name="T26" fmla="*/ 380 w 550"/>
              <a:gd name="T27" fmla="*/ 547 h 547"/>
              <a:gd name="T28" fmla="*/ 474 w 550"/>
              <a:gd name="T29" fmla="*/ 547 h 547"/>
              <a:gd name="T30" fmla="*/ 474 w 550"/>
              <a:gd name="T31" fmla="*/ 475 h 547"/>
              <a:gd name="T32" fmla="*/ 547 w 550"/>
              <a:gd name="T33" fmla="*/ 475 h 547"/>
              <a:gd name="T34" fmla="*/ 547 w 550"/>
              <a:gd name="T35" fmla="*/ 381 h 547"/>
              <a:gd name="T36" fmla="*/ 474 w 550"/>
              <a:gd name="T37" fmla="*/ 381 h 547"/>
              <a:gd name="T38" fmla="*/ 474 w 550"/>
              <a:gd name="T39" fmla="*/ 105 h 547"/>
              <a:gd name="T40" fmla="*/ 447 w 550"/>
              <a:gd name="T41" fmla="*/ 381 h 547"/>
              <a:gd name="T42" fmla="*/ 406 w 550"/>
              <a:gd name="T43" fmla="*/ 381 h 547"/>
              <a:gd name="T44" fmla="*/ 406 w 550"/>
              <a:gd name="T45" fmla="*/ 171 h 547"/>
              <a:gd name="T46" fmla="*/ 447 w 550"/>
              <a:gd name="T47" fmla="*/ 130 h 547"/>
              <a:gd name="T48" fmla="*/ 447 w 550"/>
              <a:gd name="T49" fmla="*/ 381 h 547"/>
              <a:gd name="T50" fmla="*/ 371 w 550"/>
              <a:gd name="T51" fmla="*/ 167 h 547"/>
              <a:gd name="T52" fmla="*/ 166 w 550"/>
              <a:gd name="T53" fmla="*/ 366 h 547"/>
              <a:gd name="T54" fmla="*/ 166 w 550"/>
              <a:gd name="T55" fmla="*/ 167 h 547"/>
              <a:gd name="T56" fmla="*/ 371 w 550"/>
              <a:gd name="T57" fmla="*/ 167 h 547"/>
              <a:gd name="T58" fmla="*/ 380 w 550"/>
              <a:gd name="T59" fmla="*/ 196 h 547"/>
              <a:gd name="T60" fmla="*/ 380 w 550"/>
              <a:gd name="T61" fmla="*/ 381 h 547"/>
              <a:gd name="T62" fmla="*/ 189 w 550"/>
              <a:gd name="T63" fmla="*/ 381 h 547"/>
              <a:gd name="T64" fmla="*/ 380 w 550"/>
              <a:gd name="T65" fmla="*/ 196 h 547"/>
              <a:gd name="T66" fmla="*/ 98 w 550"/>
              <a:gd name="T67" fmla="*/ 26 h 547"/>
              <a:gd name="T68" fmla="*/ 140 w 550"/>
              <a:gd name="T69" fmla="*/ 26 h 547"/>
              <a:gd name="T70" fmla="*/ 140 w 550"/>
              <a:gd name="T71" fmla="*/ 73 h 547"/>
              <a:gd name="T72" fmla="*/ 98 w 550"/>
              <a:gd name="T73" fmla="*/ 73 h 547"/>
              <a:gd name="T74" fmla="*/ 98 w 550"/>
              <a:gd name="T75" fmla="*/ 26 h 547"/>
              <a:gd name="T76" fmla="*/ 26 w 550"/>
              <a:gd name="T77" fmla="*/ 100 h 547"/>
              <a:gd name="T78" fmla="*/ 441 w 550"/>
              <a:gd name="T79" fmla="*/ 100 h 547"/>
              <a:gd name="T80" fmla="*/ 398 w 550"/>
              <a:gd name="T81" fmla="*/ 141 h 547"/>
              <a:gd name="T82" fmla="*/ 26 w 550"/>
              <a:gd name="T83" fmla="*/ 141 h 547"/>
              <a:gd name="T84" fmla="*/ 26 w 550"/>
              <a:gd name="T85" fmla="*/ 100 h 547"/>
              <a:gd name="T86" fmla="*/ 447 w 550"/>
              <a:gd name="T87" fmla="*/ 521 h 547"/>
              <a:gd name="T88" fmla="*/ 406 w 550"/>
              <a:gd name="T89" fmla="*/ 521 h 547"/>
              <a:gd name="T90" fmla="*/ 406 w 550"/>
              <a:gd name="T91" fmla="*/ 475 h 547"/>
              <a:gd name="T92" fmla="*/ 447 w 550"/>
              <a:gd name="T93" fmla="*/ 475 h 547"/>
              <a:gd name="T94" fmla="*/ 447 w 550"/>
              <a:gd name="T95" fmla="*/ 521 h 547"/>
              <a:gd name="T96" fmla="*/ 521 w 550"/>
              <a:gd name="T97" fmla="*/ 449 h 547"/>
              <a:gd name="T98" fmla="*/ 98 w 550"/>
              <a:gd name="T99" fmla="*/ 449 h 547"/>
              <a:gd name="T100" fmla="*/ 98 w 550"/>
              <a:gd name="T101" fmla="*/ 167 h 547"/>
              <a:gd name="T102" fmla="*/ 140 w 550"/>
              <a:gd name="T103" fmla="*/ 167 h 547"/>
              <a:gd name="T104" fmla="*/ 140 w 550"/>
              <a:gd name="T105" fmla="*/ 408 h 547"/>
              <a:gd name="T106" fmla="*/ 521 w 550"/>
              <a:gd name="T107" fmla="*/ 408 h 547"/>
              <a:gd name="T108" fmla="*/ 521 w 550"/>
              <a:gd name="T109" fmla="*/ 449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0" h="547">
                <a:moveTo>
                  <a:pt x="474" y="105"/>
                </a:moveTo>
                <a:lnTo>
                  <a:pt x="550" y="31"/>
                </a:lnTo>
                <a:lnTo>
                  <a:pt x="532" y="12"/>
                </a:lnTo>
                <a:lnTo>
                  <a:pt x="468" y="73"/>
                </a:lnTo>
                <a:lnTo>
                  <a:pt x="166" y="73"/>
                </a:lnTo>
                <a:lnTo>
                  <a:pt x="166" y="0"/>
                </a:lnTo>
                <a:lnTo>
                  <a:pt x="72" y="0"/>
                </a:lnTo>
                <a:lnTo>
                  <a:pt x="72" y="73"/>
                </a:lnTo>
                <a:lnTo>
                  <a:pt x="0" y="73"/>
                </a:lnTo>
                <a:lnTo>
                  <a:pt x="0" y="167"/>
                </a:lnTo>
                <a:lnTo>
                  <a:pt x="72" y="167"/>
                </a:lnTo>
                <a:lnTo>
                  <a:pt x="72" y="475"/>
                </a:lnTo>
                <a:lnTo>
                  <a:pt x="380" y="475"/>
                </a:lnTo>
                <a:lnTo>
                  <a:pt x="380" y="547"/>
                </a:lnTo>
                <a:lnTo>
                  <a:pt x="474" y="547"/>
                </a:lnTo>
                <a:lnTo>
                  <a:pt x="474" y="475"/>
                </a:lnTo>
                <a:lnTo>
                  <a:pt x="547" y="475"/>
                </a:lnTo>
                <a:lnTo>
                  <a:pt x="547" y="381"/>
                </a:lnTo>
                <a:lnTo>
                  <a:pt x="474" y="381"/>
                </a:lnTo>
                <a:lnTo>
                  <a:pt x="474" y="105"/>
                </a:lnTo>
                <a:close/>
                <a:moveTo>
                  <a:pt x="447" y="381"/>
                </a:moveTo>
                <a:lnTo>
                  <a:pt x="406" y="381"/>
                </a:lnTo>
                <a:lnTo>
                  <a:pt x="406" y="171"/>
                </a:lnTo>
                <a:lnTo>
                  <a:pt x="447" y="130"/>
                </a:lnTo>
                <a:lnTo>
                  <a:pt x="447" y="381"/>
                </a:lnTo>
                <a:close/>
                <a:moveTo>
                  <a:pt x="371" y="167"/>
                </a:moveTo>
                <a:lnTo>
                  <a:pt x="166" y="366"/>
                </a:lnTo>
                <a:lnTo>
                  <a:pt x="166" y="167"/>
                </a:lnTo>
                <a:lnTo>
                  <a:pt x="371" y="167"/>
                </a:lnTo>
                <a:close/>
                <a:moveTo>
                  <a:pt x="380" y="196"/>
                </a:moveTo>
                <a:lnTo>
                  <a:pt x="380" y="381"/>
                </a:lnTo>
                <a:lnTo>
                  <a:pt x="189" y="381"/>
                </a:lnTo>
                <a:lnTo>
                  <a:pt x="380" y="196"/>
                </a:lnTo>
                <a:close/>
                <a:moveTo>
                  <a:pt x="98" y="26"/>
                </a:moveTo>
                <a:lnTo>
                  <a:pt x="140" y="26"/>
                </a:lnTo>
                <a:lnTo>
                  <a:pt x="140" y="73"/>
                </a:lnTo>
                <a:lnTo>
                  <a:pt x="98" y="73"/>
                </a:lnTo>
                <a:lnTo>
                  <a:pt x="98" y="26"/>
                </a:lnTo>
                <a:close/>
                <a:moveTo>
                  <a:pt x="26" y="100"/>
                </a:moveTo>
                <a:lnTo>
                  <a:pt x="441" y="100"/>
                </a:lnTo>
                <a:lnTo>
                  <a:pt x="398" y="141"/>
                </a:lnTo>
                <a:lnTo>
                  <a:pt x="26" y="141"/>
                </a:lnTo>
                <a:lnTo>
                  <a:pt x="26" y="100"/>
                </a:lnTo>
                <a:close/>
                <a:moveTo>
                  <a:pt x="447" y="521"/>
                </a:moveTo>
                <a:lnTo>
                  <a:pt x="406" y="521"/>
                </a:lnTo>
                <a:lnTo>
                  <a:pt x="406" y="475"/>
                </a:lnTo>
                <a:lnTo>
                  <a:pt x="447" y="475"/>
                </a:lnTo>
                <a:lnTo>
                  <a:pt x="447" y="521"/>
                </a:lnTo>
                <a:close/>
                <a:moveTo>
                  <a:pt x="521" y="449"/>
                </a:moveTo>
                <a:lnTo>
                  <a:pt x="98" y="449"/>
                </a:lnTo>
                <a:lnTo>
                  <a:pt x="98" y="167"/>
                </a:lnTo>
                <a:lnTo>
                  <a:pt x="140" y="167"/>
                </a:lnTo>
                <a:lnTo>
                  <a:pt x="140" y="408"/>
                </a:lnTo>
                <a:lnTo>
                  <a:pt x="521" y="408"/>
                </a:lnTo>
                <a:lnTo>
                  <a:pt x="521" y="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565" name="椭圆 564"/>
          <p:cNvSpPr/>
          <p:nvPr/>
        </p:nvSpPr>
        <p:spPr>
          <a:xfrm>
            <a:off x="2754817" y="196821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/>
              <a:cs typeface="+mn-cs"/>
            </a:endParaRPr>
          </a:p>
        </p:txBody>
      </p:sp>
      <p:sp>
        <p:nvSpPr>
          <p:cNvPr id="566" name="Freeform 9"/>
          <p:cNvSpPr>
            <a:spLocks noEditPoints="1"/>
          </p:cNvSpPr>
          <p:nvPr/>
        </p:nvSpPr>
        <p:spPr bwMode="auto">
          <a:xfrm>
            <a:off x="3020283" y="2234406"/>
            <a:ext cx="872996" cy="871539"/>
          </a:xfrm>
          <a:custGeom>
            <a:avLst/>
            <a:gdLst>
              <a:gd name="T0" fmla="*/ 606 w 701"/>
              <a:gd name="T1" fmla="*/ 701 h 701"/>
              <a:gd name="T2" fmla="*/ 105 w 701"/>
              <a:gd name="T3" fmla="*/ 701 h 701"/>
              <a:gd name="T4" fmla="*/ 32 w 701"/>
              <a:gd name="T5" fmla="*/ 670 h 701"/>
              <a:gd name="T6" fmla="*/ 0 w 701"/>
              <a:gd name="T7" fmla="*/ 600 h 701"/>
              <a:gd name="T8" fmla="*/ 0 w 701"/>
              <a:gd name="T9" fmla="*/ 93 h 701"/>
              <a:gd name="T10" fmla="*/ 34 w 701"/>
              <a:gd name="T11" fmla="*/ 26 h 701"/>
              <a:gd name="T12" fmla="*/ 105 w 701"/>
              <a:gd name="T13" fmla="*/ 3 h 701"/>
              <a:gd name="T14" fmla="*/ 374 w 701"/>
              <a:gd name="T15" fmla="*/ 3 h 701"/>
              <a:gd name="T16" fmla="*/ 399 w 701"/>
              <a:gd name="T17" fmla="*/ 27 h 701"/>
              <a:gd name="T18" fmla="*/ 374 w 701"/>
              <a:gd name="T19" fmla="*/ 51 h 701"/>
              <a:gd name="T20" fmla="*/ 105 w 701"/>
              <a:gd name="T21" fmla="*/ 51 h 701"/>
              <a:gd name="T22" fmla="*/ 49 w 701"/>
              <a:gd name="T23" fmla="*/ 93 h 701"/>
              <a:gd name="T24" fmla="*/ 49 w 701"/>
              <a:gd name="T25" fmla="*/ 600 h 701"/>
              <a:gd name="T26" fmla="*/ 105 w 701"/>
              <a:gd name="T27" fmla="*/ 653 h 701"/>
              <a:gd name="T28" fmla="*/ 606 w 701"/>
              <a:gd name="T29" fmla="*/ 653 h 701"/>
              <a:gd name="T30" fmla="*/ 647 w 701"/>
              <a:gd name="T31" fmla="*/ 600 h 701"/>
              <a:gd name="T32" fmla="*/ 647 w 701"/>
              <a:gd name="T33" fmla="*/ 341 h 701"/>
              <a:gd name="T34" fmla="*/ 672 w 701"/>
              <a:gd name="T35" fmla="*/ 317 h 701"/>
              <a:gd name="T36" fmla="*/ 697 w 701"/>
              <a:gd name="T37" fmla="*/ 341 h 701"/>
              <a:gd name="T38" fmla="*/ 697 w 701"/>
              <a:gd name="T39" fmla="*/ 600 h 701"/>
              <a:gd name="T40" fmla="*/ 674 w 701"/>
              <a:gd name="T41" fmla="*/ 668 h 701"/>
              <a:gd name="T42" fmla="*/ 606 w 701"/>
              <a:gd name="T43" fmla="*/ 701 h 701"/>
              <a:gd name="T44" fmla="*/ 340 w 701"/>
              <a:gd name="T45" fmla="*/ 382 h 701"/>
              <a:gd name="T46" fmla="*/ 318 w 701"/>
              <a:gd name="T47" fmla="*/ 373 h 701"/>
              <a:gd name="T48" fmla="*/ 318 w 701"/>
              <a:gd name="T49" fmla="*/ 331 h 701"/>
              <a:gd name="T50" fmla="*/ 645 w 701"/>
              <a:gd name="T51" fmla="*/ 12 h 701"/>
              <a:gd name="T52" fmla="*/ 689 w 701"/>
              <a:gd name="T53" fmla="*/ 12 h 701"/>
              <a:gd name="T54" fmla="*/ 689 w 701"/>
              <a:gd name="T55" fmla="*/ 64 h 701"/>
              <a:gd name="T56" fmla="*/ 371 w 701"/>
              <a:gd name="T57" fmla="*/ 373 h 701"/>
              <a:gd name="T58" fmla="*/ 340 w 701"/>
              <a:gd name="T59" fmla="*/ 382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01" h="701">
                <a:moveTo>
                  <a:pt x="606" y="701"/>
                </a:moveTo>
                <a:cubicBezTo>
                  <a:pt x="105" y="701"/>
                  <a:pt x="105" y="701"/>
                  <a:pt x="105" y="701"/>
                </a:cubicBezTo>
                <a:cubicBezTo>
                  <a:pt x="79" y="701"/>
                  <a:pt x="52" y="690"/>
                  <a:pt x="32" y="670"/>
                </a:cubicBezTo>
                <a:cubicBezTo>
                  <a:pt x="12" y="651"/>
                  <a:pt x="0" y="625"/>
                  <a:pt x="0" y="600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67"/>
                  <a:pt x="12" y="43"/>
                  <a:pt x="34" y="26"/>
                </a:cubicBezTo>
                <a:cubicBezTo>
                  <a:pt x="54" y="12"/>
                  <a:pt x="79" y="3"/>
                  <a:pt x="105" y="3"/>
                </a:cubicBezTo>
                <a:cubicBezTo>
                  <a:pt x="374" y="3"/>
                  <a:pt x="374" y="3"/>
                  <a:pt x="374" y="3"/>
                </a:cubicBezTo>
                <a:cubicBezTo>
                  <a:pt x="388" y="3"/>
                  <a:pt x="399" y="14"/>
                  <a:pt x="399" y="27"/>
                </a:cubicBezTo>
                <a:cubicBezTo>
                  <a:pt x="399" y="40"/>
                  <a:pt x="388" y="51"/>
                  <a:pt x="374" y="51"/>
                </a:cubicBezTo>
                <a:cubicBezTo>
                  <a:pt x="105" y="51"/>
                  <a:pt x="105" y="51"/>
                  <a:pt x="105" y="51"/>
                </a:cubicBezTo>
                <a:cubicBezTo>
                  <a:pt x="78" y="51"/>
                  <a:pt x="49" y="68"/>
                  <a:pt x="49" y="93"/>
                </a:cubicBezTo>
                <a:cubicBezTo>
                  <a:pt x="49" y="600"/>
                  <a:pt x="49" y="600"/>
                  <a:pt x="49" y="600"/>
                </a:cubicBezTo>
                <a:cubicBezTo>
                  <a:pt x="49" y="626"/>
                  <a:pt x="78" y="653"/>
                  <a:pt x="105" y="653"/>
                </a:cubicBezTo>
                <a:cubicBezTo>
                  <a:pt x="606" y="653"/>
                  <a:pt x="606" y="653"/>
                  <a:pt x="606" y="653"/>
                </a:cubicBezTo>
                <a:cubicBezTo>
                  <a:pt x="632" y="653"/>
                  <a:pt x="647" y="626"/>
                  <a:pt x="647" y="600"/>
                </a:cubicBezTo>
                <a:cubicBezTo>
                  <a:pt x="647" y="341"/>
                  <a:pt x="647" y="341"/>
                  <a:pt x="647" y="341"/>
                </a:cubicBezTo>
                <a:cubicBezTo>
                  <a:pt x="647" y="328"/>
                  <a:pt x="659" y="317"/>
                  <a:pt x="672" y="317"/>
                </a:cubicBezTo>
                <a:cubicBezTo>
                  <a:pt x="686" y="317"/>
                  <a:pt x="697" y="328"/>
                  <a:pt x="697" y="341"/>
                </a:cubicBezTo>
                <a:cubicBezTo>
                  <a:pt x="697" y="600"/>
                  <a:pt x="697" y="600"/>
                  <a:pt x="697" y="600"/>
                </a:cubicBezTo>
                <a:cubicBezTo>
                  <a:pt x="697" y="626"/>
                  <a:pt x="689" y="649"/>
                  <a:pt x="674" y="668"/>
                </a:cubicBezTo>
                <a:cubicBezTo>
                  <a:pt x="656" y="690"/>
                  <a:pt x="633" y="701"/>
                  <a:pt x="606" y="701"/>
                </a:cubicBezTo>
                <a:close/>
                <a:moveTo>
                  <a:pt x="340" y="382"/>
                </a:moveTo>
                <a:cubicBezTo>
                  <a:pt x="332" y="382"/>
                  <a:pt x="324" y="379"/>
                  <a:pt x="318" y="373"/>
                </a:cubicBezTo>
                <a:cubicBezTo>
                  <a:pt x="306" y="361"/>
                  <a:pt x="306" y="342"/>
                  <a:pt x="318" y="331"/>
                </a:cubicBezTo>
                <a:cubicBezTo>
                  <a:pt x="645" y="12"/>
                  <a:pt x="645" y="12"/>
                  <a:pt x="645" y="12"/>
                </a:cubicBezTo>
                <a:cubicBezTo>
                  <a:pt x="657" y="0"/>
                  <a:pt x="677" y="0"/>
                  <a:pt x="689" y="12"/>
                </a:cubicBezTo>
                <a:cubicBezTo>
                  <a:pt x="701" y="23"/>
                  <a:pt x="701" y="52"/>
                  <a:pt x="689" y="64"/>
                </a:cubicBezTo>
                <a:cubicBezTo>
                  <a:pt x="371" y="373"/>
                  <a:pt x="371" y="373"/>
                  <a:pt x="371" y="373"/>
                </a:cubicBezTo>
                <a:cubicBezTo>
                  <a:pt x="365" y="379"/>
                  <a:pt x="348" y="382"/>
                  <a:pt x="340" y="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567" name="椭圆 566"/>
          <p:cNvSpPr/>
          <p:nvPr/>
        </p:nvSpPr>
        <p:spPr>
          <a:xfrm>
            <a:off x="5136067" y="198423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/>
              <a:cs typeface="+mn-cs"/>
            </a:endParaRPr>
          </a:p>
        </p:txBody>
      </p:sp>
      <p:sp>
        <p:nvSpPr>
          <p:cNvPr id="568" name="Freeform 13"/>
          <p:cNvSpPr>
            <a:spLocks noEditPoints="1"/>
          </p:cNvSpPr>
          <p:nvPr/>
        </p:nvSpPr>
        <p:spPr bwMode="auto">
          <a:xfrm>
            <a:off x="5382479" y="2235202"/>
            <a:ext cx="946150" cy="869950"/>
          </a:xfrm>
          <a:custGeom>
            <a:avLst/>
            <a:gdLst>
              <a:gd name="T0" fmla="*/ 323 w 747"/>
              <a:gd name="T1" fmla="*/ 193 h 686"/>
              <a:gd name="T2" fmla="*/ 247 w 747"/>
              <a:gd name="T3" fmla="*/ 393 h 686"/>
              <a:gd name="T4" fmla="*/ 308 w 747"/>
              <a:gd name="T5" fmla="*/ 394 h 686"/>
              <a:gd name="T6" fmla="*/ 380 w 747"/>
              <a:gd name="T7" fmla="*/ 395 h 686"/>
              <a:gd name="T8" fmla="*/ 405 w 747"/>
              <a:gd name="T9" fmla="*/ 394 h 686"/>
              <a:gd name="T10" fmla="*/ 323 w 747"/>
              <a:gd name="T11" fmla="*/ 193 h 686"/>
              <a:gd name="T12" fmla="*/ 0 w 747"/>
              <a:gd name="T13" fmla="*/ 686 h 686"/>
              <a:gd name="T14" fmla="*/ 0 w 747"/>
              <a:gd name="T15" fmla="*/ 651 h 686"/>
              <a:gd name="T16" fmla="*/ 25 w 747"/>
              <a:gd name="T17" fmla="*/ 645 h 686"/>
              <a:gd name="T18" fmla="*/ 51 w 747"/>
              <a:gd name="T19" fmla="*/ 640 h 686"/>
              <a:gd name="T20" fmla="*/ 73 w 747"/>
              <a:gd name="T21" fmla="*/ 634 h 686"/>
              <a:gd name="T22" fmla="*/ 93 w 747"/>
              <a:gd name="T23" fmla="*/ 621 h 686"/>
              <a:gd name="T24" fmla="*/ 107 w 747"/>
              <a:gd name="T25" fmla="*/ 598 h 686"/>
              <a:gd name="T26" fmla="*/ 213 w 747"/>
              <a:gd name="T27" fmla="*/ 323 h 686"/>
              <a:gd name="T28" fmla="*/ 338 w 747"/>
              <a:gd name="T29" fmla="*/ 0 h 686"/>
              <a:gd name="T30" fmla="*/ 395 w 747"/>
              <a:gd name="T31" fmla="*/ 0 h 686"/>
              <a:gd name="T32" fmla="*/ 400 w 747"/>
              <a:gd name="T33" fmla="*/ 10 h 686"/>
              <a:gd name="T34" fmla="*/ 491 w 747"/>
              <a:gd name="T35" fmla="*/ 224 h 686"/>
              <a:gd name="T36" fmla="*/ 538 w 747"/>
              <a:gd name="T37" fmla="*/ 339 h 686"/>
              <a:gd name="T38" fmla="*/ 589 w 747"/>
              <a:gd name="T39" fmla="*/ 461 h 686"/>
              <a:gd name="T40" fmla="*/ 615 w 747"/>
              <a:gd name="T41" fmla="*/ 526 h 686"/>
              <a:gd name="T42" fmla="*/ 647 w 747"/>
              <a:gd name="T43" fmla="*/ 601 h 686"/>
              <a:gd name="T44" fmla="*/ 663 w 747"/>
              <a:gd name="T45" fmla="*/ 626 h 686"/>
              <a:gd name="T46" fmla="*/ 702 w 747"/>
              <a:gd name="T47" fmla="*/ 640 h 686"/>
              <a:gd name="T48" fmla="*/ 740 w 747"/>
              <a:gd name="T49" fmla="*/ 649 h 686"/>
              <a:gd name="T50" fmla="*/ 742 w 747"/>
              <a:gd name="T51" fmla="*/ 674 h 686"/>
              <a:gd name="T52" fmla="*/ 745 w 747"/>
              <a:gd name="T53" fmla="*/ 680 h 686"/>
              <a:gd name="T54" fmla="*/ 747 w 747"/>
              <a:gd name="T55" fmla="*/ 686 h 686"/>
              <a:gd name="T56" fmla="*/ 662 w 747"/>
              <a:gd name="T57" fmla="*/ 682 h 686"/>
              <a:gd name="T58" fmla="*/ 577 w 747"/>
              <a:gd name="T59" fmla="*/ 679 h 686"/>
              <a:gd name="T60" fmla="*/ 481 w 747"/>
              <a:gd name="T61" fmla="*/ 682 h 686"/>
              <a:gd name="T62" fmla="*/ 401 w 747"/>
              <a:gd name="T63" fmla="*/ 685 h 686"/>
              <a:gd name="T64" fmla="*/ 403 w 747"/>
              <a:gd name="T65" fmla="*/ 651 h 686"/>
              <a:gd name="T66" fmla="*/ 462 w 747"/>
              <a:gd name="T67" fmla="*/ 638 h 686"/>
              <a:gd name="T68" fmla="*/ 467 w 747"/>
              <a:gd name="T69" fmla="*/ 637 h 686"/>
              <a:gd name="T70" fmla="*/ 474 w 747"/>
              <a:gd name="T71" fmla="*/ 635 h 686"/>
              <a:gd name="T72" fmla="*/ 481 w 747"/>
              <a:gd name="T73" fmla="*/ 633 h 686"/>
              <a:gd name="T74" fmla="*/ 487 w 747"/>
              <a:gd name="T75" fmla="*/ 630 h 686"/>
              <a:gd name="T76" fmla="*/ 492 w 747"/>
              <a:gd name="T77" fmla="*/ 627 h 686"/>
              <a:gd name="T78" fmla="*/ 496 w 747"/>
              <a:gd name="T79" fmla="*/ 622 h 686"/>
              <a:gd name="T80" fmla="*/ 497 w 747"/>
              <a:gd name="T81" fmla="*/ 616 h 686"/>
              <a:gd name="T82" fmla="*/ 484 w 747"/>
              <a:gd name="T83" fmla="*/ 573 h 686"/>
              <a:gd name="T84" fmla="*/ 451 w 747"/>
              <a:gd name="T85" fmla="*/ 493 h 686"/>
              <a:gd name="T86" fmla="*/ 433 w 747"/>
              <a:gd name="T87" fmla="*/ 449 h 686"/>
              <a:gd name="T88" fmla="*/ 232 w 747"/>
              <a:gd name="T89" fmla="*/ 448 h 686"/>
              <a:gd name="T90" fmla="*/ 198 w 747"/>
              <a:gd name="T91" fmla="*/ 535 h 686"/>
              <a:gd name="T92" fmla="*/ 175 w 747"/>
              <a:gd name="T93" fmla="*/ 608 h 686"/>
              <a:gd name="T94" fmla="*/ 181 w 747"/>
              <a:gd name="T95" fmla="*/ 624 h 686"/>
              <a:gd name="T96" fmla="*/ 201 w 747"/>
              <a:gd name="T97" fmla="*/ 635 h 686"/>
              <a:gd name="T98" fmla="*/ 222 w 747"/>
              <a:gd name="T99" fmla="*/ 641 h 686"/>
              <a:gd name="T100" fmla="*/ 248 w 747"/>
              <a:gd name="T101" fmla="*/ 645 h 686"/>
              <a:gd name="T102" fmla="*/ 266 w 747"/>
              <a:gd name="T103" fmla="*/ 647 h 686"/>
              <a:gd name="T104" fmla="*/ 267 w 747"/>
              <a:gd name="T105" fmla="*/ 673 h 686"/>
              <a:gd name="T106" fmla="*/ 266 w 747"/>
              <a:gd name="T107" fmla="*/ 685 h 686"/>
              <a:gd name="T108" fmla="*/ 188 w 747"/>
              <a:gd name="T109" fmla="*/ 680 h 686"/>
              <a:gd name="T110" fmla="*/ 110 w 747"/>
              <a:gd name="T111" fmla="*/ 676 h 686"/>
              <a:gd name="T112" fmla="*/ 98 w 747"/>
              <a:gd name="T113" fmla="*/ 678 h 686"/>
              <a:gd name="T114" fmla="*/ 88 w 747"/>
              <a:gd name="T115" fmla="*/ 680 h 686"/>
              <a:gd name="T116" fmla="*/ 4 w 747"/>
              <a:gd name="T117" fmla="*/ 686 h 686"/>
              <a:gd name="T118" fmla="*/ 0 w 747"/>
              <a:gd name="T119" fmla="*/ 68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7" h="686">
                <a:moveTo>
                  <a:pt x="323" y="193"/>
                </a:moveTo>
                <a:cubicBezTo>
                  <a:pt x="247" y="393"/>
                  <a:pt x="247" y="393"/>
                  <a:pt x="247" y="393"/>
                </a:cubicBezTo>
                <a:cubicBezTo>
                  <a:pt x="257" y="393"/>
                  <a:pt x="277" y="394"/>
                  <a:pt x="308" y="394"/>
                </a:cubicBezTo>
                <a:cubicBezTo>
                  <a:pt x="339" y="395"/>
                  <a:pt x="363" y="395"/>
                  <a:pt x="380" y="395"/>
                </a:cubicBezTo>
                <a:cubicBezTo>
                  <a:pt x="386" y="395"/>
                  <a:pt x="394" y="395"/>
                  <a:pt x="405" y="394"/>
                </a:cubicBezTo>
                <a:cubicBezTo>
                  <a:pt x="379" y="319"/>
                  <a:pt x="352" y="252"/>
                  <a:pt x="323" y="193"/>
                </a:cubicBezTo>
                <a:close/>
                <a:moveTo>
                  <a:pt x="0" y="686"/>
                </a:moveTo>
                <a:cubicBezTo>
                  <a:pt x="0" y="651"/>
                  <a:pt x="0" y="651"/>
                  <a:pt x="0" y="651"/>
                </a:cubicBezTo>
                <a:cubicBezTo>
                  <a:pt x="7" y="649"/>
                  <a:pt x="16" y="647"/>
                  <a:pt x="25" y="645"/>
                </a:cubicBezTo>
                <a:cubicBezTo>
                  <a:pt x="35" y="643"/>
                  <a:pt x="44" y="642"/>
                  <a:pt x="51" y="640"/>
                </a:cubicBezTo>
                <a:cubicBezTo>
                  <a:pt x="58" y="639"/>
                  <a:pt x="65" y="637"/>
                  <a:pt x="73" y="634"/>
                </a:cubicBezTo>
                <a:cubicBezTo>
                  <a:pt x="81" y="631"/>
                  <a:pt x="87" y="627"/>
                  <a:pt x="93" y="621"/>
                </a:cubicBezTo>
                <a:cubicBezTo>
                  <a:pt x="99" y="615"/>
                  <a:pt x="103" y="608"/>
                  <a:pt x="107" y="598"/>
                </a:cubicBezTo>
                <a:cubicBezTo>
                  <a:pt x="213" y="323"/>
                  <a:pt x="213" y="323"/>
                  <a:pt x="213" y="323"/>
                </a:cubicBezTo>
                <a:cubicBezTo>
                  <a:pt x="338" y="0"/>
                  <a:pt x="338" y="0"/>
                  <a:pt x="338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7" y="4"/>
                  <a:pt x="399" y="7"/>
                  <a:pt x="400" y="10"/>
                </a:cubicBezTo>
                <a:cubicBezTo>
                  <a:pt x="491" y="224"/>
                  <a:pt x="491" y="224"/>
                  <a:pt x="491" y="224"/>
                </a:cubicBezTo>
                <a:cubicBezTo>
                  <a:pt x="501" y="247"/>
                  <a:pt x="517" y="285"/>
                  <a:pt x="538" y="339"/>
                </a:cubicBezTo>
                <a:cubicBezTo>
                  <a:pt x="560" y="392"/>
                  <a:pt x="577" y="433"/>
                  <a:pt x="589" y="461"/>
                </a:cubicBezTo>
                <a:cubicBezTo>
                  <a:pt x="594" y="471"/>
                  <a:pt x="602" y="493"/>
                  <a:pt x="615" y="526"/>
                </a:cubicBezTo>
                <a:cubicBezTo>
                  <a:pt x="628" y="559"/>
                  <a:pt x="639" y="584"/>
                  <a:pt x="647" y="601"/>
                </a:cubicBezTo>
                <a:cubicBezTo>
                  <a:pt x="653" y="614"/>
                  <a:pt x="659" y="623"/>
                  <a:pt x="663" y="626"/>
                </a:cubicBezTo>
                <a:cubicBezTo>
                  <a:pt x="669" y="631"/>
                  <a:pt x="682" y="635"/>
                  <a:pt x="702" y="640"/>
                </a:cubicBezTo>
                <a:cubicBezTo>
                  <a:pt x="723" y="644"/>
                  <a:pt x="735" y="647"/>
                  <a:pt x="740" y="649"/>
                </a:cubicBezTo>
                <a:cubicBezTo>
                  <a:pt x="742" y="660"/>
                  <a:pt x="742" y="669"/>
                  <a:pt x="742" y="674"/>
                </a:cubicBezTo>
                <a:cubicBezTo>
                  <a:pt x="742" y="675"/>
                  <a:pt x="743" y="677"/>
                  <a:pt x="745" y="680"/>
                </a:cubicBezTo>
                <a:cubicBezTo>
                  <a:pt x="746" y="683"/>
                  <a:pt x="747" y="685"/>
                  <a:pt x="747" y="686"/>
                </a:cubicBezTo>
                <a:cubicBezTo>
                  <a:pt x="728" y="686"/>
                  <a:pt x="700" y="685"/>
                  <a:pt x="662" y="682"/>
                </a:cubicBezTo>
                <a:cubicBezTo>
                  <a:pt x="624" y="680"/>
                  <a:pt x="596" y="679"/>
                  <a:pt x="577" y="679"/>
                </a:cubicBezTo>
                <a:cubicBezTo>
                  <a:pt x="554" y="679"/>
                  <a:pt x="522" y="680"/>
                  <a:pt x="481" y="682"/>
                </a:cubicBezTo>
                <a:cubicBezTo>
                  <a:pt x="439" y="684"/>
                  <a:pt x="413" y="685"/>
                  <a:pt x="401" y="685"/>
                </a:cubicBezTo>
                <a:cubicBezTo>
                  <a:pt x="401" y="673"/>
                  <a:pt x="402" y="661"/>
                  <a:pt x="403" y="651"/>
                </a:cubicBezTo>
                <a:cubicBezTo>
                  <a:pt x="462" y="638"/>
                  <a:pt x="462" y="638"/>
                  <a:pt x="462" y="638"/>
                </a:cubicBezTo>
                <a:cubicBezTo>
                  <a:pt x="462" y="638"/>
                  <a:pt x="464" y="638"/>
                  <a:pt x="467" y="637"/>
                </a:cubicBezTo>
                <a:cubicBezTo>
                  <a:pt x="471" y="636"/>
                  <a:pt x="473" y="636"/>
                  <a:pt x="474" y="635"/>
                </a:cubicBezTo>
                <a:cubicBezTo>
                  <a:pt x="475" y="635"/>
                  <a:pt x="477" y="634"/>
                  <a:pt x="481" y="633"/>
                </a:cubicBezTo>
                <a:cubicBezTo>
                  <a:pt x="484" y="632"/>
                  <a:pt x="486" y="631"/>
                  <a:pt x="487" y="630"/>
                </a:cubicBezTo>
                <a:cubicBezTo>
                  <a:pt x="489" y="630"/>
                  <a:pt x="490" y="628"/>
                  <a:pt x="492" y="627"/>
                </a:cubicBezTo>
                <a:cubicBezTo>
                  <a:pt x="494" y="625"/>
                  <a:pt x="495" y="624"/>
                  <a:pt x="496" y="622"/>
                </a:cubicBezTo>
                <a:cubicBezTo>
                  <a:pt x="497" y="620"/>
                  <a:pt x="497" y="618"/>
                  <a:pt x="497" y="616"/>
                </a:cubicBezTo>
                <a:cubicBezTo>
                  <a:pt x="497" y="611"/>
                  <a:pt x="493" y="597"/>
                  <a:pt x="484" y="573"/>
                </a:cubicBezTo>
                <a:cubicBezTo>
                  <a:pt x="474" y="549"/>
                  <a:pt x="464" y="522"/>
                  <a:pt x="451" y="493"/>
                </a:cubicBezTo>
                <a:cubicBezTo>
                  <a:pt x="439" y="465"/>
                  <a:pt x="433" y="450"/>
                  <a:pt x="433" y="449"/>
                </a:cubicBezTo>
                <a:cubicBezTo>
                  <a:pt x="232" y="448"/>
                  <a:pt x="232" y="448"/>
                  <a:pt x="232" y="448"/>
                </a:cubicBezTo>
                <a:cubicBezTo>
                  <a:pt x="224" y="465"/>
                  <a:pt x="213" y="494"/>
                  <a:pt x="198" y="535"/>
                </a:cubicBezTo>
                <a:cubicBezTo>
                  <a:pt x="183" y="576"/>
                  <a:pt x="175" y="600"/>
                  <a:pt x="175" y="608"/>
                </a:cubicBezTo>
                <a:cubicBezTo>
                  <a:pt x="175" y="614"/>
                  <a:pt x="177" y="620"/>
                  <a:pt x="181" y="624"/>
                </a:cubicBezTo>
                <a:cubicBezTo>
                  <a:pt x="185" y="629"/>
                  <a:pt x="192" y="633"/>
                  <a:pt x="201" y="635"/>
                </a:cubicBezTo>
                <a:cubicBezTo>
                  <a:pt x="209" y="638"/>
                  <a:pt x="217" y="640"/>
                  <a:pt x="222" y="641"/>
                </a:cubicBezTo>
                <a:cubicBezTo>
                  <a:pt x="228" y="643"/>
                  <a:pt x="236" y="644"/>
                  <a:pt x="248" y="645"/>
                </a:cubicBezTo>
                <a:cubicBezTo>
                  <a:pt x="259" y="646"/>
                  <a:pt x="265" y="647"/>
                  <a:pt x="266" y="647"/>
                </a:cubicBezTo>
                <a:cubicBezTo>
                  <a:pt x="266" y="653"/>
                  <a:pt x="267" y="661"/>
                  <a:pt x="267" y="673"/>
                </a:cubicBezTo>
                <a:cubicBezTo>
                  <a:pt x="267" y="676"/>
                  <a:pt x="266" y="680"/>
                  <a:pt x="266" y="685"/>
                </a:cubicBezTo>
                <a:cubicBezTo>
                  <a:pt x="248" y="685"/>
                  <a:pt x="222" y="683"/>
                  <a:pt x="188" y="680"/>
                </a:cubicBezTo>
                <a:cubicBezTo>
                  <a:pt x="153" y="678"/>
                  <a:pt x="127" y="676"/>
                  <a:pt x="110" y="676"/>
                </a:cubicBezTo>
                <a:cubicBezTo>
                  <a:pt x="107" y="676"/>
                  <a:pt x="104" y="677"/>
                  <a:pt x="98" y="678"/>
                </a:cubicBezTo>
                <a:cubicBezTo>
                  <a:pt x="93" y="679"/>
                  <a:pt x="89" y="680"/>
                  <a:pt x="88" y="680"/>
                </a:cubicBezTo>
                <a:cubicBezTo>
                  <a:pt x="65" y="684"/>
                  <a:pt x="37" y="686"/>
                  <a:pt x="4" y="686"/>
                </a:cubicBezTo>
                <a:lnTo>
                  <a:pt x="0" y="6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569" name="Freeform 5"/>
          <p:cNvSpPr/>
          <p:nvPr/>
        </p:nvSpPr>
        <p:spPr bwMode="auto">
          <a:xfrm>
            <a:off x="7614160" y="2315478"/>
            <a:ext cx="1063103" cy="802219"/>
          </a:xfrm>
          <a:custGeom>
            <a:avLst/>
            <a:gdLst>
              <a:gd name="T0" fmla="*/ 768 w 768"/>
              <a:gd name="T1" fmla="*/ 521 h 586"/>
              <a:gd name="T2" fmla="*/ 768 w 768"/>
              <a:gd name="T3" fmla="*/ 189 h 586"/>
              <a:gd name="T4" fmla="*/ 768 w 768"/>
              <a:gd name="T5" fmla="*/ 189 h 586"/>
              <a:gd name="T6" fmla="*/ 579 w 768"/>
              <a:gd name="T7" fmla="*/ 0 h 586"/>
              <a:gd name="T8" fmla="*/ 448 w 768"/>
              <a:gd name="T9" fmla="*/ 53 h 586"/>
              <a:gd name="T10" fmla="*/ 317 w 768"/>
              <a:gd name="T11" fmla="*/ 0 h 586"/>
              <a:gd name="T12" fmla="*/ 183 w 768"/>
              <a:gd name="T13" fmla="*/ 55 h 586"/>
              <a:gd name="T14" fmla="*/ 49 w 768"/>
              <a:gd name="T15" fmla="*/ 0 h 586"/>
              <a:gd name="T16" fmla="*/ 0 w 768"/>
              <a:gd name="T17" fmla="*/ 6 h 586"/>
              <a:gd name="T18" fmla="*/ 11 w 768"/>
              <a:gd name="T19" fmla="*/ 6 h 586"/>
              <a:gd name="T20" fmla="*/ 127 w 768"/>
              <a:gd name="T21" fmla="*/ 116 h 586"/>
              <a:gd name="T22" fmla="*/ 128 w 768"/>
              <a:gd name="T23" fmla="*/ 116 h 586"/>
              <a:gd name="T24" fmla="*/ 128 w 768"/>
              <a:gd name="T25" fmla="*/ 361 h 586"/>
              <a:gd name="T26" fmla="*/ 128 w 768"/>
              <a:gd name="T27" fmla="*/ 360 h 586"/>
              <a:gd name="T28" fmla="*/ 128 w 768"/>
              <a:gd name="T29" fmla="*/ 521 h 586"/>
              <a:gd name="T30" fmla="*/ 128 w 768"/>
              <a:gd name="T31" fmla="*/ 528 h 586"/>
              <a:gd name="T32" fmla="*/ 186 w 768"/>
              <a:gd name="T33" fmla="*/ 586 h 586"/>
              <a:gd name="T34" fmla="*/ 245 w 768"/>
              <a:gd name="T35" fmla="*/ 528 h 586"/>
              <a:gd name="T36" fmla="*/ 245 w 768"/>
              <a:gd name="T37" fmla="*/ 521 h 586"/>
              <a:gd name="T38" fmla="*/ 245 w 768"/>
              <a:gd name="T39" fmla="*/ 189 h 586"/>
              <a:gd name="T40" fmla="*/ 245 w 768"/>
              <a:gd name="T41" fmla="*/ 189 h 586"/>
              <a:gd name="T42" fmla="*/ 245 w 768"/>
              <a:gd name="T43" fmla="*/ 189 h 586"/>
              <a:gd name="T44" fmla="*/ 317 w 768"/>
              <a:gd name="T45" fmla="*/ 116 h 586"/>
              <a:gd name="T46" fmla="*/ 389 w 768"/>
              <a:gd name="T47" fmla="*/ 189 h 586"/>
              <a:gd name="T48" fmla="*/ 389 w 768"/>
              <a:gd name="T49" fmla="*/ 189 h 586"/>
              <a:gd name="T50" fmla="*/ 390 w 768"/>
              <a:gd name="T51" fmla="*/ 189 h 586"/>
              <a:gd name="T52" fmla="*/ 390 w 768"/>
              <a:gd name="T53" fmla="*/ 521 h 586"/>
              <a:gd name="T54" fmla="*/ 389 w 768"/>
              <a:gd name="T55" fmla="*/ 528 h 586"/>
              <a:gd name="T56" fmla="*/ 448 w 768"/>
              <a:gd name="T57" fmla="*/ 586 h 586"/>
              <a:gd name="T58" fmla="*/ 507 w 768"/>
              <a:gd name="T59" fmla="*/ 528 h 586"/>
              <a:gd name="T60" fmla="*/ 507 w 768"/>
              <a:gd name="T61" fmla="*/ 526 h 586"/>
              <a:gd name="T62" fmla="*/ 507 w 768"/>
              <a:gd name="T63" fmla="*/ 526 h 586"/>
              <a:gd name="T64" fmla="*/ 507 w 768"/>
              <a:gd name="T65" fmla="*/ 189 h 586"/>
              <a:gd name="T66" fmla="*/ 507 w 768"/>
              <a:gd name="T67" fmla="*/ 189 h 586"/>
              <a:gd name="T68" fmla="*/ 579 w 768"/>
              <a:gd name="T69" fmla="*/ 116 h 586"/>
              <a:gd name="T70" fmla="*/ 651 w 768"/>
              <a:gd name="T71" fmla="*/ 189 h 586"/>
              <a:gd name="T72" fmla="*/ 651 w 768"/>
              <a:gd name="T73" fmla="*/ 189 h 586"/>
              <a:gd name="T74" fmla="*/ 651 w 768"/>
              <a:gd name="T75" fmla="*/ 189 h 586"/>
              <a:gd name="T76" fmla="*/ 651 w 768"/>
              <a:gd name="T77" fmla="*/ 521 h 586"/>
              <a:gd name="T78" fmla="*/ 650 w 768"/>
              <a:gd name="T79" fmla="*/ 528 h 586"/>
              <a:gd name="T80" fmla="*/ 709 w 768"/>
              <a:gd name="T81" fmla="*/ 586 h 586"/>
              <a:gd name="T82" fmla="*/ 768 w 768"/>
              <a:gd name="T83" fmla="*/ 528 h 586"/>
              <a:gd name="T84" fmla="*/ 768 w 768"/>
              <a:gd name="T85" fmla="*/ 521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68" h="586">
                <a:moveTo>
                  <a:pt x="768" y="521"/>
                </a:moveTo>
                <a:cubicBezTo>
                  <a:pt x="768" y="189"/>
                  <a:pt x="768" y="189"/>
                  <a:pt x="768" y="189"/>
                </a:cubicBezTo>
                <a:cubicBezTo>
                  <a:pt x="768" y="189"/>
                  <a:pt x="768" y="189"/>
                  <a:pt x="768" y="189"/>
                </a:cubicBezTo>
                <a:cubicBezTo>
                  <a:pt x="768" y="84"/>
                  <a:pt x="683" y="0"/>
                  <a:pt x="579" y="0"/>
                </a:cubicBezTo>
                <a:cubicBezTo>
                  <a:pt x="528" y="0"/>
                  <a:pt x="482" y="20"/>
                  <a:pt x="448" y="53"/>
                </a:cubicBezTo>
                <a:cubicBezTo>
                  <a:pt x="414" y="20"/>
                  <a:pt x="368" y="0"/>
                  <a:pt x="317" y="0"/>
                </a:cubicBezTo>
                <a:cubicBezTo>
                  <a:pt x="264" y="0"/>
                  <a:pt x="217" y="21"/>
                  <a:pt x="183" y="55"/>
                </a:cubicBezTo>
                <a:cubicBezTo>
                  <a:pt x="149" y="21"/>
                  <a:pt x="101" y="0"/>
                  <a:pt x="49" y="0"/>
                </a:cubicBezTo>
                <a:cubicBezTo>
                  <a:pt x="32" y="0"/>
                  <a:pt x="15" y="2"/>
                  <a:pt x="0" y="6"/>
                </a:cubicBezTo>
                <a:cubicBezTo>
                  <a:pt x="3" y="6"/>
                  <a:pt x="7" y="6"/>
                  <a:pt x="11" y="6"/>
                </a:cubicBezTo>
                <a:cubicBezTo>
                  <a:pt x="73" y="6"/>
                  <a:pt x="124" y="55"/>
                  <a:pt x="127" y="11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361"/>
                  <a:pt x="128" y="361"/>
                  <a:pt x="128" y="361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128" y="521"/>
                  <a:pt x="128" y="521"/>
                  <a:pt x="128" y="521"/>
                </a:cubicBezTo>
                <a:cubicBezTo>
                  <a:pt x="128" y="523"/>
                  <a:pt x="128" y="525"/>
                  <a:pt x="128" y="528"/>
                </a:cubicBezTo>
                <a:cubicBezTo>
                  <a:pt x="128" y="560"/>
                  <a:pt x="154" y="586"/>
                  <a:pt x="186" y="586"/>
                </a:cubicBezTo>
                <a:cubicBezTo>
                  <a:pt x="219" y="586"/>
                  <a:pt x="245" y="560"/>
                  <a:pt x="245" y="528"/>
                </a:cubicBezTo>
                <a:cubicBezTo>
                  <a:pt x="245" y="525"/>
                  <a:pt x="245" y="523"/>
                  <a:pt x="245" y="521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49"/>
                  <a:pt x="277" y="116"/>
                  <a:pt x="317" y="116"/>
                </a:cubicBezTo>
                <a:cubicBezTo>
                  <a:pt x="357" y="116"/>
                  <a:pt x="389" y="149"/>
                  <a:pt x="389" y="189"/>
                </a:cubicBezTo>
                <a:cubicBezTo>
                  <a:pt x="389" y="189"/>
                  <a:pt x="389" y="189"/>
                  <a:pt x="389" y="189"/>
                </a:cubicBezTo>
                <a:cubicBezTo>
                  <a:pt x="390" y="189"/>
                  <a:pt x="390" y="189"/>
                  <a:pt x="390" y="189"/>
                </a:cubicBezTo>
                <a:cubicBezTo>
                  <a:pt x="390" y="521"/>
                  <a:pt x="390" y="521"/>
                  <a:pt x="390" y="521"/>
                </a:cubicBezTo>
                <a:cubicBezTo>
                  <a:pt x="390" y="523"/>
                  <a:pt x="389" y="525"/>
                  <a:pt x="389" y="528"/>
                </a:cubicBezTo>
                <a:cubicBezTo>
                  <a:pt x="389" y="560"/>
                  <a:pt x="416" y="586"/>
                  <a:pt x="448" y="586"/>
                </a:cubicBezTo>
                <a:cubicBezTo>
                  <a:pt x="481" y="586"/>
                  <a:pt x="507" y="560"/>
                  <a:pt x="507" y="528"/>
                </a:cubicBezTo>
                <a:cubicBezTo>
                  <a:pt x="507" y="527"/>
                  <a:pt x="507" y="526"/>
                  <a:pt x="507" y="526"/>
                </a:cubicBezTo>
                <a:cubicBezTo>
                  <a:pt x="507" y="526"/>
                  <a:pt x="507" y="526"/>
                  <a:pt x="507" y="526"/>
                </a:cubicBezTo>
                <a:cubicBezTo>
                  <a:pt x="507" y="189"/>
                  <a:pt x="507" y="189"/>
                  <a:pt x="507" y="189"/>
                </a:cubicBezTo>
                <a:cubicBezTo>
                  <a:pt x="507" y="189"/>
                  <a:pt x="507" y="189"/>
                  <a:pt x="507" y="189"/>
                </a:cubicBezTo>
                <a:cubicBezTo>
                  <a:pt x="507" y="149"/>
                  <a:pt x="539" y="116"/>
                  <a:pt x="579" y="116"/>
                </a:cubicBezTo>
                <a:cubicBezTo>
                  <a:pt x="619" y="116"/>
                  <a:pt x="651" y="149"/>
                  <a:pt x="651" y="189"/>
                </a:cubicBezTo>
                <a:cubicBezTo>
                  <a:pt x="651" y="189"/>
                  <a:pt x="651" y="189"/>
                  <a:pt x="651" y="189"/>
                </a:cubicBezTo>
                <a:cubicBezTo>
                  <a:pt x="651" y="189"/>
                  <a:pt x="651" y="189"/>
                  <a:pt x="651" y="189"/>
                </a:cubicBezTo>
                <a:cubicBezTo>
                  <a:pt x="651" y="521"/>
                  <a:pt x="651" y="521"/>
                  <a:pt x="651" y="521"/>
                </a:cubicBezTo>
                <a:cubicBezTo>
                  <a:pt x="651" y="523"/>
                  <a:pt x="650" y="525"/>
                  <a:pt x="650" y="528"/>
                </a:cubicBezTo>
                <a:cubicBezTo>
                  <a:pt x="650" y="560"/>
                  <a:pt x="677" y="586"/>
                  <a:pt x="709" y="586"/>
                </a:cubicBezTo>
                <a:cubicBezTo>
                  <a:pt x="742" y="586"/>
                  <a:pt x="768" y="560"/>
                  <a:pt x="768" y="528"/>
                </a:cubicBezTo>
                <a:cubicBezTo>
                  <a:pt x="768" y="525"/>
                  <a:pt x="768" y="523"/>
                  <a:pt x="768" y="521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 pitchFamily="34" charset="0"/>
              <a:ea typeface="微软雅黑" panose="020B0503020204020204" pitchFamily="34" charset="-122"/>
              <a:cs typeface="+mn-cs"/>
              <a:sym typeface="Arial" panose="020B060402020209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1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2" name="文本框 13"/>
          <p:cNvSpPr txBox="1">
            <a:spLocks noChangeArrowheads="1"/>
          </p:cNvSpPr>
          <p:nvPr/>
        </p:nvSpPr>
        <p:spPr bwMode="auto">
          <a:xfrm>
            <a:off x="2051050" y="4424363"/>
            <a:ext cx="5041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91B40"/>
                </a:solidFill>
                <a:effectLst/>
                <a:uLnTx/>
                <a:uFillTx/>
                <a:latin typeface="Calibri" panose="020F0302020204030204" pitchFamily="34" charset="0"/>
                <a:ea typeface="宋体" panose="02010600030101010101" pitchFamily="2" charset="-122"/>
                <a:cs typeface="+mn-cs"/>
              </a:rPr>
              <a:t>http://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91B40"/>
                </a:solidFill>
                <a:effectLst/>
                <a:uLnTx/>
                <a:uFillTx/>
                <a:latin typeface="Calibri" panose="020F0302020204030204" pitchFamily="34" charset="0"/>
                <a:ea typeface="宋体" panose="02010600030101010101" pitchFamily="2" charset="-122"/>
                <a:cs typeface="+mn-cs"/>
                <a:hlinkClick r:id="rId2"/>
              </a:rPr>
              <a:t>chn.docer.com/works?userid=3067349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91B40"/>
              </a:solidFill>
              <a:effectLst/>
              <a:uLnTx/>
              <a:uFillTx/>
              <a:latin typeface="Calibri" panose="020F03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3" name="文本框 14"/>
          <p:cNvSpPr txBox="1">
            <a:spLocks noChangeArrowheads="1"/>
          </p:cNvSpPr>
          <p:nvPr/>
        </p:nvSpPr>
        <p:spPr bwMode="auto">
          <a:xfrm>
            <a:off x="3609975" y="4037013"/>
            <a:ext cx="1924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91B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作品链接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91B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91B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即可点击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91B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91B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651105" y="2532524"/>
            <a:ext cx="30018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pc="60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OVERVIEW OF WORK</a:t>
            </a:r>
            <a:endParaRPr lang="en-US" altLang="zh-CN" sz="1200" spc="6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651105" y="2850406"/>
            <a:ext cx="378568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900">
              <a:solidFill>
                <a:schemeClr val="bg1"/>
              </a:solidFill>
            </a:endParaRPr>
          </a:p>
        </p:txBody>
      </p:sp>
      <p:sp>
        <p:nvSpPr>
          <p:cNvPr id="8" name="矩形 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651105" y="1846825"/>
            <a:ext cx="3093582" cy="76944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  <a:sym typeface="+mn-lt"/>
              </a:rPr>
              <a:t>PART ONE</a:t>
            </a:r>
            <a:endParaRPr lang="zh-CN" altLang="en-US" sz="4400" dirty="0">
              <a:solidFill>
                <a:schemeClr val="bg1">
                  <a:alpha val="80000"/>
                </a:schemeClr>
              </a:solidFill>
              <a:latin typeface="Impact" panose="020B0806030902050204" pitchFamily="34" charset="0"/>
              <a:ea typeface="方正书宋简体" panose="03000509000000000000" pitchFamily="65" charset="-122"/>
              <a:sym typeface="+mn-lt"/>
            </a:endParaRP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839477" y="1786920"/>
            <a:ext cx="1384220" cy="156966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60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  <a:sym typeface="+mn-lt"/>
              </a:rPr>
              <a:t>01</a:t>
            </a:r>
            <a:endParaRPr lang="zh-CN" altLang="en-US" sz="9600" dirty="0">
              <a:solidFill>
                <a:schemeClr val="bg1">
                  <a:alpha val="80000"/>
                </a:schemeClr>
              </a:solidFill>
              <a:latin typeface="Impact" panose="020B0806030902050204" pitchFamily="34" charset="0"/>
              <a:ea typeface="方正书宋简体" panose="03000509000000000000" pitchFamily="65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7213" y="1724585"/>
            <a:ext cx="1694330" cy="1694330"/>
          </a:xfrm>
          <a:prstGeom prst="rect">
            <a:avLst/>
          </a:prstGeom>
          <a:noFill/>
          <a:ln w="5715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61"/>
          <a:stretch>
            <a:fillRect/>
          </a:stretch>
        </p:blipFill>
        <p:spPr>
          <a:xfrm>
            <a:off x="0" y="-1"/>
            <a:ext cx="3478306" cy="559608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202599" y="2298226"/>
            <a:ext cx="3851754" cy="1317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97461" y="1935977"/>
            <a:ext cx="2604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315451" y="1812025"/>
            <a:ext cx="332314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-1" r="14642" b="905"/>
          <a:stretch>
            <a:fillRect/>
          </a:stretch>
        </p:blipFill>
        <p:spPr>
          <a:xfrm>
            <a:off x="550322" y="478401"/>
            <a:ext cx="4262279" cy="46651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15451" y="3673023"/>
            <a:ext cx="943700" cy="304800"/>
          </a:xfrm>
          <a:prstGeom prst="rect">
            <a:avLst/>
          </a:prstGeom>
          <a:solidFill>
            <a:srgbClr val="F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+mj-lt"/>
              </a:rPr>
              <a:t>MORE</a:t>
            </a:r>
            <a:endParaRPr lang="zh-CN" altLang="en-US" sz="160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61"/>
          <a:stretch>
            <a:fillRect/>
          </a:stretch>
        </p:blipFill>
        <p:spPr>
          <a:xfrm>
            <a:off x="0" y="-1"/>
            <a:ext cx="3478306" cy="559608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26541" y="1048252"/>
            <a:ext cx="663388" cy="66338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789588" y="2224699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89588" y="1892581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08113" y="1048252"/>
            <a:ext cx="663388" cy="66338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471160" y="2224699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71160" y="1892581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26541" y="3339991"/>
            <a:ext cx="663388" cy="66338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789588" y="451643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89588" y="418432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08113" y="3339991"/>
            <a:ext cx="663388" cy="66338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471160" y="451643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71160" y="418432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779059"/>
            <a:ext cx="3478306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18348" y="333290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3938" y="2970659"/>
            <a:ext cx="2604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13210" y="4027009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AutoShape 112"/>
          <p:cNvSpPr/>
          <p:nvPr/>
        </p:nvSpPr>
        <p:spPr bwMode="auto">
          <a:xfrm>
            <a:off x="6769623" y="3489013"/>
            <a:ext cx="341503" cy="33999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33433" y="3487824"/>
            <a:ext cx="233894" cy="340949"/>
            <a:chOff x="2528974" y="2863357"/>
            <a:chExt cx="246811" cy="359779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69623" y="1204916"/>
            <a:ext cx="340367" cy="340367"/>
            <a:chOff x="3191434" y="2145028"/>
            <a:chExt cx="359165" cy="35916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4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5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6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4088051" y="1196667"/>
            <a:ext cx="340367" cy="340367"/>
            <a:chOff x="2473104" y="2145028"/>
            <a:chExt cx="359165" cy="35916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8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9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40"/>
          <a:stretch>
            <a:fillRect/>
          </a:stretch>
        </p:blipFill>
        <p:spPr>
          <a:xfrm>
            <a:off x="-1" y="-1"/>
            <a:ext cx="9143999" cy="1178533"/>
          </a:xfrm>
          <a:prstGeom prst="rect">
            <a:avLst/>
          </a:prstGeom>
        </p:spPr>
      </p:pic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217050" y="174427"/>
            <a:ext cx="2709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OVERVIEW OF WORK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" r="3450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" r="3354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" r="3375"/>
          <a:stretch>
            <a:fillRect/>
          </a:stretch>
        </p:blipFill>
        <p:spPr/>
      </p:pic>
      <p:sp>
        <p:nvSpPr>
          <p:cNvPr id="42" name="矩形 41"/>
          <p:cNvSpPr/>
          <p:nvPr/>
        </p:nvSpPr>
        <p:spPr>
          <a:xfrm>
            <a:off x="346016" y="4053499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96029" y="3721381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217050" y="4053499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867063" y="3721381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159814" y="4053499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809827" y="3721381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61"/>
          <a:stretch>
            <a:fillRect/>
          </a:stretch>
        </p:blipFill>
        <p:spPr>
          <a:xfrm>
            <a:off x="5947002" y="1"/>
            <a:ext cx="3196998" cy="51435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6" r="2871"/>
          <a:stretch>
            <a:fillRect/>
          </a:stretch>
        </p:blipFill>
        <p:spPr>
          <a:xfrm>
            <a:off x="4811766" y="357468"/>
            <a:ext cx="2952376" cy="4428564"/>
          </a:xfrm>
          <a:prstGeom prst="rect">
            <a:avLst/>
          </a:prstGeom>
        </p:spPr>
      </p:pic>
      <p:sp>
        <p:nvSpPr>
          <p:cNvPr id="55" name="椭圆 54"/>
          <p:cNvSpPr/>
          <p:nvPr/>
        </p:nvSpPr>
        <p:spPr>
          <a:xfrm>
            <a:off x="180134" y="1059426"/>
            <a:ext cx="537410" cy="537410"/>
          </a:xfrm>
          <a:prstGeom prst="ellipse">
            <a:avLst/>
          </a:prstGeom>
          <a:solidFill>
            <a:srgbClr val="FFA2A3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80134" y="2535289"/>
            <a:ext cx="537410" cy="537410"/>
          </a:xfrm>
          <a:prstGeom prst="ellipse">
            <a:avLst/>
          </a:prstGeom>
          <a:solidFill>
            <a:srgbClr val="3F858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846465" y="1353660"/>
            <a:ext cx="37255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46465" y="1021542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46465" y="2698130"/>
            <a:ext cx="37255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46465" y="2366012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180134" y="3885218"/>
            <a:ext cx="537410" cy="537410"/>
          </a:xfrm>
          <a:prstGeom prst="ellipse">
            <a:avLst/>
          </a:prstGeom>
          <a:solidFill>
            <a:srgbClr val="F51C24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846465" y="4011598"/>
            <a:ext cx="37255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46465" y="367948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grpSp>
        <p:nvGrpSpPr>
          <p:cNvPr id="13" name="Group 112"/>
          <p:cNvGrpSpPr/>
          <p:nvPr/>
        </p:nvGrpSpPr>
        <p:grpSpPr>
          <a:xfrm>
            <a:off x="269240" y="3995259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1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16" name="AutoShape 112"/>
          <p:cNvSpPr/>
          <p:nvPr/>
        </p:nvSpPr>
        <p:spPr bwMode="auto">
          <a:xfrm>
            <a:off x="268656" y="2624606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5433" y="1148241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1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7213" y="1724585"/>
            <a:ext cx="5729574" cy="1694330"/>
            <a:chOff x="1388081" y="1986898"/>
            <a:chExt cx="5729574" cy="1694330"/>
          </a:xfrm>
        </p:grpSpPr>
        <p:sp>
          <p:nvSpPr>
  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3331973" y="2794837"/>
              <a:ext cx="346941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spc="6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PERFORMANCE DISPLAY</a:t>
              </a:r>
              <a:endParaRPr lang="en-US" altLang="zh-CN" sz="1200" spc="600">
                <a:solidFill>
                  <a:schemeClr val="bg1"/>
                </a:solidFill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3331973" y="3112719"/>
              <a:ext cx="3785682" cy="486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>
                  <a:solidFill>
                    <a:schemeClr val="bg1"/>
                  </a:solidFill>
                  <a:ea typeface="微软雅黑" panose="020B0503020204020204" pitchFamily="34" charset="-122"/>
                  <a:cs typeface="Arial" panose="020B0604020202090204" pitchFamily="34" charset="0"/>
                  <a:sym typeface="Calibri" panose="020F0302020204030204" pitchFamily="34" charset="0"/>
                </a:rPr>
                <a:t>Lorem ipsum dolor sit amet, consectetuer adipiscing elit. Aenean commodo ligula eget dolor. Aenean massa. </a:t>
              </a:r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8" name="矩形 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3331973" y="2109138"/>
              <a:ext cx="3093582" cy="76944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>
                  <a:solidFill>
                    <a:schemeClr val="bg1">
                      <a:alpha val="80000"/>
                    </a:schemeClr>
                  </a:solidFill>
                  <a:latin typeface="Impact" panose="020B0806030902050204" pitchFamily="34" charset="0"/>
                  <a:ea typeface="方正书宋简体" panose="03000509000000000000" pitchFamily="65" charset="-122"/>
                  <a:sym typeface="+mn-lt"/>
                </a:rPr>
                <a:t>PART TWO</a:t>
              </a:r>
              <a:endParaRPr lang="zh-CN" altLang="en-US" sz="4400" dirty="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  <a:sym typeface="+mn-lt"/>
              </a:endParaRPr>
            </a:p>
          </p:txBody>
        </p:sp>
        <p:sp>
          <p:nvSpPr>
  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  <p:cNvSpPr/>
            <p:nvPr/>
          </p:nvSpPr>
          <p:spPr>
            <a:xfrm>
              <a:off x="1520344" y="2049233"/>
              <a:ext cx="1459535" cy="156966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600">
                  <a:solidFill>
                    <a:schemeClr val="bg1">
                      <a:alpha val="80000"/>
                    </a:schemeClr>
                  </a:solidFill>
                  <a:latin typeface="Impact" panose="020B0806030902050204" pitchFamily="34" charset="0"/>
                  <a:ea typeface="方正书宋简体" panose="03000509000000000000" pitchFamily="65" charset="-122"/>
                  <a:sym typeface="+mn-lt"/>
                </a:rPr>
                <a:t>02</a:t>
              </a:r>
              <a:endParaRPr lang="zh-CN" altLang="en-US" sz="9600" dirty="0">
                <a:solidFill>
                  <a:schemeClr val="bg1">
                    <a:alpha val="80000"/>
                  </a:schemeClr>
                </a:solidFill>
                <a:latin typeface="Impact" panose="020B0806030902050204" pitchFamily="34" charset="0"/>
                <a:ea typeface="方正书宋简体" panose="03000509000000000000" pitchFamily="65" charset="-122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388081" y="1986898"/>
              <a:ext cx="1694330" cy="1694330"/>
            </a:xfrm>
            <a:prstGeom prst="rect">
              <a:avLst/>
            </a:prstGeom>
            <a:noFill/>
            <a:ln w="5715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60576" y="3170838"/>
            <a:ext cx="4311424" cy="1325876"/>
            <a:chOff x="260576" y="2882987"/>
            <a:chExt cx="4848948" cy="1585733"/>
          </a:xfrm>
        </p:grpSpPr>
        <p:grpSp>
          <p:nvGrpSpPr>
            <p:cNvPr id="5" name="组合 4"/>
            <p:cNvGrpSpPr/>
            <p:nvPr/>
          </p:nvGrpSpPr>
          <p:grpSpPr>
            <a:xfrm>
              <a:off x="352030" y="3208899"/>
              <a:ext cx="4757494" cy="1259821"/>
              <a:chOff x="294968" y="2480991"/>
              <a:chExt cx="4277032" cy="125982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" name="矩形: 圆角 5"/>
              <p:cNvSpPr/>
              <p:nvPr/>
            </p:nvSpPr>
            <p:spPr>
              <a:xfrm>
                <a:off x="294968" y="2480991"/>
                <a:ext cx="4277032" cy="17371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" name="矩形: 圆角 6"/>
              <p:cNvSpPr/>
              <p:nvPr/>
            </p:nvSpPr>
            <p:spPr>
              <a:xfrm>
                <a:off x="294968" y="3024042"/>
                <a:ext cx="4277032" cy="17371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8" name="矩形: 圆角 7"/>
              <p:cNvSpPr/>
              <p:nvPr/>
            </p:nvSpPr>
            <p:spPr>
              <a:xfrm>
                <a:off x="294968" y="3567093"/>
                <a:ext cx="4277032" cy="17371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1" name="矩形: 圆角 10"/>
            <p:cNvSpPr/>
            <p:nvPr/>
          </p:nvSpPr>
          <p:spPr>
            <a:xfrm>
              <a:off x="352031" y="3208899"/>
              <a:ext cx="2458064" cy="173719"/>
            </a:xfrm>
            <a:prstGeom prst="roundRect">
              <a:avLst>
                <a:gd name="adj" fmla="val 50000"/>
              </a:avLst>
            </a:prstGeom>
            <a:solidFill>
              <a:srgbClr val="FFA2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352030" y="3751950"/>
              <a:ext cx="3392129" cy="173719"/>
            </a:xfrm>
            <a:prstGeom prst="roundRect">
              <a:avLst>
                <a:gd name="adj" fmla="val 50000"/>
              </a:avLst>
            </a:prstGeom>
            <a:solidFill>
              <a:srgbClr val="3F8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352031" y="4295001"/>
              <a:ext cx="3036796" cy="173719"/>
            </a:xfrm>
            <a:prstGeom prst="roundRect">
              <a:avLst>
                <a:gd name="adj" fmla="val 50000"/>
              </a:avLst>
            </a:prstGeom>
            <a:solidFill>
              <a:srgbClr val="F5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  <p:cNvSpPr txBox="1">
              <a:spLocks noChangeArrowheads="1"/>
            </p:cNvSpPr>
            <p:nvPr/>
          </p:nvSpPr>
          <p:spPr bwMode="auto">
            <a:xfrm>
              <a:off x="294356" y="2882987"/>
              <a:ext cx="3152145" cy="303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457200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/>
                  <a:sym typeface="+mn-lt"/>
                </a:rPr>
                <a:t>PERFORMANCE DISPLAY</a:t>
              </a:r>
              <a:endPara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endParaRPr>
            </a:p>
          </p:txBody>
        </p:sp>
        <p:sp>
          <p:nvSpPr>
            <p:cNvPr id="1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  <p:cNvSpPr txBox="1">
              <a:spLocks noChangeArrowheads="1"/>
            </p:cNvSpPr>
            <p:nvPr/>
          </p:nvSpPr>
          <p:spPr bwMode="auto">
            <a:xfrm>
              <a:off x="2560690" y="2923443"/>
              <a:ext cx="498808" cy="294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457200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/>
                  <a:sym typeface="+mn-lt"/>
                </a:rPr>
                <a:t>45%</a:t>
              </a:r>
              <a:endPara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endParaRPr>
            </a:p>
          </p:txBody>
        </p:sp>
        <p:sp>
          <p:nvSpPr>
            <p:cNvPr id="1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  <p:cNvSpPr txBox="1">
              <a:spLocks noChangeArrowheads="1"/>
            </p:cNvSpPr>
            <p:nvPr/>
          </p:nvSpPr>
          <p:spPr bwMode="auto">
            <a:xfrm>
              <a:off x="294357" y="3452826"/>
              <a:ext cx="2003142" cy="294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457200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/>
                  <a:sym typeface="+mn-lt"/>
                </a:rPr>
                <a:t>PERFORMANCE DISPLAY</a:t>
              </a:r>
              <a:endPara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endParaRPr>
            </a:p>
          </p:txBody>
        </p:sp>
        <p:sp>
          <p:nvSpPr>
            <p:cNvPr id="18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  <p:cNvSpPr txBox="1">
              <a:spLocks noChangeArrowheads="1"/>
            </p:cNvSpPr>
            <p:nvPr/>
          </p:nvSpPr>
          <p:spPr bwMode="auto">
            <a:xfrm>
              <a:off x="3494755" y="3492249"/>
              <a:ext cx="498808" cy="294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457200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/>
                  <a:sym typeface="+mn-lt"/>
                </a:rPr>
                <a:t>70%</a:t>
              </a:r>
              <a:endPara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endParaRPr>
            </a:p>
          </p:txBody>
        </p:sp>
        <p:sp>
          <p:nvSpPr>
            <p:cNvPr id="1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  <p:cNvSpPr txBox="1">
              <a:spLocks noChangeArrowheads="1"/>
            </p:cNvSpPr>
            <p:nvPr/>
          </p:nvSpPr>
          <p:spPr bwMode="auto">
            <a:xfrm>
              <a:off x="3245352" y="4013560"/>
              <a:ext cx="498808" cy="294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457200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/>
                  <a:sym typeface="+mn-lt"/>
                </a:rPr>
                <a:t>65%</a:t>
              </a:r>
              <a:endPara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endParaRPr>
            </a:p>
          </p:txBody>
        </p:sp>
        <p:sp>
          <p:nvSpPr>
            <p:cNvPr id="20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  <p:cNvSpPr txBox="1">
              <a:spLocks noChangeArrowheads="1"/>
            </p:cNvSpPr>
            <p:nvPr/>
          </p:nvSpPr>
          <p:spPr bwMode="auto">
            <a:xfrm>
              <a:off x="260576" y="4033391"/>
              <a:ext cx="2003142" cy="294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457200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/>
                  <a:sym typeface="+mn-lt"/>
                </a:rPr>
                <a:t>PERFORMANCE DISPLAY</a:t>
              </a:r>
              <a:endPara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61"/>
          <a:stretch>
            <a:fillRect/>
          </a:stretch>
        </p:blipFill>
        <p:spPr>
          <a:xfrm>
            <a:off x="5947002" y="1"/>
            <a:ext cx="3196998" cy="5143500"/>
          </a:xfrm>
          <a:prstGeom prst="rect">
            <a:avLst/>
          </a:prstGeom>
        </p:spPr>
      </p:pic>
      <p:sp>
        <p:nvSpPr>
          <p:cNvPr id="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96434" y="1141666"/>
            <a:ext cx="3152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</a:defRPr>
            </a:lvl1pPr>
            <a:lvl2pPr marL="742950" indent="-28575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rPr>
              <a:t>PERFORMANCE DISPLAY</a:t>
            </a: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lt"/>
            </a:endParaRPr>
          </a:p>
        </p:txBody>
      </p:sp>
      <p:sp>
        <p:nvSpPr>
          <p:cNvPr id="10" name="矩形 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92691" y="1973099"/>
            <a:ext cx="2885595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85000"/>
                    <a:lumOff val="1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85000"/>
                  <a:lumOff val="1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769" y="1141666"/>
            <a:ext cx="4976082" cy="33173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1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7969</Words>
  <Application>WPS 演示</Application>
  <PresentationFormat>全屏显示(16:9)</PresentationFormat>
  <Paragraphs>304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4" baseType="lpstr">
      <vt:lpstr>Arial</vt:lpstr>
      <vt:lpstr>方正书宋_GBK</vt:lpstr>
      <vt:lpstr>Wingdings</vt:lpstr>
      <vt:lpstr>Impact</vt:lpstr>
      <vt:lpstr>方正书宋简体</vt:lpstr>
      <vt:lpstr>苹方-简</vt:lpstr>
      <vt:lpstr>微软雅黑</vt:lpstr>
      <vt:lpstr>Calibri</vt:lpstr>
      <vt:lpstr>宋体</vt:lpstr>
      <vt:lpstr>微软雅黑</vt:lpstr>
      <vt:lpstr>汉仪旗黑KW</vt:lpstr>
      <vt:lpstr>Arial</vt:lpstr>
      <vt:lpstr>Gill Sans</vt:lpstr>
      <vt:lpstr>汉仪书宋二KW</vt:lpstr>
      <vt:lpstr>Century Gothic</vt:lpstr>
      <vt:lpstr>Microsoft YaHei UI</vt:lpstr>
      <vt:lpstr>Calibri Light</vt:lpstr>
      <vt:lpstr>微软雅黑 Light</vt:lpstr>
      <vt:lpstr>Calibri Light</vt:lpstr>
      <vt:lpstr>Helvetica Neue</vt:lpstr>
      <vt:lpstr>Calibri</vt:lpstr>
      <vt:lpstr>等线</vt:lpstr>
      <vt:lpstr>等线</vt:lpstr>
      <vt:lpstr>宋体</vt:lpstr>
      <vt:lpstr>Arial Unicode MS</vt:lpstr>
      <vt:lpstr>Thonburi</vt:lpstr>
      <vt:lpstr>汉仪中等线KW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 哒哒</dc:creator>
  <cp:lastModifiedBy>toandfro</cp:lastModifiedBy>
  <cp:revision>182</cp:revision>
  <dcterms:created xsi:type="dcterms:W3CDTF">2020-03-24T07:55:28Z</dcterms:created>
  <dcterms:modified xsi:type="dcterms:W3CDTF">2020-03-24T07:55:28Z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