
<file path=[Content_Types].xml><?xml version="1.0" encoding="utf-8"?>
<Types xmlns="http://schemas.openxmlformats.org/package/2006/content-types">
  <Default Extension="jpeg" ContentType="image/jpe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83" r:id="rId4"/>
    <p:sldId id="260" r:id="rId5"/>
    <p:sldId id="261" r:id="rId6"/>
    <p:sldId id="285" r:id="rId7"/>
    <p:sldId id="286" r:id="rId8"/>
    <p:sldId id="287" r:id="rId9"/>
    <p:sldId id="262" r:id="rId10"/>
    <p:sldId id="263" r:id="rId11"/>
    <p:sldId id="264" r:id="rId12"/>
    <p:sldId id="284" r:id="rId13"/>
    <p:sldId id="288" r:id="rId14"/>
    <p:sldId id="289" r:id="rId15"/>
    <p:sldId id="267" r:id="rId16"/>
    <p:sldId id="266" r:id="rId17"/>
    <p:sldId id="269" r:id="rId18"/>
    <p:sldId id="270" r:id="rId19"/>
    <p:sldId id="281" r:id="rId20"/>
    <p:sldId id="271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75" r:id="rId31"/>
    <p:sldId id="300" r:id="rId32"/>
    <p:sldId id="301" r:id="rId33"/>
    <p:sldId id="299" r:id="rId34"/>
    <p:sldId id="279" r:id="rId35"/>
    <p:sldId id="278" r:id="rId36"/>
    <p:sldId id="276" r:id="rId37"/>
    <p:sldId id="277" r:id="rId38"/>
    <p:sldId id="272" r:id="rId39"/>
    <p:sldId id="274" r:id="rId40"/>
    <p:sldId id="302" r:id="rId41"/>
    <p:sldId id="303" r:id="rId42"/>
    <p:sldId id="304" r:id="rId43"/>
    <p:sldId id="305" r:id="rId44"/>
    <p:sldId id="306" r:id="rId4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96" y="7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8" Type="http://schemas.openxmlformats.org/officeDocument/2006/relationships/tableStyles" Target="tableStyles.xml"/><Relationship Id="rId47" Type="http://schemas.openxmlformats.org/officeDocument/2006/relationships/viewProps" Target="viewProps.xml"/><Relationship Id="rId46" Type="http://schemas.openxmlformats.org/officeDocument/2006/relationships/presProps" Target="presProps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D239-A383-47BB-963C-94E545BBAE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E6E1-5D00-4179-B22C-59E84B9560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D239-A383-47BB-963C-94E545BBAE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E6E1-5D00-4179-B22C-59E84B9560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D239-A383-47BB-963C-94E545BBAE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E6E1-5D00-4179-B22C-59E84B9560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D239-A383-47BB-963C-94E545BBAE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E6E1-5D00-4179-B22C-59E84B9560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D239-A383-47BB-963C-94E545BBAE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E6E1-5D00-4179-B22C-59E84B9560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D239-A383-47BB-963C-94E545BBAE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E6E1-5D00-4179-B22C-59E84B9560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D239-A383-47BB-963C-94E545BBAE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E6E1-5D00-4179-B22C-59E84B9560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D239-A383-47BB-963C-94E545BBAE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E6E1-5D00-4179-B22C-59E84B9560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D239-A383-47BB-963C-94E545BBAE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E6E1-5D00-4179-B22C-59E84B9560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D239-A383-47BB-963C-94E545BBAE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E6E1-5D00-4179-B22C-59E84B9560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D239-A383-47BB-963C-94E545BBAE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E6E1-5D00-4179-B22C-59E84B9560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ED239-A383-47BB-963C-94E545BBAE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4E6E1-5D00-4179-B22C-59E84B9560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.png"/><Relationship Id="rId2" Type="http://schemas.microsoft.com/office/2007/relationships/media" Target="../media/media1.mp3"/><Relationship Id="rId1" Type="http://schemas.openxmlformats.org/officeDocument/2006/relationships/audio" Target="../media/media1.mp3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47215" y="1966424"/>
            <a:ext cx="7497566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年终总结</a:t>
            </a:r>
            <a:endParaRPr kumimoji="0" lang="en-US" altLang="zh-CN" sz="5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ctr"/>
            <a:r>
              <a:rPr kumimoji="0" lang="zh-CN" altLang="en-US" sz="9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快闪开场</a:t>
            </a:r>
            <a:r>
              <a:rPr lang="en-US" altLang="zh-CN" sz="9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9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Timmy Trumpet - Freaks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905364" y="908894"/>
            <a:ext cx="487363" cy="4873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88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13086" y="2767280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一份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618672" y="2839852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5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与众不同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009072" y="2767280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8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新颖别致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464236" y="2371804"/>
            <a:ext cx="7263527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3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不同凡响</a:t>
            </a:r>
            <a:endParaRPr kumimoji="0" lang="zh-CN" altLang="en-US" sz="13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874879" y="1698933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年终</a:t>
            </a:r>
            <a:endParaRPr kumimoji="0" lang="zh-CN" altLang="en-US" sz="16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816821" y="2548019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述职报告</a:t>
            </a:r>
            <a:endParaRPr kumimoji="0" lang="zh-CN" altLang="en-US" sz="8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274244" y="2664361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准备好了吗？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810485" y="1953161"/>
            <a:ext cx="657103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在座的</a:t>
            </a:r>
            <a:endParaRPr kumimoji="0" lang="zh-CN" altLang="en-US" sz="16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71628" y="2156361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各位</a:t>
            </a:r>
            <a:endParaRPr kumimoji="0" lang="zh-CN" altLang="en-US" sz="16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791523" y="249797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5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车速快</a:t>
            </a:r>
            <a:endParaRPr kumimoji="0" lang="zh-CN" altLang="en-US" sz="115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672633" y="264417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各位领导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6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791523" y="249797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别眨眼</a:t>
            </a:r>
            <a:endParaRPr kumimoji="0" lang="zh-CN" altLang="en-US" sz="115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791523" y="249797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别眨眼</a:t>
            </a:r>
            <a:endParaRPr kumimoji="0" lang="zh-CN" altLang="en-US" sz="115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28904" y="2588031"/>
            <a:ext cx="31341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5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还有</a:t>
            </a:r>
            <a:endParaRPr kumimoji="0" lang="zh-CN" altLang="en-US" sz="115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171159" y="2622668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5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注意听哦</a:t>
            </a:r>
            <a:endParaRPr kumimoji="0" lang="zh-CN" altLang="en-US" sz="115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2.22222E-6 L 0.05964 -0.00092 " pathEditMode="relative" rAng="0" ptsTypes="AA">
                                      <p:cBhvr>
                                        <p:cTn id="11" dur="8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2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xit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651614" y="2671159"/>
            <a:ext cx="31341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5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本人</a:t>
            </a:r>
            <a:endParaRPr kumimoji="0" lang="zh-CN" altLang="en-US" sz="115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443305" y="265730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普通话</a:t>
            </a:r>
            <a:endParaRPr kumimoji="0" lang="zh-CN" altLang="en-US" sz="115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791523" y="2664233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5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不标准</a:t>
            </a:r>
            <a:endParaRPr kumimoji="0" lang="zh-CN" altLang="en-US" sz="115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791523" y="2664233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5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望各位</a:t>
            </a:r>
            <a:endParaRPr kumimoji="0" lang="zh-CN" altLang="en-US" sz="115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451686" y="2026924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99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见谅</a:t>
            </a:r>
            <a:endParaRPr kumimoji="0" lang="zh-CN" altLang="en-US" sz="199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653952" y="2357714"/>
            <a:ext cx="31341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汇报</a:t>
            </a:r>
            <a:endParaRPr kumimoji="0" lang="zh-CN" altLang="en-US" sz="115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788023" y="2054335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同事</a:t>
            </a:r>
            <a:endParaRPr kumimoji="0" lang="zh-CN" altLang="en-US" sz="6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6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791523" y="2433914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倒计时</a:t>
            </a:r>
            <a:endParaRPr kumimoji="0" lang="zh-CN" altLang="en-US" sz="115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40602" y="2087550"/>
            <a:ext cx="431079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9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9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秒</a:t>
            </a:r>
            <a:endParaRPr kumimoji="0" lang="zh-CN" altLang="en-US" sz="199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93388" y="1450241"/>
            <a:ext cx="2074607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3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endParaRPr kumimoji="0" lang="zh-CN" altLang="en-US" sz="239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93388" y="1450241"/>
            <a:ext cx="2074607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39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endParaRPr kumimoji="0" lang="zh-CN" altLang="en-US" sz="239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93388" y="1450241"/>
            <a:ext cx="2074607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3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239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93388" y="1450241"/>
            <a:ext cx="2074607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39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239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93388" y="1450241"/>
            <a:ext cx="2074607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3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239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810485" y="2224710"/>
            <a:ext cx="657103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请大家</a:t>
            </a:r>
            <a:endParaRPr kumimoji="0" lang="zh-CN" altLang="en-US" sz="16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791523" y="249797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鼓掌</a:t>
            </a:r>
            <a:r>
              <a:rPr lang="zh-CN" altLang="en-US" sz="11500" b="1" noProof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哦</a:t>
            </a:r>
            <a:endParaRPr kumimoji="0" lang="zh-CN" altLang="en-US" sz="115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28904" y="2581103"/>
            <a:ext cx="31341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表演</a:t>
            </a:r>
            <a:endParaRPr kumimoji="0" lang="zh-CN" altLang="en-US" sz="115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810485" y="2015708"/>
            <a:ext cx="657103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大家好</a:t>
            </a:r>
            <a:endParaRPr kumimoji="0" lang="zh-CN" altLang="en-US" sz="6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65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628359" y="1313411"/>
            <a:ext cx="5293437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3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NO</a:t>
            </a:r>
            <a:endParaRPr kumimoji="0" lang="zh-CN" altLang="en-US" sz="239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233952" y="2186247"/>
            <a:ext cx="372409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汇报</a:t>
            </a:r>
            <a:endParaRPr kumimoji="0" lang="zh-CN" altLang="en-US" sz="13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925901" y="2844337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年终述职报告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0.05964 -0.00092 " pathEditMode="relative" rAng="0" ptsTypes="AA">
                                      <p:cBhvr>
                                        <p:cTn id="11" dur="8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2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xit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464236" y="2215820"/>
            <a:ext cx="7263527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正式开始</a:t>
            </a:r>
            <a:endParaRPr kumimoji="0" lang="zh-CN" altLang="en-US" sz="13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2"/>
      <p:bldP spid="5" grpId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29571" y="2654337"/>
            <a:ext cx="244169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我的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29571" y="2654337"/>
            <a:ext cx="244169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8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表演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144314" y="2436622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即将开始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791523" y="2401424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您即将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90" accel="50000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911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">
                                          <p:stCondLst>
                                            <p:cond delay="91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" accel="50000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3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789317" y="2487059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看到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WPS 演示</Application>
  <PresentationFormat>宽屏</PresentationFormat>
  <Paragraphs>87</Paragraphs>
  <Slides>43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6" baseType="lpstr">
      <vt:lpstr>Arial</vt:lpstr>
      <vt:lpstr>方正书宋_GBK</vt:lpstr>
      <vt:lpstr>Wingdings</vt:lpstr>
      <vt:lpstr>微软雅黑</vt:lpstr>
      <vt:lpstr>汉仪旗黑KW</vt:lpstr>
      <vt:lpstr>宋体</vt:lpstr>
      <vt:lpstr>Arial Unicode MS</vt:lpstr>
      <vt:lpstr>汉仪书宋二KW</vt:lpstr>
      <vt:lpstr>等线 Light</vt:lpstr>
      <vt:lpstr>汉仪中等线KW</vt:lpstr>
      <vt:lpstr>等线</vt:lpstr>
      <vt:lpstr>Calibri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WIN10</dc:creator>
  <cp:lastModifiedBy>toandfro</cp:lastModifiedBy>
  <cp:revision>5</cp:revision>
  <dcterms:created xsi:type="dcterms:W3CDTF">2020-04-14T03:25:49Z</dcterms:created>
  <dcterms:modified xsi:type="dcterms:W3CDTF">2020-04-14T03:25:49Z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2052-1.8.2.2861</vt:lpwstr>
  </property>
</Properties>
</file>