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4" r:id="rId18"/>
    <p:sldId id="275" r:id="rId19"/>
    <p:sldId id="276" r:id="rId20"/>
    <p:sldId id="273" r:id="rId21"/>
    <p:sldId id="269" r:id="rId22"/>
    <p:sldId id="270" r:id="rId23"/>
    <p:sldId id="271" r:id="rId24"/>
    <p:sldId id="272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2" r:id="rId39"/>
    <p:sldId id="291" r:id="rId40"/>
    <p:sldId id="290" r:id="rId41"/>
    <p:sldId id="293" r:id="rId42"/>
    <p:sldId id="294" r:id="rId43"/>
    <p:sldId id="295" r:id="rId44"/>
    <p:sldId id="296" r:id="rId45"/>
    <p:sldId id="300" r:id="rId46"/>
    <p:sldId id="301" r:id="rId47"/>
    <p:sldId id="303" r:id="rId48"/>
    <p:sldId id="304" r:id="rId49"/>
    <p:sldId id="297" r:id="rId50"/>
    <p:sldId id="298" r:id="rId51"/>
    <p:sldId id="299" r:id="rId52"/>
    <p:sldId id="302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76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1" Type="http://schemas.openxmlformats.org/officeDocument/2006/relationships/tableStyles" Target="tableStyles.xml"/><Relationship Id="rId70" Type="http://schemas.openxmlformats.org/officeDocument/2006/relationships/viewProps" Target="viewProps.xml"/><Relationship Id="rId7" Type="http://schemas.openxmlformats.org/officeDocument/2006/relationships/slide" Target="slides/slide3.xml"/><Relationship Id="rId69" Type="http://schemas.openxmlformats.org/officeDocument/2006/relationships/presProps" Target="presProps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01A82-4009-4631-9B0A-70D2C679A9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70AD4-77FA-4A93-BC50-7963DFAC19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4AE215-987D-4E8A-B005-B8711183DDCF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700"/>
            </a:lvl1pPr>
            <a:lvl2pPr marL="0" indent="114300" algn="ctr">
              <a:spcBef>
                <a:spcPts val="0"/>
              </a:spcBef>
              <a:buClrTx/>
              <a:buSzTx/>
              <a:buNone/>
              <a:defRPr sz="2700"/>
            </a:lvl2pPr>
            <a:lvl3pPr marL="0" indent="228600" algn="ctr">
              <a:spcBef>
                <a:spcPts val="0"/>
              </a:spcBef>
              <a:buClrTx/>
              <a:buSzTx/>
              <a:buNone/>
              <a:defRPr sz="2700"/>
            </a:lvl3pPr>
            <a:lvl4pPr marL="0" indent="342900" algn="ctr">
              <a:spcBef>
                <a:spcPts val="0"/>
              </a:spcBef>
              <a:buClrTx/>
              <a:buSzTx/>
              <a:buNone/>
              <a:defRPr sz="2700"/>
            </a:lvl4pPr>
            <a:lvl5pPr marL="0" indent="457200" algn="ctr">
              <a:spcBef>
                <a:spcPts val="0"/>
              </a:spcBef>
              <a:buClrTx/>
              <a:buSzTx/>
              <a:buNone/>
              <a:defRPr sz="27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2266950"/>
            <a:ext cx="10414000" cy="23241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图像"/>
          <p:cNvSpPr>
            <a:spLocks noGrp="1"/>
          </p:cNvSpPr>
          <p:nvPr>
            <p:ph type="pic" sz="half" idx="13"/>
          </p:nvPr>
        </p:nvSpPr>
        <p:spPr>
          <a:xfrm>
            <a:off x="6584950" y="476250"/>
            <a:ext cx="4762500" cy="5734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3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25500" y="476250"/>
            <a:ext cx="5111750" cy="2774950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标题文本</a:t>
            </a:r>
          </a:p>
        </p:txBody>
      </p:sp>
      <p:sp>
        <p:nvSpPr>
          <p:cNvPr id="40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25500" y="3263900"/>
            <a:ext cx="5111750" cy="28638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700"/>
            </a:lvl1pPr>
            <a:lvl2pPr marL="0" indent="114300" algn="ctr">
              <a:spcBef>
                <a:spcPts val="0"/>
              </a:spcBef>
              <a:buClrTx/>
              <a:buSzTx/>
              <a:buNone/>
              <a:defRPr sz="2700"/>
            </a:lvl2pPr>
            <a:lvl3pPr marL="0" indent="228600" algn="ctr">
              <a:spcBef>
                <a:spcPts val="0"/>
              </a:spcBef>
              <a:buClrTx/>
              <a:buSzTx/>
              <a:buNone/>
              <a:defRPr sz="2700"/>
            </a:lvl3pPr>
            <a:lvl4pPr marL="0" indent="342900" algn="ctr">
              <a:spcBef>
                <a:spcPts val="0"/>
              </a:spcBef>
              <a:buClrTx/>
              <a:buSzTx/>
              <a:buNone/>
              <a:defRPr sz="2700"/>
            </a:lvl4pPr>
            <a:lvl5pPr marL="0" indent="457200" algn="ctr">
              <a:spcBef>
                <a:spcPts val="0"/>
              </a:spcBef>
              <a:buClrTx/>
              <a:buSzTx/>
              <a:buNone/>
              <a:defRPr sz="27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图像"/>
          <p:cNvSpPr>
            <a:spLocks noGrp="1"/>
          </p:cNvSpPr>
          <p:nvPr>
            <p:ph type="pic" sz="half" idx="13"/>
          </p:nvPr>
        </p:nvSpPr>
        <p:spPr>
          <a:xfrm>
            <a:off x="6584950" y="1574800"/>
            <a:ext cx="4762500" cy="464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6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44550" y="1574800"/>
            <a:ext cx="5111750" cy="4648200"/>
          </a:xfrm>
          <a:prstGeom prst="rect">
            <a:avLst/>
          </a:prstGeom>
        </p:spPr>
        <p:txBody>
          <a:bodyPr/>
          <a:lstStyle>
            <a:lvl1pPr marL="279400" indent="-279400">
              <a:spcBef>
                <a:spcPts val="2250"/>
              </a:spcBef>
              <a:buClrTx/>
              <a:defRPr sz="1900"/>
            </a:lvl1pPr>
            <a:lvl2pPr marL="558800" indent="-279400">
              <a:spcBef>
                <a:spcPts val="2250"/>
              </a:spcBef>
              <a:buClrTx/>
              <a:defRPr sz="1900"/>
            </a:lvl2pPr>
            <a:lvl3pPr marL="838200" indent="-279400">
              <a:spcBef>
                <a:spcPts val="2250"/>
              </a:spcBef>
              <a:buClrTx/>
              <a:defRPr sz="1900"/>
            </a:lvl3pPr>
            <a:lvl4pPr marL="1117600" indent="-279400">
              <a:spcBef>
                <a:spcPts val="2250"/>
              </a:spcBef>
              <a:buClrTx/>
              <a:defRPr sz="1900"/>
            </a:lvl4pPr>
            <a:lvl5pPr marL="1397000" indent="-279400">
              <a:spcBef>
                <a:spcPts val="2250"/>
              </a:spcBef>
              <a:buClrTx/>
              <a:defRPr sz="19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44550" y="889000"/>
            <a:ext cx="10502900" cy="508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图像"/>
          <p:cNvSpPr>
            <a:spLocks noGrp="1"/>
          </p:cNvSpPr>
          <p:nvPr>
            <p:ph type="pic" sz="quarter" idx="13"/>
          </p:nvPr>
        </p:nvSpPr>
        <p:spPr>
          <a:xfrm>
            <a:off x="7880350" y="3435350"/>
            <a:ext cx="3702050" cy="27749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4" name="图像"/>
          <p:cNvSpPr>
            <a:spLocks noGrp="1"/>
          </p:cNvSpPr>
          <p:nvPr>
            <p:ph type="pic" sz="quarter" idx="14"/>
          </p:nvPr>
        </p:nvSpPr>
        <p:spPr>
          <a:xfrm>
            <a:off x="7880350" y="476250"/>
            <a:ext cx="3702050" cy="27749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5" name="图像"/>
          <p:cNvSpPr>
            <a:spLocks noGrp="1"/>
          </p:cNvSpPr>
          <p:nvPr>
            <p:ph type="pic" idx="15"/>
          </p:nvPr>
        </p:nvSpPr>
        <p:spPr>
          <a:xfrm>
            <a:off x="603250" y="476250"/>
            <a:ext cx="7086600" cy="5734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6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1193800" y="4476750"/>
            <a:ext cx="9810750" cy="34881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1600" i="1"/>
            </a:lvl1pPr>
          </a:lstStyle>
          <a:p>
            <a:r>
              <a:t>–Johnny Appleseed</a:t>
            </a:r>
          </a:p>
        </p:txBody>
      </p:sp>
      <p:sp>
        <p:nvSpPr>
          <p:cNvPr id="94" name="“在此键入引文。”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193800" y="3006725"/>
            <a:ext cx="9810750" cy="47625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“在此键入引文。”</a:t>
            </a:r>
          </a:p>
        </p:txBody>
      </p:sp>
      <p:sp>
        <p:nvSpPr>
          <p:cNvPr id="9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图像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0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F385D-A471-4E25-82AD-CB2AE3F8A4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C793F-934C-4652-A0E4-6B4D87459C5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文本"/>
          <p:cNvSpPr txBox="1">
            <a:spLocks noGrp="1"/>
          </p:cNvSpPr>
          <p:nvPr>
            <p:ph type="title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9516" y="6540500"/>
            <a:ext cx="333425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1pPr>
      <a:lvl2pPr marL="635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2pPr>
      <a:lvl3pPr marL="952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3pPr>
      <a:lvl4pPr marL="1270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4pPr>
      <a:lvl5pPr marL="158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5pPr>
      <a:lvl6pPr marL="1905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6pPr>
      <a:lvl7pPr marL="2222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7pPr>
      <a:lvl8pPr marL="2540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8pPr>
      <a:lvl9pPr marL="285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FFFFFF"/>
        </a:buClr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9pPr>
    </p:bodyStyle>
    <p:other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255428" y="832437"/>
            <a:ext cx="5681144" cy="5406486"/>
            <a:chOff x="3255428" y="832437"/>
            <a:chExt cx="5681144" cy="5406486"/>
          </a:xfrm>
        </p:grpSpPr>
        <p:sp>
          <p:nvSpPr>
            <p:cNvPr id="16" name="文本框 15"/>
            <p:cNvSpPr txBox="1"/>
            <p:nvPr/>
          </p:nvSpPr>
          <p:spPr>
            <a:xfrm>
              <a:off x="3255428" y="4434441"/>
              <a:ext cx="56811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spc="600" dirty="0" smtClean="0">
                  <a:solidFill>
                    <a:schemeClr val="bg1">
                      <a:alpha val="10000"/>
                    </a:schemeClr>
                  </a:soli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RECRUIT</a:t>
              </a:r>
              <a:endParaRPr lang="zh-CN" altLang="en-US" sz="4800" spc="600" dirty="0">
                <a:solidFill>
                  <a:schemeClr val="bg1">
                    <a:alpha val="10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endParaRPr>
            </a:p>
          </p:txBody>
        </p:sp>
        <p:sp>
          <p:nvSpPr>
            <p:cNvPr id="5" name="Freeform 5"/>
            <p:cNvSpPr/>
            <p:nvPr/>
          </p:nvSpPr>
          <p:spPr bwMode="auto">
            <a:xfrm rot="19749436">
              <a:off x="5397465" y="4715734"/>
              <a:ext cx="1397071" cy="900616"/>
            </a:xfrm>
            <a:custGeom>
              <a:avLst/>
              <a:gdLst/>
              <a:ahLst/>
              <a:cxnLst>
                <a:cxn ang="0">
                  <a:pos x="474" y="335"/>
                </a:cxn>
                <a:cxn ang="0">
                  <a:pos x="525" y="323"/>
                </a:cxn>
                <a:cxn ang="0">
                  <a:pos x="512" y="270"/>
                </a:cxn>
                <a:cxn ang="0">
                  <a:pos x="61" y="10"/>
                </a:cxn>
                <a:cxn ang="0">
                  <a:pos x="11" y="22"/>
                </a:cxn>
                <a:cxn ang="0">
                  <a:pos x="23" y="75"/>
                </a:cxn>
                <a:cxn ang="0">
                  <a:pos x="474" y="335"/>
                </a:cxn>
              </a:cxnLst>
              <a:rect l="0" t="0" r="r" b="b"/>
              <a:pathLst>
                <a:path w="535" h="345">
                  <a:moveTo>
                    <a:pt x="474" y="335"/>
                  </a:moveTo>
                  <a:cubicBezTo>
                    <a:pt x="492" y="345"/>
                    <a:pt x="514" y="341"/>
                    <a:pt x="525" y="323"/>
                  </a:cubicBezTo>
                  <a:cubicBezTo>
                    <a:pt x="535" y="305"/>
                    <a:pt x="530" y="281"/>
                    <a:pt x="512" y="27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43" y="0"/>
                    <a:pt x="21" y="5"/>
                    <a:pt x="11" y="22"/>
                  </a:cubicBezTo>
                  <a:cubicBezTo>
                    <a:pt x="0" y="40"/>
                    <a:pt x="5" y="64"/>
                    <a:pt x="23" y="75"/>
                  </a:cubicBezTo>
                  <a:lnTo>
                    <a:pt x="474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" name="PA-任意多边形 15"/>
            <p:cNvSpPr>
              <a:spLocks noEditPoints="1"/>
            </p:cNvSpPr>
            <p:nvPr>
              <p:custDataLst>
                <p:tags r:id="rId1"/>
              </p:custDataLst>
            </p:nvPr>
          </p:nvSpPr>
          <p:spPr bwMode="auto">
            <a:xfrm rot="19767362">
              <a:off x="4311983" y="832437"/>
              <a:ext cx="3777725" cy="4113162"/>
            </a:xfrm>
            <a:custGeom>
              <a:avLst/>
              <a:gdLst/>
              <a:ahLst/>
              <a:cxnLst>
                <a:cxn ang="0">
                  <a:pos x="510" y="1256"/>
                </a:cxn>
                <a:cxn ang="0">
                  <a:pos x="0" y="961"/>
                </a:cxn>
                <a:cxn ang="0">
                  <a:pos x="13" y="937"/>
                </a:cxn>
                <a:cxn ang="0">
                  <a:pos x="32" y="713"/>
                </a:cxn>
                <a:cxn ang="0">
                  <a:pos x="73" y="317"/>
                </a:cxn>
                <a:cxn ang="0">
                  <a:pos x="373" y="37"/>
                </a:cxn>
                <a:cxn ang="0">
                  <a:pos x="616" y="7"/>
                </a:cxn>
                <a:cxn ang="0">
                  <a:pos x="848" y="77"/>
                </a:cxn>
                <a:cxn ang="0">
                  <a:pos x="852" y="80"/>
                </a:cxn>
                <a:cxn ang="0">
                  <a:pos x="853" y="80"/>
                </a:cxn>
                <a:cxn ang="0">
                  <a:pos x="1029" y="245"/>
                </a:cxn>
                <a:cxn ang="0">
                  <a:pos x="1125" y="470"/>
                </a:cxn>
                <a:cxn ang="0">
                  <a:pos x="1032" y="870"/>
                </a:cxn>
                <a:cxn ang="0">
                  <a:pos x="710" y="1104"/>
                </a:cxn>
                <a:cxn ang="0">
                  <a:pos x="524" y="1232"/>
                </a:cxn>
                <a:cxn ang="0">
                  <a:pos x="510" y="1256"/>
                </a:cxn>
                <a:cxn ang="0">
                  <a:pos x="75" y="939"/>
                </a:cxn>
                <a:cxn ang="0">
                  <a:pos x="492" y="1180"/>
                </a:cxn>
                <a:cxn ang="0">
                  <a:pos x="686" y="1053"/>
                </a:cxn>
                <a:cxn ang="0">
                  <a:pos x="987" y="836"/>
                </a:cxn>
                <a:cxn ang="0">
                  <a:pos x="1069" y="481"/>
                </a:cxn>
                <a:cxn ang="0">
                  <a:pos x="824" y="128"/>
                </a:cxn>
                <a:cxn ang="0">
                  <a:pos x="820" y="126"/>
                </a:cxn>
                <a:cxn ang="0">
                  <a:pos x="392" y="90"/>
                </a:cxn>
                <a:cxn ang="0">
                  <a:pos x="125" y="339"/>
                </a:cxn>
                <a:cxn ang="0">
                  <a:pos x="88" y="708"/>
                </a:cxn>
                <a:cxn ang="0">
                  <a:pos x="75" y="939"/>
                </a:cxn>
              </a:cxnLst>
              <a:rect l="0" t="0" r="r" b="b"/>
              <a:pathLst>
                <a:path w="1152" h="1256">
                  <a:moveTo>
                    <a:pt x="510" y="1256"/>
                  </a:moveTo>
                  <a:cubicBezTo>
                    <a:pt x="0" y="961"/>
                    <a:pt x="0" y="961"/>
                    <a:pt x="0" y="961"/>
                  </a:cubicBezTo>
                  <a:cubicBezTo>
                    <a:pt x="13" y="937"/>
                    <a:pt x="13" y="937"/>
                    <a:pt x="13" y="937"/>
                  </a:cubicBezTo>
                  <a:cubicBezTo>
                    <a:pt x="46" y="877"/>
                    <a:pt x="40" y="801"/>
                    <a:pt x="32" y="713"/>
                  </a:cubicBezTo>
                  <a:cubicBezTo>
                    <a:pt x="23" y="604"/>
                    <a:pt x="11" y="468"/>
                    <a:pt x="73" y="317"/>
                  </a:cubicBezTo>
                  <a:cubicBezTo>
                    <a:pt x="128" y="184"/>
                    <a:pt x="234" y="85"/>
                    <a:pt x="373" y="37"/>
                  </a:cubicBezTo>
                  <a:cubicBezTo>
                    <a:pt x="449" y="10"/>
                    <a:pt x="533" y="0"/>
                    <a:pt x="616" y="7"/>
                  </a:cubicBezTo>
                  <a:cubicBezTo>
                    <a:pt x="699" y="14"/>
                    <a:pt x="779" y="38"/>
                    <a:pt x="848" y="77"/>
                  </a:cubicBezTo>
                  <a:cubicBezTo>
                    <a:pt x="852" y="80"/>
                    <a:pt x="852" y="80"/>
                    <a:pt x="852" y="80"/>
                  </a:cubicBezTo>
                  <a:cubicBezTo>
                    <a:pt x="853" y="80"/>
                    <a:pt x="853" y="80"/>
                    <a:pt x="853" y="80"/>
                  </a:cubicBezTo>
                  <a:cubicBezTo>
                    <a:pt x="920" y="120"/>
                    <a:pt x="981" y="177"/>
                    <a:pt x="1029" y="245"/>
                  </a:cubicBezTo>
                  <a:cubicBezTo>
                    <a:pt x="1076" y="313"/>
                    <a:pt x="1109" y="391"/>
                    <a:pt x="1125" y="470"/>
                  </a:cubicBezTo>
                  <a:cubicBezTo>
                    <a:pt x="1152" y="615"/>
                    <a:pt x="1119" y="757"/>
                    <a:pt x="1032" y="870"/>
                  </a:cubicBezTo>
                  <a:cubicBezTo>
                    <a:pt x="932" y="1000"/>
                    <a:pt x="809" y="1057"/>
                    <a:pt x="710" y="1104"/>
                  </a:cubicBezTo>
                  <a:cubicBezTo>
                    <a:pt x="629" y="1141"/>
                    <a:pt x="560" y="1174"/>
                    <a:pt x="524" y="1232"/>
                  </a:cubicBezTo>
                  <a:lnTo>
                    <a:pt x="510" y="1256"/>
                  </a:lnTo>
                  <a:close/>
                  <a:moveTo>
                    <a:pt x="75" y="939"/>
                  </a:moveTo>
                  <a:cubicBezTo>
                    <a:pt x="492" y="1180"/>
                    <a:pt x="492" y="1180"/>
                    <a:pt x="492" y="1180"/>
                  </a:cubicBezTo>
                  <a:cubicBezTo>
                    <a:pt x="538" y="1122"/>
                    <a:pt x="607" y="1090"/>
                    <a:pt x="686" y="1053"/>
                  </a:cubicBezTo>
                  <a:cubicBezTo>
                    <a:pt x="784" y="1007"/>
                    <a:pt x="896" y="955"/>
                    <a:pt x="987" y="836"/>
                  </a:cubicBezTo>
                  <a:cubicBezTo>
                    <a:pt x="1087" y="707"/>
                    <a:pt x="1087" y="572"/>
                    <a:pt x="1069" y="481"/>
                  </a:cubicBezTo>
                  <a:cubicBezTo>
                    <a:pt x="1042" y="337"/>
                    <a:pt x="948" y="201"/>
                    <a:pt x="824" y="128"/>
                  </a:cubicBezTo>
                  <a:cubicBezTo>
                    <a:pt x="820" y="126"/>
                    <a:pt x="820" y="126"/>
                    <a:pt x="820" y="126"/>
                  </a:cubicBezTo>
                  <a:cubicBezTo>
                    <a:pt x="695" y="55"/>
                    <a:pt x="530" y="41"/>
                    <a:pt x="392" y="90"/>
                  </a:cubicBezTo>
                  <a:cubicBezTo>
                    <a:pt x="304" y="120"/>
                    <a:pt x="187" y="188"/>
                    <a:pt x="125" y="339"/>
                  </a:cubicBezTo>
                  <a:cubicBezTo>
                    <a:pt x="68" y="477"/>
                    <a:pt x="79" y="600"/>
                    <a:pt x="88" y="708"/>
                  </a:cubicBezTo>
                  <a:cubicBezTo>
                    <a:pt x="96" y="795"/>
                    <a:pt x="102" y="871"/>
                    <a:pt x="75" y="9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" name="Freeform 5"/>
            <p:cNvSpPr/>
            <p:nvPr/>
          </p:nvSpPr>
          <p:spPr bwMode="auto">
            <a:xfrm rot="19749436">
              <a:off x="5397465" y="5027021"/>
              <a:ext cx="1397071" cy="900616"/>
            </a:xfrm>
            <a:custGeom>
              <a:avLst/>
              <a:gdLst/>
              <a:ahLst/>
              <a:cxnLst>
                <a:cxn ang="0">
                  <a:pos x="474" y="335"/>
                </a:cxn>
                <a:cxn ang="0">
                  <a:pos x="525" y="323"/>
                </a:cxn>
                <a:cxn ang="0">
                  <a:pos x="512" y="270"/>
                </a:cxn>
                <a:cxn ang="0">
                  <a:pos x="61" y="10"/>
                </a:cxn>
                <a:cxn ang="0">
                  <a:pos x="11" y="22"/>
                </a:cxn>
                <a:cxn ang="0">
                  <a:pos x="23" y="75"/>
                </a:cxn>
                <a:cxn ang="0">
                  <a:pos x="474" y="335"/>
                </a:cxn>
              </a:cxnLst>
              <a:rect l="0" t="0" r="r" b="b"/>
              <a:pathLst>
                <a:path w="535" h="345">
                  <a:moveTo>
                    <a:pt x="474" y="335"/>
                  </a:moveTo>
                  <a:cubicBezTo>
                    <a:pt x="492" y="345"/>
                    <a:pt x="514" y="341"/>
                    <a:pt x="525" y="323"/>
                  </a:cubicBezTo>
                  <a:cubicBezTo>
                    <a:pt x="535" y="305"/>
                    <a:pt x="530" y="281"/>
                    <a:pt x="512" y="27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43" y="0"/>
                    <a:pt x="21" y="5"/>
                    <a:pt x="11" y="22"/>
                  </a:cubicBezTo>
                  <a:cubicBezTo>
                    <a:pt x="0" y="40"/>
                    <a:pt x="5" y="64"/>
                    <a:pt x="23" y="75"/>
                  </a:cubicBezTo>
                  <a:lnTo>
                    <a:pt x="474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10" name="Freeform 5"/>
            <p:cNvSpPr/>
            <p:nvPr/>
          </p:nvSpPr>
          <p:spPr bwMode="auto">
            <a:xfrm rot="19749436">
              <a:off x="5397466" y="5338307"/>
              <a:ext cx="1397071" cy="900616"/>
            </a:xfrm>
            <a:custGeom>
              <a:avLst/>
              <a:gdLst/>
              <a:ahLst/>
              <a:cxnLst>
                <a:cxn ang="0">
                  <a:pos x="474" y="335"/>
                </a:cxn>
                <a:cxn ang="0">
                  <a:pos x="525" y="323"/>
                </a:cxn>
                <a:cxn ang="0">
                  <a:pos x="512" y="270"/>
                </a:cxn>
                <a:cxn ang="0">
                  <a:pos x="61" y="10"/>
                </a:cxn>
                <a:cxn ang="0">
                  <a:pos x="11" y="22"/>
                </a:cxn>
                <a:cxn ang="0">
                  <a:pos x="23" y="75"/>
                </a:cxn>
                <a:cxn ang="0">
                  <a:pos x="474" y="335"/>
                </a:cxn>
              </a:cxnLst>
              <a:rect l="0" t="0" r="r" b="b"/>
              <a:pathLst>
                <a:path w="535" h="345">
                  <a:moveTo>
                    <a:pt x="474" y="335"/>
                  </a:moveTo>
                  <a:cubicBezTo>
                    <a:pt x="492" y="345"/>
                    <a:pt x="514" y="341"/>
                    <a:pt x="525" y="323"/>
                  </a:cubicBezTo>
                  <a:cubicBezTo>
                    <a:pt x="535" y="305"/>
                    <a:pt x="530" y="281"/>
                    <a:pt x="512" y="27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43" y="0"/>
                    <a:pt x="21" y="5"/>
                    <a:pt x="11" y="22"/>
                  </a:cubicBezTo>
                  <a:cubicBezTo>
                    <a:pt x="0" y="40"/>
                    <a:pt x="5" y="64"/>
                    <a:pt x="23" y="75"/>
                  </a:cubicBezTo>
                  <a:lnTo>
                    <a:pt x="474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496046" y="1796582"/>
              <a:ext cx="11999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solidFill>
                    <a:schemeClr val="bg1"/>
                  </a:soli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快闪</a:t>
              </a:r>
              <a:endParaRPr lang="zh-CN" altLang="en-US" sz="2800" spc="30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62332" y="2118439"/>
              <a:ext cx="246733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000" spc="300" dirty="0" smtClean="0">
                  <a:solidFill>
                    <a:schemeClr val="bg1"/>
                  </a:soli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招聘</a:t>
              </a:r>
              <a:endParaRPr lang="zh-CN" altLang="en-US" sz="8000" spc="30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173337" y="3393889"/>
              <a:ext cx="1845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 smtClean="0">
                  <a:solidFill>
                    <a:schemeClr val="bg1"/>
                  </a:soli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RECRUIT</a:t>
              </a:r>
              <a:endParaRPr lang="zh-CN" altLang="en-US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endParaRPr>
            </a:p>
          </p:txBody>
        </p:sp>
      </p:grpSp>
      <p:pic>
        <p:nvPicPr>
          <p:cNvPr id="18" name="背景乐.mp3"/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351671" y="0"/>
            <a:ext cx="571500" cy="571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"/>
    </mc:Choice>
    <mc:Fallback>
      <p:transition spd="slow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735955"/>
            <a:ext cx="42976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是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735955"/>
            <a:ext cx="42976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是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kern="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世界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4380" y="1543869"/>
            <a:ext cx="1068324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500</a:t>
            </a: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强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kern="0" noProof="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8900" y="2105561"/>
            <a:ext cx="6934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12" y="1174537"/>
            <a:ext cx="11837377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</a:t>
            </a:r>
            <a:endParaRPr kumimoji="0" lang="zh-CN" altLang="en-US" sz="287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71750" y="1543869"/>
            <a:ext cx="70485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3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重说</a:t>
            </a:r>
            <a:endParaRPr kumimoji="0" lang="zh-CN" altLang="en-US" sz="239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未来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可能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7403" y="1752258"/>
            <a:ext cx="47571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走过路过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17402" y="3997746"/>
            <a:ext cx="47571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不要错过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0"/>
    </mc:Choice>
    <mc:Fallback>
      <p:transition spd="slow" advTm="3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是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4380" y="1543869"/>
            <a:ext cx="1068324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500</a:t>
            </a: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强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7857" y="0"/>
            <a:ext cx="1131628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DE</a:t>
            </a:r>
            <a:endParaRPr kumimoji="0" lang="zh-CN" altLang="en-US" sz="413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73780" y="2705725"/>
            <a:ext cx="5044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小政企业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2280000">
            <a:off x="9343538" y="-914088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rot="1009412">
            <a:off x="7642040" y="-1796510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rot="21338824">
            <a:off x="5736671" y="-2004683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20068235">
            <a:off x="3884759" y="-1510507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18797648">
            <a:off x="2336433" y="-380709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17527059">
            <a:off x="1300786" y="1232114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16256471">
            <a:off x="917686" y="3110142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14985883">
            <a:off x="1238888" y="4999748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3715295">
            <a:off x="2220997" y="6645715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12444706">
            <a:off x="3731384" y="7825761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9903530">
            <a:off x="7477237" y="8235022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8632941">
            <a:off x="9206805" y="7408977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7362354">
            <a:off x="10521172" y="6013913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6091765">
            <a:off x="11242834" y="4238252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4821178">
            <a:off x="11274314" y="2321807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3550589">
            <a:off x="10611371" y="523395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不忘"/>
          <p:cNvSpPr txBox="1"/>
          <p:nvPr/>
        </p:nvSpPr>
        <p:spPr>
          <a:xfrm>
            <a:off x="7428382" y="2105561"/>
            <a:ext cx="227763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600" dirty="0">
                <a:solidFill>
                  <a:schemeClr val="bg1"/>
                </a:solidFill>
              </a:rPr>
              <a:t>啦</a:t>
            </a:r>
            <a:endParaRPr kumimoji="0" sz="16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不忘"/>
          <p:cNvSpPr txBox="1"/>
          <p:nvPr/>
        </p:nvSpPr>
        <p:spPr>
          <a:xfrm>
            <a:off x="2485989" y="2105561"/>
            <a:ext cx="227763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600" dirty="0" smtClean="0">
                <a:solidFill>
                  <a:schemeClr val="bg1"/>
                </a:solidFill>
              </a:rPr>
              <a:t>招</a:t>
            </a:r>
            <a:endParaRPr kumimoji="0" sz="16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不忘"/>
          <p:cNvSpPr txBox="1"/>
          <p:nvPr/>
        </p:nvSpPr>
        <p:spPr>
          <a:xfrm>
            <a:off x="4957186" y="2105561"/>
            <a:ext cx="227763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600" dirty="0" smtClean="0">
                <a:solidFill>
                  <a:schemeClr val="bg1"/>
                </a:solidFill>
              </a:rPr>
              <a:t>聘</a:t>
            </a:r>
            <a:endParaRPr kumimoji="0" sz="16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9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9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3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kern="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我们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12" y="1543869"/>
            <a:ext cx="11837377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3900" kern="0" dirty="0"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谈理想</a:t>
            </a:r>
            <a:endParaRPr kumimoji="0" lang="zh-CN" altLang="en-US" sz="239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大家的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理想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接下来</a:t>
            </a:r>
            <a:endParaRPr lang="zh-CN" altLang="en-US" sz="8800" dirty="0">
              <a:solidFill>
                <a:schemeClr val="bg1"/>
              </a:solidFill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都是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不上班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12" y="1543869"/>
            <a:ext cx="11837377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39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还有钱</a:t>
            </a:r>
            <a:endParaRPr kumimoji="0" lang="zh-CN" altLang="en-US" sz="239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03220" y="2705725"/>
            <a:ext cx="6385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都是千年的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21080" y="735955"/>
            <a:ext cx="101498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狐狸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21080" y="735955"/>
            <a:ext cx="101498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狐狸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21080" y="735955"/>
            <a:ext cx="101498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狐狸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21080" y="735955"/>
            <a:ext cx="101498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狐狸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56196" y="2705725"/>
            <a:ext cx="50796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kern="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</a:t>
            </a:r>
            <a:r>
              <a:rPr lang="zh-CN" altLang="en-US" sz="8800" kern="0" dirty="0" smtClean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谈聊斋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不废话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8900" y="2105561"/>
            <a:ext cx="6934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接下来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8900" y="2105561"/>
            <a:ext cx="6934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不废话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12" y="1174537"/>
            <a:ext cx="11837377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不废话</a:t>
            </a:r>
            <a:endParaRPr kumimoji="0" lang="zh-CN" altLang="en-US" sz="287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82898" y="2705725"/>
            <a:ext cx="80262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我们的入职福利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18271" y="1945362"/>
            <a:ext cx="3148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有双休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99671" y="1945362"/>
            <a:ext cx="3148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有社保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24911" y="1945362"/>
            <a:ext cx="3148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有福利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8271" y="3804642"/>
            <a:ext cx="3148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有美女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99671" y="3804642"/>
            <a:ext cx="3148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有帅哥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24911" y="3804642"/>
            <a:ext cx="3148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有活动</a:t>
            </a:r>
            <a:endParaRPr kumimoji="0" lang="zh-CN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8" grpId="0"/>
      <p:bldP spid="9" grpId="0"/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7312" y="2105561"/>
            <a:ext cx="1183737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活动照片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7312" y="2105561"/>
            <a:ext cx="1183737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团建照片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82898" y="2705725"/>
            <a:ext cx="80262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我们的工作场景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7312" y="2105561"/>
            <a:ext cx="1183737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场景照片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7312" y="2105561"/>
            <a:ext cx="1183737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场景照片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82898" y="2705725"/>
            <a:ext cx="80262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我们的要求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12" y="1174537"/>
            <a:ext cx="11837377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接下来</a:t>
            </a:r>
            <a:endParaRPr kumimoji="0" lang="zh-CN" altLang="en-US" sz="287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03220" y="2705725"/>
            <a:ext cx="6385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积极向上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03220" y="2705725"/>
            <a:ext cx="6385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乐观开朗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03220" y="2705725"/>
            <a:ext cx="6385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服从安排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7857" y="0"/>
            <a:ext cx="1131628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DE</a:t>
            </a:r>
            <a:endParaRPr kumimoji="0" lang="zh-CN" altLang="en-US" sz="413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kern="0" dirty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你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8900" y="2105561"/>
            <a:ext cx="6934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你</a:t>
            </a:r>
            <a:endParaRPr kumimoji="0" lang="zh-CN" altLang="en-US" sz="16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12" y="1174537"/>
            <a:ext cx="11837377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你</a:t>
            </a:r>
            <a:endParaRPr kumimoji="0" lang="zh-CN" altLang="en-US" sz="287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只要你"/>
          <p:cNvSpPr txBox="1"/>
          <p:nvPr/>
        </p:nvSpPr>
        <p:spPr>
          <a:xfrm>
            <a:off x="3240162" y="2705725"/>
            <a:ext cx="5711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dirty="0" err="1" smtClean="0">
                <a:solidFill>
                  <a:schemeClr val="tx1"/>
                </a:solidFill>
              </a:rPr>
              <a:t>只要你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20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只要你"/>
          <p:cNvSpPr txBox="1"/>
          <p:nvPr/>
        </p:nvSpPr>
        <p:spPr>
          <a:xfrm>
            <a:off x="4002351" y="2726244"/>
            <a:ext cx="41872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lang="zh-CN" altLang="en-US" dirty="0"/>
              <a:t>想加入</a:t>
            </a:r>
            <a:endParaRPr dirty="0"/>
          </a:p>
        </p:txBody>
      </p:sp>
    </p:spTree>
  </p:cSld>
  <p:clrMapOvr>
    <a:masterClrMapping/>
  </p:clrMapOvr>
  <p:transition spd="med" advClick="0" advTm="20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我们"/>
          <p:cNvSpPr txBox="1"/>
          <p:nvPr/>
        </p:nvSpPr>
        <p:spPr>
          <a:xfrm>
            <a:off x="4723557" y="2726244"/>
            <a:ext cx="27448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dirty="0" err="1"/>
              <a:t>我们</a:t>
            </a:r>
            <a:endParaRPr dirty="0"/>
          </a:p>
        </p:txBody>
      </p:sp>
    </p:spTree>
  </p:cSld>
  <p:clrMapOvr>
    <a:masterClrMapping/>
  </p:clrMapOvr>
  <p:transition spd="med" advClick="0" advTm="2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2705725"/>
            <a:ext cx="429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kern="0" dirty="0" smtClean="0">
                <a:solidFill>
                  <a:schemeClr val="bg1"/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出场</a:t>
            </a:r>
            <a:endParaRPr kumimoji="0" lang="zh-CN" altLang="en-US" sz="8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双手欢迎"/>
          <p:cNvSpPr txBox="1"/>
          <p:nvPr/>
        </p:nvSpPr>
        <p:spPr>
          <a:xfrm>
            <a:off x="3563521" y="2705725"/>
            <a:ext cx="50649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dirty="0"/>
              <a:t>双手欢迎</a:t>
            </a:r>
            <a:endParaRPr dirty="0"/>
          </a:p>
        </p:txBody>
      </p:sp>
    </p:spTree>
  </p:cSld>
  <p:clrMapOvr>
    <a:masterClrMapping/>
  </p:clrMapOvr>
  <p:transition spd="med" advClick="0" advTm="20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12月20日"/>
          <p:cNvSpPr txBox="1"/>
          <p:nvPr/>
        </p:nvSpPr>
        <p:spPr>
          <a:xfrm>
            <a:off x="3027593" y="2705725"/>
            <a:ext cx="613681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lang="en-US" dirty="0" smtClean="0"/>
              <a:t>x</a:t>
            </a:r>
            <a:r>
              <a:rPr dirty="0" smtClean="0"/>
              <a:t>月</a:t>
            </a:r>
            <a:r>
              <a:rPr lang="en-US" dirty="0"/>
              <a:t>x</a:t>
            </a:r>
            <a:r>
              <a:rPr dirty="0"/>
              <a:t>日</a:t>
            </a:r>
            <a:endParaRPr dirty="0"/>
          </a:p>
        </p:txBody>
      </p:sp>
    </p:spTree>
  </p:cSld>
  <p:clrMapOvr>
    <a:masterClrMapping/>
  </p:clrMapOvr>
  <p:transition spd="med" advClick="0" advTm="20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北京大学"/>
          <p:cNvSpPr txBox="1"/>
          <p:nvPr/>
        </p:nvSpPr>
        <p:spPr>
          <a:xfrm>
            <a:off x="2927554" y="2705725"/>
            <a:ext cx="6336893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lang="en-US" altLang="zh-CN" dirty="0"/>
              <a:t>xxxxx</a:t>
            </a:r>
            <a:endParaRPr lang="en-US" altLang="zh-CN" dirty="0"/>
          </a:p>
        </p:txBody>
      </p:sp>
    </p:spTree>
  </p:cSld>
  <p:clrMapOvr>
    <a:masterClrMapping/>
  </p:clrMapOvr>
  <p:transition spd="med" advClick="0" advTm="20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12月20日"/>
          <p:cNvSpPr txBox="1"/>
          <p:nvPr/>
        </p:nvSpPr>
        <p:spPr>
          <a:xfrm>
            <a:off x="4287050" y="2705725"/>
            <a:ext cx="36179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lang="zh-CN" altLang="en-US" dirty="0"/>
              <a:t>晚</a:t>
            </a:r>
            <a:r>
              <a:rPr lang="en-US" altLang="zh-CN" dirty="0"/>
              <a:t>8</a:t>
            </a:r>
            <a:r>
              <a:rPr lang="zh-CN" altLang="en-US" dirty="0"/>
              <a:t>点</a:t>
            </a:r>
            <a:endParaRPr dirty="0"/>
          </a:p>
        </p:txBody>
      </p:sp>
    </p:spTree>
  </p:cSld>
  <p:clrMapOvr>
    <a:masterClrMapping/>
  </p:clrMapOvr>
  <p:transition spd="med" advClick="0" advTm="20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就等你来"/>
          <p:cNvSpPr txBox="1"/>
          <p:nvPr/>
        </p:nvSpPr>
        <p:spPr>
          <a:xfrm>
            <a:off x="3693061" y="2705725"/>
            <a:ext cx="48058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8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r>
              <a:rPr lang="zh-CN" altLang="en-US" dirty="0"/>
              <a:t>不见不散</a:t>
            </a:r>
            <a:endParaRPr dirty="0"/>
          </a:p>
        </p:txBody>
      </p:sp>
      <p:grpSp>
        <p:nvGrpSpPr>
          <p:cNvPr id="3" name="组合 2"/>
          <p:cNvGrpSpPr/>
          <p:nvPr/>
        </p:nvGrpSpPr>
        <p:grpSpPr>
          <a:xfrm>
            <a:off x="669352" y="573286"/>
            <a:ext cx="1081913" cy="339727"/>
            <a:chOff x="5033963" y="3106738"/>
            <a:chExt cx="2108200" cy="661987"/>
          </a:xfrm>
          <a:solidFill>
            <a:schemeClr val="bg1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6370638" y="3159125"/>
              <a:ext cx="379413" cy="293688"/>
            </a:xfrm>
            <a:custGeom>
              <a:avLst/>
              <a:gdLst>
                <a:gd name="T0" fmla="*/ 239 w 239"/>
                <a:gd name="T1" fmla="*/ 131 h 185"/>
                <a:gd name="T2" fmla="*/ 239 w 239"/>
                <a:gd name="T3" fmla="*/ 63 h 185"/>
                <a:gd name="T4" fmla="*/ 239 w 239"/>
                <a:gd name="T5" fmla="*/ 63 h 185"/>
                <a:gd name="T6" fmla="*/ 239 w 239"/>
                <a:gd name="T7" fmla="*/ 60 h 185"/>
                <a:gd name="T8" fmla="*/ 166 w 239"/>
                <a:gd name="T9" fmla="*/ 60 h 185"/>
                <a:gd name="T10" fmla="*/ 207 w 239"/>
                <a:gd name="T11" fmla="*/ 5 h 185"/>
                <a:gd name="T12" fmla="*/ 64 w 239"/>
                <a:gd name="T13" fmla="*/ 5 h 185"/>
                <a:gd name="T14" fmla="*/ 64 w 239"/>
                <a:gd name="T15" fmla="*/ 0 h 185"/>
                <a:gd name="T16" fmla="*/ 35 w 239"/>
                <a:gd name="T17" fmla="*/ 0 h 185"/>
                <a:gd name="T18" fmla="*/ 0 w 239"/>
                <a:gd name="T19" fmla="*/ 63 h 185"/>
                <a:gd name="T20" fmla="*/ 16 w 239"/>
                <a:gd name="T21" fmla="*/ 60 h 185"/>
                <a:gd name="T22" fmla="*/ 16 w 239"/>
                <a:gd name="T23" fmla="*/ 185 h 185"/>
                <a:gd name="T24" fmla="*/ 239 w 239"/>
                <a:gd name="T25" fmla="*/ 185 h 185"/>
                <a:gd name="T26" fmla="*/ 239 w 239"/>
                <a:gd name="T27" fmla="*/ 163 h 185"/>
                <a:gd name="T28" fmla="*/ 48 w 239"/>
                <a:gd name="T29" fmla="*/ 163 h 185"/>
                <a:gd name="T30" fmla="*/ 48 w 239"/>
                <a:gd name="T31" fmla="*/ 84 h 185"/>
                <a:gd name="T32" fmla="*/ 113 w 239"/>
                <a:gd name="T33" fmla="*/ 84 h 185"/>
                <a:gd name="T34" fmla="*/ 80 w 239"/>
                <a:gd name="T35" fmla="*/ 131 h 185"/>
                <a:gd name="T36" fmla="*/ 239 w 239"/>
                <a:gd name="T37" fmla="*/ 131 h 185"/>
                <a:gd name="T38" fmla="*/ 239 w 239"/>
                <a:gd name="T39" fmla="*/ 131 h 185"/>
                <a:gd name="T40" fmla="*/ 215 w 239"/>
                <a:gd name="T41" fmla="*/ 82 h 185"/>
                <a:gd name="T42" fmla="*/ 215 w 239"/>
                <a:gd name="T43" fmla="*/ 82 h 185"/>
                <a:gd name="T44" fmla="*/ 215 w 239"/>
                <a:gd name="T45" fmla="*/ 109 h 185"/>
                <a:gd name="T46" fmla="*/ 123 w 239"/>
                <a:gd name="T47" fmla="*/ 109 h 185"/>
                <a:gd name="T48" fmla="*/ 142 w 239"/>
                <a:gd name="T49" fmla="*/ 84 h 185"/>
                <a:gd name="T50" fmla="*/ 215 w 239"/>
                <a:gd name="T51" fmla="*/ 82 h 185"/>
                <a:gd name="T52" fmla="*/ 215 w 239"/>
                <a:gd name="T53" fmla="*/ 82 h 185"/>
                <a:gd name="T54" fmla="*/ 29 w 239"/>
                <a:gd name="T55" fmla="*/ 60 h 185"/>
                <a:gd name="T56" fmla="*/ 29 w 239"/>
                <a:gd name="T57" fmla="*/ 60 h 185"/>
                <a:gd name="T58" fmla="*/ 54 w 239"/>
                <a:gd name="T59" fmla="*/ 22 h 185"/>
                <a:gd name="T60" fmla="*/ 158 w 239"/>
                <a:gd name="T61" fmla="*/ 24 h 185"/>
                <a:gd name="T62" fmla="*/ 137 w 239"/>
                <a:gd name="T63" fmla="*/ 60 h 185"/>
                <a:gd name="T64" fmla="*/ 29 w 239"/>
                <a:gd name="T65" fmla="*/ 60 h 185"/>
                <a:gd name="T66" fmla="*/ 29 w 239"/>
                <a:gd name="T67" fmla="*/ 6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9" h="185">
                  <a:moveTo>
                    <a:pt x="239" y="131"/>
                  </a:moveTo>
                  <a:lnTo>
                    <a:pt x="239" y="63"/>
                  </a:lnTo>
                  <a:lnTo>
                    <a:pt x="239" y="63"/>
                  </a:lnTo>
                  <a:lnTo>
                    <a:pt x="239" y="60"/>
                  </a:lnTo>
                  <a:lnTo>
                    <a:pt x="166" y="60"/>
                  </a:lnTo>
                  <a:lnTo>
                    <a:pt x="207" y="5"/>
                  </a:lnTo>
                  <a:lnTo>
                    <a:pt x="64" y="5"/>
                  </a:lnTo>
                  <a:lnTo>
                    <a:pt x="64" y="0"/>
                  </a:lnTo>
                  <a:lnTo>
                    <a:pt x="35" y="0"/>
                  </a:lnTo>
                  <a:lnTo>
                    <a:pt x="0" y="63"/>
                  </a:lnTo>
                  <a:lnTo>
                    <a:pt x="16" y="60"/>
                  </a:lnTo>
                  <a:lnTo>
                    <a:pt x="16" y="185"/>
                  </a:lnTo>
                  <a:lnTo>
                    <a:pt x="239" y="185"/>
                  </a:lnTo>
                  <a:lnTo>
                    <a:pt x="239" y="163"/>
                  </a:lnTo>
                  <a:lnTo>
                    <a:pt x="48" y="163"/>
                  </a:lnTo>
                  <a:lnTo>
                    <a:pt x="48" y="84"/>
                  </a:lnTo>
                  <a:lnTo>
                    <a:pt x="113" y="84"/>
                  </a:lnTo>
                  <a:lnTo>
                    <a:pt x="80" y="131"/>
                  </a:lnTo>
                  <a:lnTo>
                    <a:pt x="239" y="131"/>
                  </a:lnTo>
                  <a:lnTo>
                    <a:pt x="239" y="131"/>
                  </a:lnTo>
                  <a:close/>
                  <a:moveTo>
                    <a:pt x="215" y="82"/>
                  </a:moveTo>
                  <a:lnTo>
                    <a:pt x="215" y="82"/>
                  </a:lnTo>
                  <a:lnTo>
                    <a:pt x="215" y="109"/>
                  </a:lnTo>
                  <a:lnTo>
                    <a:pt x="123" y="109"/>
                  </a:lnTo>
                  <a:lnTo>
                    <a:pt x="142" y="84"/>
                  </a:lnTo>
                  <a:lnTo>
                    <a:pt x="215" y="82"/>
                  </a:lnTo>
                  <a:lnTo>
                    <a:pt x="215" y="82"/>
                  </a:lnTo>
                  <a:close/>
                  <a:moveTo>
                    <a:pt x="29" y="60"/>
                  </a:moveTo>
                  <a:lnTo>
                    <a:pt x="29" y="60"/>
                  </a:lnTo>
                  <a:lnTo>
                    <a:pt x="54" y="22"/>
                  </a:lnTo>
                  <a:lnTo>
                    <a:pt x="158" y="24"/>
                  </a:lnTo>
                  <a:lnTo>
                    <a:pt x="137" y="60"/>
                  </a:lnTo>
                  <a:lnTo>
                    <a:pt x="29" y="60"/>
                  </a:lnTo>
                  <a:lnTo>
                    <a:pt x="29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6750050" y="3159125"/>
              <a:ext cx="392113" cy="293688"/>
            </a:xfrm>
            <a:custGeom>
              <a:avLst/>
              <a:gdLst>
                <a:gd name="T0" fmla="*/ 220 w 247"/>
                <a:gd name="T1" fmla="*/ 163 h 185"/>
                <a:gd name="T2" fmla="*/ 142 w 247"/>
                <a:gd name="T3" fmla="*/ 161 h 185"/>
                <a:gd name="T4" fmla="*/ 142 w 247"/>
                <a:gd name="T5" fmla="*/ 133 h 185"/>
                <a:gd name="T6" fmla="*/ 241 w 247"/>
                <a:gd name="T7" fmla="*/ 90 h 185"/>
                <a:gd name="T8" fmla="*/ 241 w 247"/>
                <a:gd name="T9" fmla="*/ 63 h 185"/>
                <a:gd name="T10" fmla="*/ 142 w 247"/>
                <a:gd name="T11" fmla="*/ 106 h 185"/>
                <a:gd name="T12" fmla="*/ 142 w 247"/>
                <a:gd name="T13" fmla="*/ 46 h 185"/>
                <a:gd name="T14" fmla="*/ 142 w 247"/>
                <a:gd name="T15" fmla="*/ 46 h 185"/>
                <a:gd name="T16" fmla="*/ 142 w 247"/>
                <a:gd name="T17" fmla="*/ 41 h 185"/>
                <a:gd name="T18" fmla="*/ 241 w 247"/>
                <a:gd name="T19" fmla="*/ 41 h 185"/>
                <a:gd name="T20" fmla="*/ 241 w 247"/>
                <a:gd name="T21" fmla="*/ 16 h 185"/>
                <a:gd name="T22" fmla="*/ 209 w 247"/>
                <a:gd name="T23" fmla="*/ 16 h 185"/>
                <a:gd name="T24" fmla="*/ 209 w 247"/>
                <a:gd name="T25" fmla="*/ 0 h 185"/>
                <a:gd name="T26" fmla="*/ 182 w 247"/>
                <a:gd name="T27" fmla="*/ 0 h 185"/>
                <a:gd name="T28" fmla="*/ 182 w 247"/>
                <a:gd name="T29" fmla="*/ 16 h 185"/>
                <a:gd name="T30" fmla="*/ 142 w 247"/>
                <a:gd name="T31" fmla="*/ 19 h 185"/>
                <a:gd name="T32" fmla="*/ 142 w 247"/>
                <a:gd name="T33" fmla="*/ 0 h 185"/>
                <a:gd name="T34" fmla="*/ 107 w 247"/>
                <a:gd name="T35" fmla="*/ 0 h 185"/>
                <a:gd name="T36" fmla="*/ 107 w 247"/>
                <a:gd name="T37" fmla="*/ 19 h 185"/>
                <a:gd name="T38" fmla="*/ 29 w 247"/>
                <a:gd name="T39" fmla="*/ 19 h 185"/>
                <a:gd name="T40" fmla="*/ 29 w 247"/>
                <a:gd name="T41" fmla="*/ 41 h 185"/>
                <a:gd name="T42" fmla="*/ 107 w 247"/>
                <a:gd name="T43" fmla="*/ 41 h 185"/>
                <a:gd name="T44" fmla="*/ 107 w 247"/>
                <a:gd name="T45" fmla="*/ 54 h 185"/>
                <a:gd name="T46" fmla="*/ 0 w 247"/>
                <a:gd name="T47" fmla="*/ 182 h 185"/>
                <a:gd name="T48" fmla="*/ 35 w 247"/>
                <a:gd name="T49" fmla="*/ 182 h 185"/>
                <a:gd name="T50" fmla="*/ 110 w 247"/>
                <a:gd name="T51" fmla="*/ 95 h 185"/>
                <a:gd name="T52" fmla="*/ 110 w 247"/>
                <a:gd name="T53" fmla="*/ 185 h 185"/>
                <a:gd name="T54" fmla="*/ 247 w 247"/>
                <a:gd name="T55" fmla="*/ 185 h 185"/>
                <a:gd name="T56" fmla="*/ 247 w 247"/>
                <a:gd name="T57" fmla="*/ 133 h 185"/>
                <a:gd name="T58" fmla="*/ 220 w 247"/>
                <a:gd name="T59" fmla="*/ 133 h 185"/>
                <a:gd name="T60" fmla="*/ 220 w 247"/>
                <a:gd name="T61" fmla="*/ 163 h 185"/>
                <a:gd name="T62" fmla="*/ 220 w 247"/>
                <a:gd name="T63" fmla="*/ 16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85">
                  <a:moveTo>
                    <a:pt x="220" y="163"/>
                  </a:moveTo>
                  <a:lnTo>
                    <a:pt x="142" y="161"/>
                  </a:lnTo>
                  <a:lnTo>
                    <a:pt x="142" y="133"/>
                  </a:lnTo>
                  <a:lnTo>
                    <a:pt x="241" y="90"/>
                  </a:lnTo>
                  <a:lnTo>
                    <a:pt x="241" y="63"/>
                  </a:lnTo>
                  <a:lnTo>
                    <a:pt x="142" y="10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2" y="41"/>
                  </a:lnTo>
                  <a:lnTo>
                    <a:pt x="241" y="41"/>
                  </a:lnTo>
                  <a:lnTo>
                    <a:pt x="241" y="16"/>
                  </a:lnTo>
                  <a:lnTo>
                    <a:pt x="209" y="16"/>
                  </a:lnTo>
                  <a:lnTo>
                    <a:pt x="209" y="0"/>
                  </a:lnTo>
                  <a:lnTo>
                    <a:pt x="182" y="0"/>
                  </a:lnTo>
                  <a:lnTo>
                    <a:pt x="182" y="16"/>
                  </a:lnTo>
                  <a:lnTo>
                    <a:pt x="142" y="19"/>
                  </a:lnTo>
                  <a:lnTo>
                    <a:pt x="142" y="0"/>
                  </a:lnTo>
                  <a:lnTo>
                    <a:pt x="107" y="0"/>
                  </a:lnTo>
                  <a:lnTo>
                    <a:pt x="107" y="19"/>
                  </a:lnTo>
                  <a:lnTo>
                    <a:pt x="29" y="19"/>
                  </a:lnTo>
                  <a:lnTo>
                    <a:pt x="29" y="41"/>
                  </a:lnTo>
                  <a:lnTo>
                    <a:pt x="107" y="41"/>
                  </a:lnTo>
                  <a:lnTo>
                    <a:pt x="107" y="54"/>
                  </a:lnTo>
                  <a:lnTo>
                    <a:pt x="0" y="182"/>
                  </a:lnTo>
                  <a:lnTo>
                    <a:pt x="35" y="182"/>
                  </a:lnTo>
                  <a:lnTo>
                    <a:pt x="110" y="95"/>
                  </a:lnTo>
                  <a:lnTo>
                    <a:pt x="110" y="185"/>
                  </a:lnTo>
                  <a:lnTo>
                    <a:pt x="247" y="185"/>
                  </a:lnTo>
                  <a:lnTo>
                    <a:pt x="247" y="133"/>
                  </a:lnTo>
                  <a:lnTo>
                    <a:pt x="220" y="133"/>
                  </a:lnTo>
                  <a:lnTo>
                    <a:pt x="220" y="163"/>
                  </a:lnTo>
                  <a:lnTo>
                    <a:pt x="22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5961063" y="3159125"/>
              <a:ext cx="401638" cy="293688"/>
            </a:xfrm>
            <a:custGeom>
              <a:avLst/>
              <a:gdLst>
                <a:gd name="T0" fmla="*/ 83 w 94"/>
                <a:gd name="T1" fmla="*/ 61 h 68"/>
                <a:gd name="T2" fmla="*/ 93 w 94"/>
                <a:gd name="T3" fmla="*/ 44 h 68"/>
                <a:gd name="T4" fmla="*/ 79 w 94"/>
                <a:gd name="T5" fmla="*/ 34 h 68"/>
                <a:gd name="T6" fmla="*/ 83 w 94"/>
                <a:gd name="T7" fmla="*/ 26 h 68"/>
                <a:gd name="T8" fmla="*/ 92 w 94"/>
                <a:gd name="T9" fmla="*/ 26 h 68"/>
                <a:gd name="T10" fmla="*/ 79 w 94"/>
                <a:gd name="T11" fmla="*/ 19 h 68"/>
                <a:gd name="T12" fmla="*/ 79 w 94"/>
                <a:gd name="T13" fmla="*/ 18 h 68"/>
                <a:gd name="T14" fmla="*/ 93 w 94"/>
                <a:gd name="T15" fmla="*/ 11 h 68"/>
                <a:gd name="T16" fmla="*/ 88 w 94"/>
                <a:gd name="T17" fmla="*/ 4 h 68"/>
                <a:gd name="T18" fmla="*/ 54 w 94"/>
                <a:gd name="T19" fmla="*/ 4 h 68"/>
                <a:gd name="T20" fmla="*/ 41 w 94"/>
                <a:gd name="T21" fmla="*/ 0 h 68"/>
                <a:gd name="T22" fmla="*/ 10 w 94"/>
                <a:gd name="T23" fmla="*/ 4 h 68"/>
                <a:gd name="T24" fmla="*/ 5 w 94"/>
                <a:gd name="T25" fmla="*/ 4 h 68"/>
                <a:gd name="T26" fmla="*/ 18 w 94"/>
                <a:gd name="T27" fmla="*/ 11 h 68"/>
                <a:gd name="T28" fmla="*/ 5 w 94"/>
                <a:gd name="T29" fmla="*/ 19 h 68"/>
                <a:gd name="T30" fmla="*/ 11 w 94"/>
                <a:gd name="T31" fmla="*/ 26 h 68"/>
                <a:gd name="T32" fmla="*/ 18 w 94"/>
                <a:gd name="T33" fmla="*/ 26 h 68"/>
                <a:gd name="T34" fmla="*/ 5 w 94"/>
                <a:gd name="T35" fmla="*/ 34 h 68"/>
                <a:gd name="T36" fmla="*/ 7 w 94"/>
                <a:gd name="T37" fmla="*/ 45 h 68"/>
                <a:gd name="T38" fmla="*/ 15 w 94"/>
                <a:gd name="T39" fmla="*/ 60 h 68"/>
                <a:gd name="T40" fmla="*/ 0 w 94"/>
                <a:gd name="T41" fmla="*/ 68 h 68"/>
                <a:gd name="T42" fmla="*/ 47 w 94"/>
                <a:gd name="T43" fmla="*/ 58 h 68"/>
                <a:gd name="T44" fmla="*/ 51 w 94"/>
                <a:gd name="T45" fmla="*/ 58 h 68"/>
                <a:gd name="T46" fmla="*/ 94 w 94"/>
                <a:gd name="T47" fmla="*/ 68 h 68"/>
                <a:gd name="T48" fmla="*/ 68 w 94"/>
                <a:gd name="T49" fmla="*/ 11 h 68"/>
                <a:gd name="T50" fmla="*/ 68 w 94"/>
                <a:gd name="T51" fmla="*/ 33 h 68"/>
                <a:gd name="T52" fmla="*/ 30 w 94"/>
                <a:gd name="T53" fmla="*/ 11 h 68"/>
                <a:gd name="T54" fmla="*/ 50 w 94"/>
                <a:gd name="T55" fmla="*/ 50 h 68"/>
                <a:gd name="T56" fmla="*/ 50 w 94"/>
                <a:gd name="T57" fmla="*/ 50 h 68"/>
                <a:gd name="T58" fmla="*/ 48 w 94"/>
                <a:gd name="T59" fmla="*/ 50 h 68"/>
                <a:gd name="T60" fmla="*/ 16 w 94"/>
                <a:gd name="T61" fmla="*/ 41 h 68"/>
                <a:gd name="T62" fmla="*/ 50 w 94"/>
                <a:gd name="T6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4" h="68">
                  <a:moveTo>
                    <a:pt x="94" y="61"/>
                  </a:moveTo>
                  <a:cubicBezTo>
                    <a:pt x="83" y="61"/>
                    <a:pt x="83" y="61"/>
                    <a:pt x="83" y="61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84" y="68"/>
                    <a:pt x="84" y="68"/>
                    <a:pt x="84" y="68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68" y="11"/>
                  </a:moveTo>
                  <a:cubicBezTo>
                    <a:pt x="68" y="11"/>
                    <a:pt x="68" y="11"/>
                    <a:pt x="68" y="1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68" y="11"/>
                    <a:pt x="68" y="11"/>
                    <a:pt x="68" y="11"/>
                  </a:cubicBezTo>
                  <a:close/>
                  <a:moveTo>
                    <a:pt x="50" y="50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50" y="50"/>
                    <a:pt x="50" y="50"/>
                    <a:pt x="5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5961063" y="3500438"/>
              <a:ext cx="120650" cy="60325"/>
            </a:xfrm>
            <a:custGeom>
              <a:avLst/>
              <a:gdLst>
                <a:gd name="T0" fmla="*/ 43 w 76"/>
                <a:gd name="T1" fmla="*/ 0 h 38"/>
                <a:gd name="T2" fmla="*/ 54 w 76"/>
                <a:gd name="T3" fmla="*/ 33 h 38"/>
                <a:gd name="T4" fmla="*/ 65 w 76"/>
                <a:gd name="T5" fmla="*/ 0 h 38"/>
                <a:gd name="T6" fmla="*/ 76 w 76"/>
                <a:gd name="T7" fmla="*/ 0 h 38"/>
                <a:gd name="T8" fmla="*/ 59 w 76"/>
                <a:gd name="T9" fmla="*/ 38 h 38"/>
                <a:gd name="T10" fmla="*/ 49 w 76"/>
                <a:gd name="T11" fmla="*/ 38 h 38"/>
                <a:gd name="T12" fmla="*/ 38 w 76"/>
                <a:gd name="T13" fmla="*/ 5 h 38"/>
                <a:gd name="T14" fmla="*/ 38 w 76"/>
                <a:gd name="T15" fmla="*/ 5 h 38"/>
                <a:gd name="T16" fmla="*/ 27 w 76"/>
                <a:gd name="T17" fmla="*/ 38 h 38"/>
                <a:gd name="T18" fmla="*/ 17 w 76"/>
                <a:gd name="T19" fmla="*/ 38 h 38"/>
                <a:gd name="T20" fmla="*/ 0 w 76"/>
                <a:gd name="T21" fmla="*/ 0 h 38"/>
                <a:gd name="T22" fmla="*/ 11 w 76"/>
                <a:gd name="T23" fmla="*/ 0 h 38"/>
                <a:gd name="T24" fmla="*/ 22 w 76"/>
                <a:gd name="T25" fmla="*/ 33 h 38"/>
                <a:gd name="T26" fmla="*/ 33 w 76"/>
                <a:gd name="T27" fmla="*/ 0 h 38"/>
                <a:gd name="T28" fmla="*/ 43 w 76"/>
                <a:gd name="T29" fmla="*/ 0 h 38"/>
                <a:gd name="T30" fmla="*/ 43 w 76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38">
                  <a:moveTo>
                    <a:pt x="43" y="0"/>
                  </a:moveTo>
                  <a:lnTo>
                    <a:pt x="54" y="33"/>
                  </a:lnTo>
                  <a:lnTo>
                    <a:pt x="65" y="0"/>
                  </a:lnTo>
                  <a:lnTo>
                    <a:pt x="76" y="0"/>
                  </a:lnTo>
                  <a:lnTo>
                    <a:pt x="59" y="38"/>
                  </a:lnTo>
                  <a:lnTo>
                    <a:pt x="49" y="38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27" y="38"/>
                  </a:lnTo>
                  <a:lnTo>
                    <a:pt x="17" y="38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2" y="3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6084888" y="3500438"/>
              <a:ext cx="119063" cy="60325"/>
            </a:xfrm>
            <a:custGeom>
              <a:avLst/>
              <a:gdLst>
                <a:gd name="T0" fmla="*/ 43 w 75"/>
                <a:gd name="T1" fmla="*/ 0 h 38"/>
                <a:gd name="T2" fmla="*/ 54 w 75"/>
                <a:gd name="T3" fmla="*/ 33 h 38"/>
                <a:gd name="T4" fmla="*/ 65 w 75"/>
                <a:gd name="T5" fmla="*/ 0 h 38"/>
                <a:gd name="T6" fmla="*/ 75 w 75"/>
                <a:gd name="T7" fmla="*/ 0 h 38"/>
                <a:gd name="T8" fmla="*/ 59 w 75"/>
                <a:gd name="T9" fmla="*/ 38 h 38"/>
                <a:gd name="T10" fmla="*/ 49 w 75"/>
                <a:gd name="T11" fmla="*/ 38 h 38"/>
                <a:gd name="T12" fmla="*/ 38 w 75"/>
                <a:gd name="T13" fmla="*/ 5 h 38"/>
                <a:gd name="T14" fmla="*/ 38 w 75"/>
                <a:gd name="T15" fmla="*/ 5 h 38"/>
                <a:gd name="T16" fmla="*/ 27 w 75"/>
                <a:gd name="T17" fmla="*/ 38 h 38"/>
                <a:gd name="T18" fmla="*/ 16 w 75"/>
                <a:gd name="T19" fmla="*/ 38 h 38"/>
                <a:gd name="T20" fmla="*/ 0 w 75"/>
                <a:gd name="T21" fmla="*/ 0 h 38"/>
                <a:gd name="T22" fmla="*/ 11 w 75"/>
                <a:gd name="T23" fmla="*/ 0 h 38"/>
                <a:gd name="T24" fmla="*/ 22 w 75"/>
                <a:gd name="T25" fmla="*/ 33 h 38"/>
                <a:gd name="T26" fmla="*/ 32 w 75"/>
                <a:gd name="T27" fmla="*/ 0 h 38"/>
                <a:gd name="T28" fmla="*/ 43 w 75"/>
                <a:gd name="T29" fmla="*/ 0 h 38"/>
                <a:gd name="T30" fmla="*/ 43 w 75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38">
                  <a:moveTo>
                    <a:pt x="43" y="0"/>
                  </a:moveTo>
                  <a:lnTo>
                    <a:pt x="54" y="33"/>
                  </a:lnTo>
                  <a:lnTo>
                    <a:pt x="65" y="0"/>
                  </a:lnTo>
                  <a:lnTo>
                    <a:pt x="75" y="0"/>
                  </a:lnTo>
                  <a:lnTo>
                    <a:pt x="59" y="38"/>
                  </a:lnTo>
                  <a:lnTo>
                    <a:pt x="49" y="38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27" y="38"/>
                  </a:lnTo>
                  <a:lnTo>
                    <a:pt x="16" y="38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2" y="33"/>
                  </a:lnTo>
                  <a:lnTo>
                    <a:pt x="32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6208713" y="3500438"/>
              <a:ext cx="119063" cy="60325"/>
            </a:xfrm>
            <a:custGeom>
              <a:avLst/>
              <a:gdLst>
                <a:gd name="T0" fmla="*/ 43 w 75"/>
                <a:gd name="T1" fmla="*/ 0 h 38"/>
                <a:gd name="T2" fmla="*/ 54 w 75"/>
                <a:gd name="T3" fmla="*/ 33 h 38"/>
                <a:gd name="T4" fmla="*/ 64 w 75"/>
                <a:gd name="T5" fmla="*/ 0 h 38"/>
                <a:gd name="T6" fmla="*/ 75 w 75"/>
                <a:gd name="T7" fmla="*/ 0 h 38"/>
                <a:gd name="T8" fmla="*/ 59 w 75"/>
                <a:gd name="T9" fmla="*/ 38 h 38"/>
                <a:gd name="T10" fmla="*/ 48 w 75"/>
                <a:gd name="T11" fmla="*/ 38 h 38"/>
                <a:gd name="T12" fmla="*/ 38 w 75"/>
                <a:gd name="T13" fmla="*/ 5 h 38"/>
                <a:gd name="T14" fmla="*/ 38 w 75"/>
                <a:gd name="T15" fmla="*/ 5 h 38"/>
                <a:gd name="T16" fmla="*/ 27 w 75"/>
                <a:gd name="T17" fmla="*/ 38 h 38"/>
                <a:gd name="T18" fmla="*/ 16 w 75"/>
                <a:gd name="T19" fmla="*/ 38 h 38"/>
                <a:gd name="T20" fmla="*/ 0 w 75"/>
                <a:gd name="T21" fmla="*/ 0 h 38"/>
                <a:gd name="T22" fmla="*/ 11 w 75"/>
                <a:gd name="T23" fmla="*/ 0 h 38"/>
                <a:gd name="T24" fmla="*/ 21 w 75"/>
                <a:gd name="T25" fmla="*/ 33 h 38"/>
                <a:gd name="T26" fmla="*/ 32 w 75"/>
                <a:gd name="T27" fmla="*/ 0 h 38"/>
                <a:gd name="T28" fmla="*/ 43 w 75"/>
                <a:gd name="T29" fmla="*/ 0 h 38"/>
                <a:gd name="T30" fmla="*/ 43 w 75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38">
                  <a:moveTo>
                    <a:pt x="43" y="0"/>
                  </a:moveTo>
                  <a:lnTo>
                    <a:pt x="54" y="33"/>
                  </a:lnTo>
                  <a:lnTo>
                    <a:pt x="64" y="0"/>
                  </a:lnTo>
                  <a:lnTo>
                    <a:pt x="75" y="0"/>
                  </a:lnTo>
                  <a:lnTo>
                    <a:pt x="59" y="38"/>
                  </a:lnTo>
                  <a:lnTo>
                    <a:pt x="48" y="38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27" y="38"/>
                  </a:lnTo>
                  <a:lnTo>
                    <a:pt x="16" y="38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1" y="33"/>
                  </a:lnTo>
                  <a:lnTo>
                    <a:pt x="32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6340475" y="3548063"/>
              <a:ext cx="22225" cy="12700"/>
            </a:xfrm>
            <a:custGeom>
              <a:avLst/>
              <a:gdLst>
                <a:gd name="T0" fmla="*/ 14 w 14"/>
                <a:gd name="T1" fmla="*/ 8 h 8"/>
                <a:gd name="T2" fmla="*/ 0 w 14"/>
                <a:gd name="T3" fmla="*/ 8 h 8"/>
                <a:gd name="T4" fmla="*/ 0 w 14"/>
                <a:gd name="T5" fmla="*/ 0 h 8"/>
                <a:gd name="T6" fmla="*/ 14 w 14"/>
                <a:gd name="T7" fmla="*/ 0 h 8"/>
                <a:gd name="T8" fmla="*/ 14 w 14"/>
                <a:gd name="T9" fmla="*/ 8 h 8"/>
                <a:gd name="T10" fmla="*/ 14 w 14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8">
                  <a:moveTo>
                    <a:pt x="14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6388100" y="3495675"/>
              <a:ext cx="68263" cy="77788"/>
            </a:xfrm>
            <a:custGeom>
              <a:avLst/>
              <a:gdLst>
                <a:gd name="T0" fmla="*/ 13 w 16"/>
                <a:gd name="T1" fmla="*/ 7 h 18"/>
                <a:gd name="T2" fmla="*/ 8 w 16"/>
                <a:gd name="T3" fmla="*/ 2 h 18"/>
                <a:gd name="T4" fmla="*/ 3 w 16"/>
                <a:gd name="T5" fmla="*/ 7 h 18"/>
                <a:gd name="T6" fmla="*/ 8 w 16"/>
                <a:gd name="T7" fmla="*/ 13 h 18"/>
                <a:gd name="T8" fmla="*/ 13 w 16"/>
                <a:gd name="T9" fmla="*/ 7 h 18"/>
                <a:gd name="T10" fmla="*/ 3 w 16"/>
                <a:gd name="T11" fmla="*/ 13 h 18"/>
                <a:gd name="T12" fmla="*/ 3 w 16"/>
                <a:gd name="T13" fmla="*/ 18 h 18"/>
                <a:gd name="T14" fmla="*/ 0 w 16"/>
                <a:gd name="T15" fmla="*/ 18 h 18"/>
                <a:gd name="T16" fmla="*/ 0 w 16"/>
                <a:gd name="T17" fmla="*/ 1 h 18"/>
                <a:gd name="T18" fmla="*/ 3 w 16"/>
                <a:gd name="T19" fmla="*/ 1 h 18"/>
                <a:gd name="T20" fmla="*/ 3 w 16"/>
                <a:gd name="T21" fmla="*/ 2 h 18"/>
                <a:gd name="T22" fmla="*/ 8 w 16"/>
                <a:gd name="T23" fmla="*/ 0 h 18"/>
                <a:gd name="T24" fmla="*/ 16 w 16"/>
                <a:gd name="T25" fmla="*/ 7 h 18"/>
                <a:gd name="T26" fmla="*/ 9 w 16"/>
                <a:gd name="T27" fmla="*/ 15 h 18"/>
                <a:gd name="T28" fmla="*/ 3 w 1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8">
                  <a:moveTo>
                    <a:pt x="13" y="7"/>
                  </a:moveTo>
                  <a:cubicBezTo>
                    <a:pt x="13" y="4"/>
                    <a:pt x="11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7"/>
                  </a:cubicBezTo>
                  <a:close/>
                  <a:moveTo>
                    <a:pt x="3" y="13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3" y="0"/>
                    <a:pt x="16" y="3"/>
                    <a:pt x="16" y="7"/>
                  </a:cubicBezTo>
                  <a:cubicBezTo>
                    <a:pt x="16" y="12"/>
                    <a:pt x="14" y="15"/>
                    <a:pt x="9" y="15"/>
                  </a:cubicBezTo>
                  <a:cubicBezTo>
                    <a:pt x="6" y="15"/>
                    <a:pt x="5" y="14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6477000" y="3495675"/>
              <a:ext cx="73025" cy="77788"/>
            </a:xfrm>
            <a:custGeom>
              <a:avLst/>
              <a:gdLst>
                <a:gd name="T0" fmla="*/ 13 w 17"/>
                <a:gd name="T1" fmla="*/ 7 h 18"/>
                <a:gd name="T2" fmla="*/ 9 w 17"/>
                <a:gd name="T3" fmla="*/ 2 h 18"/>
                <a:gd name="T4" fmla="*/ 4 w 17"/>
                <a:gd name="T5" fmla="*/ 7 h 18"/>
                <a:gd name="T6" fmla="*/ 9 w 17"/>
                <a:gd name="T7" fmla="*/ 13 h 18"/>
                <a:gd name="T8" fmla="*/ 13 w 17"/>
                <a:gd name="T9" fmla="*/ 7 h 18"/>
                <a:gd name="T10" fmla="*/ 4 w 17"/>
                <a:gd name="T11" fmla="*/ 13 h 18"/>
                <a:gd name="T12" fmla="*/ 4 w 17"/>
                <a:gd name="T13" fmla="*/ 18 h 18"/>
                <a:gd name="T14" fmla="*/ 0 w 17"/>
                <a:gd name="T15" fmla="*/ 18 h 18"/>
                <a:gd name="T16" fmla="*/ 0 w 17"/>
                <a:gd name="T17" fmla="*/ 1 h 18"/>
                <a:gd name="T18" fmla="*/ 4 w 17"/>
                <a:gd name="T19" fmla="*/ 1 h 18"/>
                <a:gd name="T20" fmla="*/ 4 w 17"/>
                <a:gd name="T21" fmla="*/ 2 h 18"/>
                <a:gd name="T22" fmla="*/ 9 w 17"/>
                <a:gd name="T23" fmla="*/ 0 h 18"/>
                <a:gd name="T24" fmla="*/ 17 w 17"/>
                <a:gd name="T25" fmla="*/ 7 h 18"/>
                <a:gd name="T26" fmla="*/ 9 w 17"/>
                <a:gd name="T27" fmla="*/ 15 h 18"/>
                <a:gd name="T28" fmla="*/ 4 w 17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8">
                  <a:moveTo>
                    <a:pt x="13" y="7"/>
                  </a:moveTo>
                  <a:cubicBezTo>
                    <a:pt x="13" y="4"/>
                    <a:pt x="12" y="2"/>
                    <a:pt x="9" y="2"/>
                  </a:cubicBezTo>
                  <a:cubicBezTo>
                    <a:pt x="5" y="2"/>
                    <a:pt x="4" y="4"/>
                    <a:pt x="4" y="7"/>
                  </a:cubicBezTo>
                  <a:cubicBezTo>
                    <a:pt x="4" y="11"/>
                    <a:pt x="5" y="13"/>
                    <a:pt x="9" y="13"/>
                  </a:cubicBezTo>
                  <a:cubicBezTo>
                    <a:pt x="12" y="13"/>
                    <a:pt x="13" y="11"/>
                    <a:pt x="13" y="7"/>
                  </a:cubicBezTo>
                  <a:close/>
                  <a:moveTo>
                    <a:pt x="4" y="13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4" y="0"/>
                    <a:pt x="17" y="3"/>
                    <a:pt x="17" y="7"/>
                  </a:cubicBezTo>
                  <a:cubicBezTo>
                    <a:pt x="17" y="12"/>
                    <a:pt x="14" y="15"/>
                    <a:pt x="9" y="15"/>
                  </a:cubicBezTo>
                  <a:cubicBezTo>
                    <a:pt x="7" y="15"/>
                    <a:pt x="5" y="14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6557963" y="3482975"/>
              <a:ext cx="47625" cy="77788"/>
            </a:xfrm>
            <a:custGeom>
              <a:avLst/>
              <a:gdLst>
                <a:gd name="T0" fmla="*/ 7 w 11"/>
                <a:gd name="T1" fmla="*/ 0 h 18"/>
                <a:gd name="T2" fmla="*/ 7 w 11"/>
                <a:gd name="T3" fmla="*/ 4 h 18"/>
                <a:gd name="T4" fmla="*/ 11 w 11"/>
                <a:gd name="T5" fmla="*/ 4 h 18"/>
                <a:gd name="T6" fmla="*/ 11 w 11"/>
                <a:gd name="T7" fmla="*/ 6 h 18"/>
                <a:gd name="T8" fmla="*/ 7 w 11"/>
                <a:gd name="T9" fmla="*/ 6 h 18"/>
                <a:gd name="T10" fmla="*/ 7 w 11"/>
                <a:gd name="T11" fmla="*/ 15 h 18"/>
                <a:gd name="T12" fmla="*/ 7 w 11"/>
                <a:gd name="T13" fmla="*/ 15 h 18"/>
                <a:gd name="T14" fmla="*/ 9 w 11"/>
                <a:gd name="T15" fmla="*/ 16 h 18"/>
                <a:gd name="T16" fmla="*/ 11 w 11"/>
                <a:gd name="T17" fmla="*/ 16 h 18"/>
                <a:gd name="T18" fmla="*/ 11 w 11"/>
                <a:gd name="T19" fmla="*/ 18 h 18"/>
                <a:gd name="T20" fmla="*/ 7 w 11"/>
                <a:gd name="T21" fmla="*/ 18 h 18"/>
                <a:gd name="T22" fmla="*/ 4 w 11"/>
                <a:gd name="T23" fmla="*/ 15 h 18"/>
                <a:gd name="T24" fmla="*/ 4 w 11"/>
                <a:gd name="T25" fmla="*/ 6 h 18"/>
                <a:gd name="T26" fmla="*/ 0 w 11"/>
                <a:gd name="T27" fmla="*/ 6 h 18"/>
                <a:gd name="T28" fmla="*/ 0 w 11"/>
                <a:gd name="T29" fmla="*/ 4 h 18"/>
                <a:gd name="T30" fmla="*/ 4 w 11"/>
                <a:gd name="T31" fmla="*/ 4 h 18"/>
                <a:gd name="T32" fmla="*/ 4 w 11"/>
                <a:gd name="T33" fmla="*/ 0 h 18"/>
                <a:gd name="T34" fmla="*/ 7 w 11"/>
                <a:gd name="T3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8">
                  <a:moveTo>
                    <a:pt x="7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8" y="16"/>
                    <a:pt x="9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4" y="17"/>
                    <a:pt x="4" y="1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6618288" y="3478213"/>
              <a:ext cx="71438" cy="82550"/>
            </a:xfrm>
            <a:custGeom>
              <a:avLst/>
              <a:gdLst>
                <a:gd name="T0" fmla="*/ 12 w 17"/>
                <a:gd name="T1" fmla="*/ 11 h 19"/>
                <a:gd name="T2" fmla="*/ 6 w 17"/>
                <a:gd name="T3" fmla="*/ 14 h 19"/>
                <a:gd name="T4" fmla="*/ 3 w 17"/>
                <a:gd name="T5" fmla="*/ 17 h 19"/>
                <a:gd name="T6" fmla="*/ 17 w 17"/>
                <a:gd name="T7" fmla="*/ 17 h 19"/>
                <a:gd name="T8" fmla="*/ 17 w 17"/>
                <a:gd name="T9" fmla="*/ 19 h 19"/>
                <a:gd name="T10" fmla="*/ 0 w 17"/>
                <a:gd name="T11" fmla="*/ 19 h 19"/>
                <a:gd name="T12" fmla="*/ 1 w 17"/>
                <a:gd name="T13" fmla="*/ 15 h 19"/>
                <a:gd name="T14" fmla="*/ 4 w 17"/>
                <a:gd name="T15" fmla="*/ 13 h 19"/>
                <a:gd name="T16" fmla="*/ 10 w 17"/>
                <a:gd name="T17" fmla="*/ 9 h 19"/>
                <a:gd name="T18" fmla="*/ 13 w 17"/>
                <a:gd name="T19" fmla="*/ 5 h 19"/>
                <a:gd name="T20" fmla="*/ 8 w 17"/>
                <a:gd name="T21" fmla="*/ 2 h 19"/>
                <a:gd name="T22" fmla="*/ 4 w 17"/>
                <a:gd name="T23" fmla="*/ 6 h 19"/>
                <a:gd name="T24" fmla="*/ 0 w 17"/>
                <a:gd name="T25" fmla="*/ 6 h 19"/>
                <a:gd name="T26" fmla="*/ 0 w 17"/>
                <a:gd name="T27" fmla="*/ 5 h 19"/>
                <a:gd name="T28" fmla="*/ 2 w 17"/>
                <a:gd name="T29" fmla="*/ 2 h 19"/>
                <a:gd name="T30" fmla="*/ 9 w 17"/>
                <a:gd name="T31" fmla="*/ 0 h 19"/>
                <a:gd name="T32" fmla="*/ 17 w 17"/>
                <a:gd name="T33" fmla="*/ 5 h 19"/>
                <a:gd name="T34" fmla="*/ 12 w 17"/>
                <a:gd name="T35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9">
                  <a:moveTo>
                    <a:pt x="12" y="11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4" y="15"/>
                    <a:pt x="4" y="16"/>
                    <a:pt x="3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7"/>
                    <a:pt x="0" y="16"/>
                    <a:pt x="1" y="15"/>
                  </a:cubicBezTo>
                  <a:cubicBezTo>
                    <a:pt x="1" y="14"/>
                    <a:pt x="2" y="14"/>
                    <a:pt x="4" y="13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8"/>
                    <a:pt x="14" y="7"/>
                    <a:pt x="13" y="5"/>
                  </a:cubicBezTo>
                  <a:cubicBezTo>
                    <a:pt x="13" y="3"/>
                    <a:pt x="12" y="2"/>
                    <a:pt x="8" y="2"/>
                  </a:cubicBezTo>
                  <a:cubicBezTo>
                    <a:pt x="5" y="2"/>
                    <a:pt x="3" y="4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4" y="0"/>
                    <a:pt x="17" y="2"/>
                    <a:pt x="17" y="5"/>
                  </a:cubicBezTo>
                  <a:cubicBezTo>
                    <a:pt x="17" y="7"/>
                    <a:pt x="16" y="9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6707188" y="3478213"/>
              <a:ext cx="80963" cy="82550"/>
            </a:xfrm>
            <a:custGeom>
              <a:avLst/>
              <a:gdLst>
                <a:gd name="T0" fmla="*/ 4 w 19"/>
                <a:gd name="T1" fmla="*/ 9 h 19"/>
                <a:gd name="T2" fmla="*/ 4 w 19"/>
                <a:gd name="T3" fmla="*/ 10 h 19"/>
                <a:gd name="T4" fmla="*/ 9 w 19"/>
                <a:gd name="T5" fmla="*/ 17 h 19"/>
                <a:gd name="T6" fmla="*/ 15 w 19"/>
                <a:gd name="T7" fmla="*/ 10 h 19"/>
                <a:gd name="T8" fmla="*/ 15 w 19"/>
                <a:gd name="T9" fmla="*/ 9 h 19"/>
                <a:gd name="T10" fmla="*/ 15 w 19"/>
                <a:gd name="T11" fmla="*/ 9 h 19"/>
                <a:gd name="T12" fmla="*/ 9 w 19"/>
                <a:gd name="T13" fmla="*/ 2 h 19"/>
                <a:gd name="T14" fmla="*/ 4 w 19"/>
                <a:gd name="T15" fmla="*/ 9 h 19"/>
                <a:gd name="T16" fmla="*/ 4 w 19"/>
                <a:gd name="T17" fmla="*/ 9 h 19"/>
                <a:gd name="T18" fmla="*/ 9 w 19"/>
                <a:gd name="T19" fmla="*/ 19 h 19"/>
                <a:gd name="T20" fmla="*/ 0 w 19"/>
                <a:gd name="T21" fmla="*/ 10 h 19"/>
                <a:gd name="T22" fmla="*/ 9 w 19"/>
                <a:gd name="T23" fmla="*/ 0 h 19"/>
                <a:gd name="T24" fmla="*/ 18 w 19"/>
                <a:gd name="T25" fmla="*/ 10 h 19"/>
                <a:gd name="T26" fmla="*/ 9 w 19"/>
                <a:gd name="T2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9">
                  <a:moveTo>
                    <a:pt x="4" y="9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5"/>
                    <a:pt x="5" y="17"/>
                    <a:pt x="9" y="17"/>
                  </a:cubicBezTo>
                  <a:cubicBezTo>
                    <a:pt x="13" y="17"/>
                    <a:pt x="15" y="15"/>
                    <a:pt x="15" y="10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4"/>
                    <a:pt x="13" y="2"/>
                    <a:pt x="9" y="2"/>
                  </a:cubicBezTo>
                  <a:cubicBezTo>
                    <a:pt x="6" y="2"/>
                    <a:pt x="4" y="4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9" y="19"/>
                  </a:moveTo>
                  <a:cubicBezTo>
                    <a:pt x="3" y="19"/>
                    <a:pt x="0" y="16"/>
                    <a:pt x="0" y="10"/>
                  </a:cubicBezTo>
                  <a:cubicBezTo>
                    <a:pt x="0" y="3"/>
                    <a:pt x="3" y="0"/>
                    <a:pt x="9" y="0"/>
                  </a:cubicBezTo>
                  <a:cubicBezTo>
                    <a:pt x="16" y="0"/>
                    <a:pt x="19" y="3"/>
                    <a:pt x="18" y="10"/>
                  </a:cubicBezTo>
                  <a:cubicBezTo>
                    <a:pt x="19" y="16"/>
                    <a:pt x="16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6808788" y="3548063"/>
              <a:ext cx="17463" cy="12700"/>
            </a:xfrm>
            <a:custGeom>
              <a:avLst/>
              <a:gdLst>
                <a:gd name="T0" fmla="*/ 11 w 11"/>
                <a:gd name="T1" fmla="*/ 8 h 8"/>
                <a:gd name="T2" fmla="*/ 0 w 11"/>
                <a:gd name="T3" fmla="*/ 8 h 8"/>
                <a:gd name="T4" fmla="*/ 0 w 11"/>
                <a:gd name="T5" fmla="*/ 0 h 8"/>
                <a:gd name="T6" fmla="*/ 11 w 11"/>
                <a:gd name="T7" fmla="*/ 0 h 8"/>
                <a:gd name="T8" fmla="*/ 11 w 11"/>
                <a:gd name="T9" fmla="*/ 8 h 8"/>
                <a:gd name="T10" fmla="*/ 11 w 11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11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8"/>
                  </a:lnTo>
                  <a:lnTo>
                    <a:pt x="1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6843713" y="3500438"/>
              <a:ext cx="71438" cy="60325"/>
            </a:xfrm>
            <a:custGeom>
              <a:avLst/>
              <a:gdLst>
                <a:gd name="T0" fmla="*/ 13 w 17"/>
                <a:gd name="T1" fmla="*/ 9 h 14"/>
                <a:gd name="T2" fmla="*/ 17 w 17"/>
                <a:gd name="T3" fmla="*/ 9 h 14"/>
                <a:gd name="T4" fmla="*/ 9 w 17"/>
                <a:gd name="T5" fmla="*/ 14 h 14"/>
                <a:gd name="T6" fmla="*/ 1 w 17"/>
                <a:gd name="T7" fmla="*/ 7 h 14"/>
                <a:gd name="T8" fmla="*/ 9 w 17"/>
                <a:gd name="T9" fmla="*/ 0 h 14"/>
                <a:gd name="T10" fmla="*/ 16 w 17"/>
                <a:gd name="T11" fmla="*/ 4 h 14"/>
                <a:gd name="T12" fmla="*/ 13 w 17"/>
                <a:gd name="T13" fmla="*/ 4 h 14"/>
                <a:gd name="T14" fmla="*/ 9 w 17"/>
                <a:gd name="T15" fmla="*/ 1 h 14"/>
                <a:gd name="T16" fmla="*/ 4 w 17"/>
                <a:gd name="T17" fmla="*/ 7 h 14"/>
                <a:gd name="T18" fmla="*/ 9 w 17"/>
                <a:gd name="T19" fmla="*/ 12 h 14"/>
                <a:gd name="T20" fmla="*/ 13 w 17"/>
                <a:gd name="T2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4">
                  <a:moveTo>
                    <a:pt x="13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12"/>
                    <a:pt x="14" y="14"/>
                    <a:pt x="9" y="14"/>
                  </a:cubicBezTo>
                  <a:cubicBezTo>
                    <a:pt x="3" y="14"/>
                    <a:pt x="0" y="12"/>
                    <a:pt x="1" y="7"/>
                  </a:cubicBezTo>
                  <a:cubicBezTo>
                    <a:pt x="0" y="2"/>
                    <a:pt x="3" y="0"/>
                    <a:pt x="9" y="0"/>
                  </a:cubicBezTo>
                  <a:cubicBezTo>
                    <a:pt x="14" y="0"/>
                    <a:pt x="16" y="1"/>
                    <a:pt x="16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2" y="1"/>
                    <a:pt x="9" y="1"/>
                  </a:cubicBezTo>
                  <a:cubicBezTo>
                    <a:pt x="6" y="1"/>
                    <a:pt x="4" y="3"/>
                    <a:pt x="4" y="7"/>
                  </a:cubicBezTo>
                  <a:cubicBezTo>
                    <a:pt x="4" y="11"/>
                    <a:pt x="6" y="12"/>
                    <a:pt x="9" y="12"/>
                  </a:cubicBezTo>
                  <a:cubicBezTo>
                    <a:pt x="12" y="12"/>
                    <a:pt x="13" y="11"/>
                    <a:pt x="1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6927850" y="3500438"/>
              <a:ext cx="77788" cy="60325"/>
            </a:xfrm>
            <a:custGeom>
              <a:avLst/>
              <a:gdLst>
                <a:gd name="T0" fmla="*/ 18 w 18"/>
                <a:gd name="T1" fmla="*/ 6 h 14"/>
                <a:gd name="T2" fmla="*/ 9 w 18"/>
                <a:gd name="T3" fmla="*/ 14 h 14"/>
                <a:gd name="T4" fmla="*/ 0 w 18"/>
                <a:gd name="T5" fmla="*/ 6 h 14"/>
                <a:gd name="T6" fmla="*/ 9 w 18"/>
                <a:gd name="T7" fmla="*/ 0 h 14"/>
                <a:gd name="T8" fmla="*/ 18 w 18"/>
                <a:gd name="T9" fmla="*/ 6 h 14"/>
                <a:gd name="T10" fmla="*/ 14 w 18"/>
                <a:gd name="T11" fmla="*/ 7 h 14"/>
                <a:gd name="T12" fmla="*/ 9 w 18"/>
                <a:gd name="T13" fmla="*/ 1 h 14"/>
                <a:gd name="T14" fmla="*/ 4 w 18"/>
                <a:gd name="T15" fmla="*/ 7 h 14"/>
                <a:gd name="T16" fmla="*/ 9 w 18"/>
                <a:gd name="T17" fmla="*/ 12 h 14"/>
                <a:gd name="T18" fmla="*/ 14 w 18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cubicBezTo>
                    <a:pt x="18" y="11"/>
                    <a:pt x="15" y="14"/>
                    <a:pt x="9" y="14"/>
                  </a:cubicBezTo>
                  <a:cubicBezTo>
                    <a:pt x="3" y="14"/>
                    <a:pt x="0" y="11"/>
                    <a:pt x="0" y="6"/>
                  </a:cubicBezTo>
                  <a:cubicBezTo>
                    <a:pt x="0" y="2"/>
                    <a:pt x="3" y="0"/>
                    <a:pt x="9" y="0"/>
                  </a:cubicBezTo>
                  <a:cubicBezTo>
                    <a:pt x="15" y="0"/>
                    <a:pt x="17" y="2"/>
                    <a:pt x="18" y="6"/>
                  </a:cubicBezTo>
                  <a:close/>
                  <a:moveTo>
                    <a:pt x="14" y="7"/>
                  </a:moveTo>
                  <a:cubicBezTo>
                    <a:pt x="14" y="3"/>
                    <a:pt x="12" y="1"/>
                    <a:pt x="9" y="1"/>
                  </a:cubicBezTo>
                  <a:cubicBezTo>
                    <a:pt x="5" y="1"/>
                    <a:pt x="3" y="3"/>
                    <a:pt x="4" y="7"/>
                  </a:cubicBezTo>
                  <a:cubicBezTo>
                    <a:pt x="3" y="11"/>
                    <a:pt x="5" y="12"/>
                    <a:pt x="9" y="12"/>
                  </a:cubicBezTo>
                  <a:cubicBezTo>
                    <a:pt x="12" y="12"/>
                    <a:pt x="14" y="11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7026275" y="3500438"/>
              <a:ext cx="115888" cy="60325"/>
            </a:xfrm>
            <a:custGeom>
              <a:avLst/>
              <a:gdLst>
                <a:gd name="T0" fmla="*/ 3 w 27"/>
                <a:gd name="T1" fmla="*/ 5 h 14"/>
                <a:gd name="T2" fmla="*/ 3 w 27"/>
                <a:gd name="T3" fmla="*/ 14 h 14"/>
                <a:gd name="T4" fmla="*/ 0 w 27"/>
                <a:gd name="T5" fmla="*/ 14 h 14"/>
                <a:gd name="T6" fmla="*/ 0 w 27"/>
                <a:gd name="T7" fmla="*/ 0 h 14"/>
                <a:gd name="T8" fmla="*/ 3 w 27"/>
                <a:gd name="T9" fmla="*/ 0 h 14"/>
                <a:gd name="T10" fmla="*/ 3 w 27"/>
                <a:gd name="T11" fmla="*/ 2 h 14"/>
                <a:gd name="T12" fmla="*/ 9 w 27"/>
                <a:gd name="T13" fmla="*/ 0 h 14"/>
                <a:gd name="T14" fmla="*/ 15 w 27"/>
                <a:gd name="T15" fmla="*/ 2 h 14"/>
                <a:gd name="T16" fmla="*/ 21 w 27"/>
                <a:gd name="T17" fmla="*/ 0 h 14"/>
                <a:gd name="T18" fmla="*/ 26 w 27"/>
                <a:gd name="T19" fmla="*/ 1 h 14"/>
                <a:gd name="T20" fmla="*/ 27 w 27"/>
                <a:gd name="T21" fmla="*/ 4 h 14"/>
                <a:gd name="T22" fmla="*/ 27 w 27"/>
                <a:gd name="T23" fmla="*/ 14 h 14"/>
                <a:gd name="T24" fmla="*/ 24 w 27"/>
                <a:gd name="T25" fmla="*/ 14 h 14"/>
                <a:gd name="T26" fmla="*/ 24 w 27"/>
                <a:gd name="T27" fmla="*/ 4 h 14"/>
                <a:gd name="T28" fmla="*/ 20 w 27"/>
                <a:gd name="T29" fmla="*/ 1 h 14"/>
                <a:gd name="T30" fmla="*/ 17 w 27"/>
                <a:gd name="T31" fmla="*/ 2 h 14"/>
                <a:gd name="T32" fmla="*/ 15 w 27"/>
                <a:gd name="T33" fmla="*/ 5 h 14"/>
                <a:gd name="T34" fmla="*/ 15 w 27"/>
                <a:gd name="T35" fmla="*/ 14 h 14"/>
                <a:gd name="T36" fmla="*/ 12 w 27"/>
                <a:gd name="T37" fmla="*/ 14 h 14"/>
                <a:gd name="T38" fmla="*/ 12 w 27"/>
                <a:gd name="T39" fmla="*/ 4 h 14"/>
                <a:gd name="T40" fmla="*/ 8 w 27"/>
                <a:gd name="T41" fmla="*/ 1 h 14"/>
                <a:gd name="T42" fmla="*/ 5 w 27"/>
                <a:gd name="T43" fmla="*/ 2 h 14"/>
                <a:gd name="T44" fmla="*/ 3 w 27"/>
                <a:gd name="T4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14">
                  <a:moveTo>
                    <a:pt x="3" y="5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0"/>
                    <a:pt x="19" y="0"/>
                    <a:pt x="21" y="0"/>
                  </a:cubicBezTo>
                  <a:cubicBezTo>
                    <a:pt x="23" y="0"/>
                    <a:pt x="25" y="0"/>
                    <a:pt x="26" y="1"/>
                  </a:cubicBezTo>
                  <a:cubicBezTo>
                    <a:pt x="27" y="1"/>
                    <a:pt x="27" y="2"/>
                    <a:pt x="27" y="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3" y="1"/>
                    <a:pt x="20" y="1"/>
                  </a:cubicBezTo>
                  <a:cubicBezTo>
                    <a:pt x="19" y="1"/>
                    <a:pt x="18" y="2"/>
                    <a:pt x="17" y="2"/>
                  </a:cubicBezTo>
                  <a:cubicBezTo>
                    <a:pt x="16" y="3"/>
                    <a:pt x="15" y="3"/>
                    <a:pt x="15" y="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1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4" y="3"/>
                    <a:pt x="3" y="3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5676900" y="3224213"/>
              <a:ext cx="258763" cy="155575"/>
            </a:xfrm>
            <a:custGeom>
              <a:avLst/>
              <a:gdLst>
                <a:gd name="T0" fmla="*/ 59 w 61"/>
                <a:gd name="T1" fmla="*/ 0 h 36"/>
                <a:gd name="T2" fmla="*/ 57 w 61"/>
                <a:gd name="T3" fmla="*/ 0 h 36"/>
                <a:gd name="T4" fmla="*/ 20 w 61"/>
                <a:gd name="T5" fmla="*/ 17 h 36"/>
                <a:gd name="T6" fmla="*/ 6 w 61"/>
                <a:gd name="T7" fmla="*/ 19 h 36"/>
                <a:gd name="T8" fmla="*/ 5 w 61"/>
                <a:gd name="T9" fmla="*/ 24 h 36"/>
                <a:gd name="T10" fmla="*/ 11 w 61"/>
                <a:gd name="T11" fmla="*/ 33 h 36"/>
                <a:gd name="T12" fmla="*/ 59 w 61"/>
                <a:gd name="T13" fmla="*/ 4 h 36"/>
                <a:gd name="T14" fmla="*/ 59 w 6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36">
                  <a:moveTo>
                    <a:pt x="5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4"/>
                    <a:pt x="31" y="18"/>
                    <a:pt x="20" y="17"/>
                  </a:cubicBezTo>
                  <a:cubicBezTo>
                    <a:pt x="14" y="16"/>
                    <a:pt x="9" y="18"/>
                    <a:pt x="6" y="19"/>
                  </a:cubicBezTo>
                  <a:cubicBezTo>
                    <a:pt x="6" y="22"/>
                    <a:pt x="5" y="23"/>
                    <a:pt x="5" y="24"/>
                  </a:cubicBezTo>
                  <a:cubicBezTo>
                    <a:pt x="2" y="28"/>
                    <a:pt x="0" y="31"/>
                    <a:pt x="11" y="33"/>
                  </a:cubicBezTo>
                  <a:cubicBezTo>
                    <a:pt x="40" y="36"/>
                    <a:pt x="58" y="5"/>
                    <a:pt x="59" y="4"/>
                  </a:cubicBezTo>
                  <a:cubicBezTo>
                    <a:pt x="61" y="3"/>
                    <a:pt x="59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5611813" y="3106738"/>
              <a:ext cx="307975" cy="185738"/>
            </a:xfrm>
            <a:custGeom>
              <a:avLst/>
              <a:gdLst>
                <a:gd name="T0" fmla="*/ 35 w 72"/>
                <a:gd name="T1" fmla="*/ 41 h 43"/>
                <a:gd name="T2" fmla="*/ 72 w 72"/>
                <a:gd name="T3" fmla="*/ 24 h 43"/>
                <a:gd name="T4" fmla="*/ 60 w 72"/>
                <a:gd name="T5" fmla="*/ 19 h 43"/>
                <a:gd name="T6" fmla="*/ 38 w 72"/>
                <a:gd name="T7" fmla="*/ 29 h 43"/>
                <a:gd name="T8" fmla="*/ 35 w 72"/>
                <a:gd name="T9" fmla="*/ 10 h 43"/>
                <a:gd name="T10" fmla="*/ 4 w 72"/>
                <a:gd name="T11" fmla="*/ 0 h 43"/>
                <a:gd name="T12" fmla="*/ 2 w 72"/>
                <a:gd name="T13" fmla="*/ 5 h 43"/>
                <a:gd name="T14" fmla="*/ 12 w 72"/>
                <a:gd name="T15" fmla="*/ 13 h 43"/>
                <a:gd name="T16" fmla="*/ 20 w 72"/>
                <a:gd name="T17" fmla="*/ 32 h 43"/>
                <a:gd name="T18" fmla="*/ 21 w 72"/>
                <a:gd name="T19" fmla="*/ 43 h 43"/>
                <a:gd name="T20" fmla="*/ 35 w 72"/>
                <a:gd name="T21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43">
                  <a:moveTo>
                    <a:pt x="35" y="41"/>
                  </a:moveTo>
                  <a:cubicBezTo>
                    <a:pt x="46" y="42"/>
                    <a:pt x="62" y="38"/>
                    <a:pt x="72" y="24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9" y="30"/>
                    <a:pt x="47" y="38"/>
                    <a:pt x="38" y="29"/>
                  </a:cubicBezTo>
                  <a:cubicBezTo>
                    <a:pt x="30" y="22"/>
                    <a:pt x="35" y="10"/>
                    <a:pt x="35" y="10"/>
                  </a:cubicBezTo>
                  <a:cubicBezTo>
                    <a:pt x="35" y="10"/>
                    <a:pt x="7" y="0"/>
                    <a:pt x="4" y="0"/>
                  </a:cubicBezTo>
                  <a:cubicBezTo>
                    <a:pt x="0" y="1"/>
                    <a:pt x="2" y="5"/>
                    <a:pt x="2" y="5"/>
                  </a:cubicBezTo>
                  <a:cubicBezTo>
                    <a:pt x="2" y="5"/>
                    <a:pt x="8" y="9"/>
                    <a:pt x="12" y="13"/>
                  </a:cubicBezTo>
                  <a:cubicBezTo>
                    <a:pt x="17" y="19"/>
                    <a:pt x="19" y="26"/>
                    <a:pt x="20" y="32"/>
                  </a:cubicBezTo>
                  <a:cubicBezTo>
                    <a:pt x="21" y="36"/>
                    <a:pt x="21" y="40"/>
                    <a:pt x="21" y="43"/>
                  </a:cubicBezTo>
                  <a:cubicBezTo>
                    <a:pt x="24" y="42"/>
                    <a:pt x="29" y="40"/>
                    <a:pt x="35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5773738" y="3189288"/>
              <a:ext cx="47625" cy="42863"/>
            </a:xfrm>
            <a:custGeom>
              <a:avLst/>
              <a:gdLst>
                <a:gd name="T0" fmla="*/ 7 w 11"/>
                <a:gd name="T1" fmla="*/ 10 h 10"/>
                <a:gd name="T2" fmla="*/ 10 w 11"/>
                <a:gd name="T3" fmla="*/ 10 h 10"/>
                <a:gd name="T4" fmla="*/ 11 w 11"/>
                <a:gd name="T5" fmla="*/ 10 h 10"/>
                <a:gd name="T6" fmla="*/ 10 w 11"/>
                <a:gd name="T7" fmla="*/ 1 h 10"/>
                <a:gd name="T8" fmla="*/ 8 w 11"/>
                <a:gd name="T9" fmla="*/ 0 h 10"/>
                <a:gd name="T10" fmla="*/ 0 w 11"/>
                <a:gd name="T11" fmla="*/ 4 h 10"/>
                <a:gd name="T12" fmla="*/ 7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7" y="10"/>
                  </a:moveTo>
                  <a:cubicBezTo>
                    <a:pt x="8" y="10"/>
                    <a:pt x="9" y="10"/>
                    <a:pt x="10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1" y="9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7"/>
                    <a:pt x="3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24"/>
            <p:cNvSpPr/>
            <p:nvPr/>
          </p:nvSpPr>
          <p:spPr bwMode="auto">
            <a:xfrm>
              <a:off x="5821363" y="3189288"/>
              <a:ext cx="25400" cy="39688"/>
            </a:xfrm>
            <a:custGeom>
              <a:avLst/>
              <a:gdLst>
                <a:gd name="T0" fmla="*/ 6 w 6"/>
                <a:gd name="T1" fmla="*/ 3 h 9"/>
                <a:gd name="T2" fmla="*/ 3 w 6"/>
                <a:gd name="T3" fmla="*/ 0 h 9"/>
                <a:gd name="T4" fmla="*/ 0 w 6"/>
                <a:gd name="T5" fmla="*/ 2 h 9"/>
                <a:gd name="T6" fmla="*/ 1 w 6"/>
                <a:gd name="T7" fmla="*/ 9 h 9"/>
                <a:gd name="T8" fmla="*/ 6 w 6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9">
                  <a:moveTo>
                    <a:pt x="6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8"/>
                    <a:pt x="5" y="6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5829300" y="3163888"/>
              <a:ext cx="22225" cy="33338"/>
            </a:xfrm>
            <a:custGeom>
              <a:avLst/>
              <a:gdLst>
                <a:gd name="T0" fmla="*/ 4 w 5"/>
                <a:gd name="T1" fmla="*/ 8 h 8"/>
                <a:gd name="T2" fmla="*/ 4 w 5"/>
                <a:gd name="T3" fmla="*/ 8 h 8"/>
                <a:gd name="T4" fmla="*/ 2 w 5"/>
                <a:gd name="T5" fmla="*/ 0 h 8"/>
                <a:gd name="T6" fmla="*/ 2 w 5"/>
                <a:gd name="T7" fmla="*/ 0 h 8"/>
                <a:gd name="T8" fmla="*/ 0 w 5"/>
                <a:gd name="T9" fmla="*/ 3 h 8"/>
                <a:gd name="T10" fmla="*/ 1 w 5"/>
                <a:gd name="T11" fmla="*/ 5 h 8"/>
                <a:gd name="T12" fmla="*/ 4 w 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5"/>
                    <a:pt x="4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5799138" y="3154363"/>
              <a:ext cx="34925" cy="17463"/>
            </a:xfrm>
            <a:custGeom>
              <a:avLst/>
              <a:gdLst>
                <a:gd name="T0" fmla="*/ 4 w 8"/>
                <a:gd name="T1" fmla="*/ 0 h 4"/>
                <a:gd name="T2" fmla="*/ 0 w 8"/>
                <a:gd name="T3" fmla="*/ 0 h 4"/>
                <a:gd name="T4" fmla="*/ 3 w 8"/>
                <a:gd name="T5" fmla="*/ 3 h 4"/>
                <a:gd name="T6" fmla="*/ 7 w 8"/>
                <a:gd name="T7" fmla="*/ 4 h 4"/>
                <a:gd name="T8" fmla="*/ 8 w 8"/>
                <a:gd name="T9" fmla="*/ 2 h 4"/>
                <a:gd name="T10" fmla="*/ 4 w 8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5770563" y="3154363"/>
              <a:ext cx="38100" cy="47625"/>
            </a:xfrm>
            <a:custGeom>
              <a:avLst/>
              <a:gdLst>
                <a:gd name="T0" fmla="*/ 9 w 9"/>
                <a:gd name="T1" fmla="*/ 7 h 11"/>
                <a:gd name="T2" fmla="*/ 9 w 9"/>
                <a:gd name="T3" fmla="*/ 4 h 11"/>
                <a:gd name="T4" fmla="*/ 6 w 9"/>
                <a:gd name="T5" fmla="*/ 0 h 11"/>
                <a:gd name="T6" fmla="*/ 0 w 9"/>
                <a:gd name="T7" fmla="*/ 7 h 11"/>
                <a:gd name="T8" fmla="*/ 0 w 9"/>
                <a:gd name="T9" fmla="*/ 11 h 11"/>
                <a:gd name="T10" fmla="*/ 9 w 9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1">
                  <a:moveTo>
                    <a:pt x="9" y="7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1" y="4"/>
                    <a:pt x="0" y="7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9" y="7"/>
                    <a:pt x="9" y="7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5075238" y="3194050"/>
              <a:ext cx="592138" cy="250825"/>
            </a:xfrm>
            <a:custGeom>
              <a:avLst/>
              <a:gdLst>
                <a:gd name="T0" fmla="*/ 135 w 139"/>
                <a:gd name="T1" fmla="*/ 9 h 58"/>
                <a:gd name="T2" fmla="*/ 0 w 139"/>
                <a:gd name="T3" fmla="*/ 58 h 58"/>
                <a:gd name="T4" fmla="*/ 137 w 139"/>
                <a:gd name="T5" fmla="*/ 33 h 58"/>
                <a:gd name="T6" fmla="*/ 138 w 139"/>
                <a:gd name="T7" fmla="*/ 31 h 58"/>
                <a:gd name="T8" fmla="*/ 135 w 139"/>
                <a:gd name="T9" fmla="*/ 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58">
                  <a:moveTo>
                    <a:pt x="135" y="9"/>
                  </a:moveTo>
                  <a:cubicBezTo>
                    <a:pt x="55" y="0"/>
                    <a:pt x="16" y="36"/>
                    <a:pt x="0" y="58"/>
                  </a:cubicBezTo>
                  <a:cubicBezTo>
                    <a:pt x="15" y="41"/>
                    <a:pt x="52" y="14"/>
                    <a:pt x="137" y="33"/>
                  </a:cubicBezTo>
                  <a:cubicBezTo>
                    <a:pt x="138" y="32"/>
                    <a:pt x="138" y="31"/>
                    <a:pt x="138" y="31"/>
                  </a:cubicBezTo>
                  <a:cubicBezTo>
                    <a:pt x="139" y="22"/>
                    <a:pt x="138" y="15"/>
                    <a:pt x="13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5072063" y="3275013"/>
              <a:ext cx="688975" cy="273050"/>
            </a:xfrm>
            <a:custGeom>
              <a:avLst/>
              <a:gdLst>
                <a:gd name="T0" fmla="*/ 138 w 162"/>
                <a:gd name="T1" fmla="*/ 59 h 63"/>
                <a:gd name="T2" fmla="*/ 132 w 162"/>
                <a:gd name="T3" fmla="*/ 33 h 63"/>
                <a:gd name="T4" fmla="*/ 139 w 162"/>
                <a:gd name="T5" fmla="*/ 18 h 63"/>
                <a:gd name="T6" fmla="*/ 4 w 162"/>
                <a:gd name="T7" fmla="*/ 43 h 63"/>
                <a:gd name="T8" fmla="*/ 1 w 162"/>
                <a:gd name="T9" fmla="*/ 46 h 63"/>
                <a:gd name="T10" fmla="*/ 0 w 162"/>
                <a:gd name="T11" fmla="*/ 50 h 63"/>
                <a:gd name="T12" fmla="*/ 58 w 162"/>
                <a:gd name="T13" fmla="*/ 22 h 63"/>
                <a:gd name="T14" fmla="*/ 74 w 162"/>
                <a:gd name="T15" fmla="*/ 24 h 63"/>
                <a:gd name="T16" fmla="*/ 92 w 162"/>
                <a:gd name="T17" fmla="*/ 27 h 63"/>
                <a:gd name="T18" fmla="*/ 125 w 162"/>
                <a:gd name="T19" fmla="*/ 61 h 63"/>
                <a:gd name="T20" fmla="*/ 125 w 162"/>
                <a:gd name="T21" fmla="*/ 62 h 63"/>
                <a:gd name="T22" fmla="*/ 162 w 162"/>
                <a:gd name="T23" fmla="*/ 63 h 63"/>
                <a:gd name="T24" fmla="*/ 162 w 162"/>
                <a:gd name="T25" fmla="*/ 62 h 63"/>
                <a:gd name="T26" fmla="*/ 138 w 162"/>
                <a:gd name="T27" fmla="*/ 5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63">
                  <a:moveTo>
                    <a:pt x="138" y="59"/>
                  </a:moveTo>
                  <a:cubicBezTo>
                    <a:pt x="138" y="59"/>
                    <a:pt x="140" y="45"/>
                    <a:pt x="132" y="33"/>
                  </a:cubicBezTo>
                  <a:cubicBezTo>
                    <a:pt x="131" y="32"/>
                    <a:pt x="139" y="18"/>
                    <a:pt x="139" y="18"/>
                  </a:cubicBezTo>
                  <a:cubicBezTo>
                    <a:pt x="55" y="0"/>
                    <a:pt x="18" y="26"/>
                    <a:pt x="4" y="43"/>
                  </a:cubicBezTo>
                  <a:cubicBezTo>
                    <a:pt x="3" y="44"/>
                    <a:pt x="2" y="45"/>
                    <a:pt x="1" y="46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11" y="33"/>
                    <a:pt x="32" y="21"/>
                    <a:pt x="58" y="22"/>
                  </a:cubicBezTo>
                  <a:cubicBezTo>
                    <a:pt x="64" y="23"/>
                    <a:pt x="69" y="23"/>
                    <a:pt x="74" y="24"/>
                  </a:cubicBezTo>
                  <a:cubicBezTo>
                    <a:pt x="80" y="25"/>
                    <a:pt x="86" y="26"/>
                    <a:pt x="92" y="27"/>
                  </a:cubicBezTo>
                  <a:cubicBezTo>
                    <a:pt x="127" y="39"/>
                    <a:pt x="125" y="61"/>
                    <a:pt x="125" y="61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38" y="59"/>
                    <a:pt x="138" y="59"/>
                    <a:pt x="13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5075238" y="3128963"/>
              <a:ext cx="571500" cy="288925"/>
            </a:xfrm>
            <a:custGeom>
              <a:avLst/>
              <a:gdLst>
                <a:gd name="T0" fmla="*/ 109 w 134"/>
                <a:gd name="T1" fmla="*/ 1 h 67"/>
                <a:gd name="T2" fmla="*/ 79 w 134"/>
                <a:gd name="T3" fmla="*/ 3 h 67"/>
                <a:gd name="T4" fmla="*/ 0 w 134"/>
                <a:gd name="T5" fmla="*/ 67 h 67"/>
                <a:gd name="T6" fmla="*/ 2 w 134"/>
                <a:gd name="T7" fmla="*/ 65 h 67"/>
                <a:gd name="T8" fmla="*/ 134 w 134"/>
                <a:gd name="T9" fmla="*/ 21 h 67"/>
                <a:gd name="T10" fmla="*/ 109 w 134"/>
                <a:gd name="T11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67">
                  <a:moveTo>
                    <a:pt x="109" y="1"/>
                  </a:moveTo>
                  <a:cubicBezTo>
                    <a:pt x="94" y="0"/>
                    <a:pt x="79" y="3"/>
                    <a:pt x="79" y="3"/>
                  </a:cubicBezTo>
                  <a:cubicBezTo>
                    <a:pt x="26" y="10"/>
                    <a:pt x="8" y="51"/>
                    <a:pt x="0" y="67"/>
                  </a:cubicBezTo>
                  <a:cubicBezTo>
                    <a:pt x="0" y="66"/>
                    <a:pt x="1" y="66"/>
                    <a:pt x="2" y="65"/>
                  </a:cubicBezTo>
                  <a:cubicBezTo>
                    <a:pt x="17" y="44"/>
                    <a:pt x="53" y="11"/>
                    <a:pt x="134" y="21"/>
                  </a:cubicBezTo>
                  <a:cubicBezTo>
                    <a:pt x="126" y="8"/>
                    <a:pt x="112" y="3"/>
                    <a:pt x="10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31"/>
            <p:cNvSpPr/>
            <p:nvPr/>
          </p:nvSpPr>
          <p:spPr bwMode="auto">
            <a:xfrm>
              <a:off x="5033963" y="3387725"/>
              <a:ext cx="536575" cy="381000"/>
            </a:xfrm>
            <a:custGeom>
              <a:avLst/>
              <a:gdLst>
                <a:gd name="T0" fmla="*/ 125 w 126"/>
                <a:gd name="T1" fmla="*/ 33 h 88"/>
                <a:gd name="T2" fmla="*/ 107 w 126"/>
                <a:gd name="T3" fmla="*/ 31 h 88"/>
                <a:gd name="T4" fmla="*/ 82 w 126"/>
                <a:gd name="T5" fmla="*/ 3 h 88"/>
                <a:gd name="T6" fmla="*/ 52 w 126"/>
                <a:gd name="T7" fmla="*/ 1 h 88"/>
                <a:gd name="T8" fmla="*/ 5 w 126"/>
                <a:gd name="T9" fmla="*/ 61 h 88"/>
                <a:gd name="T10" fmla="*/ 53 w 126"/>
                <a:gd name="T11" fmla="*/ 73 h 88"/>
                <a:gd name="T12" fmla="*/ 33 w 126"/>
                <a:gd name="T13" fmla="*/ 49 h 88"/>
                <a:gd name="T14" fmla="*/ 28 w 126"/>
                <a:gd name="T15" fmla="*/ 67 h 88"/>
                <a:gd name="T16" fmla="*/ 40 w 126"/>
                <a:gd name="T17" fmla="*/ 65 h 88"/>
                <a:gd name="T18" fmla="*/ 39 w 126"/>
                <a:gd name="T19" fmla="*/ 64 h 88"/>
                <a:gd name="T20" fmla="*/ 33 w 126"/>
                <a:gd name="T21" fmla="*/ 65 h 88"/>
                <a:gd name="T22" fmla="*/ 39 w 126"/>
                <a:gd name="T23" fmla="*/ 53 h 88"/>
                <a:gd name="T24" fmla="*/ 32 w 126"/>
                <a:gd name="T25" fmla="*/ 76 h 88"/>
                <a:gd name="T26" fmla="*/ 16 w 126"/>
                <a:gd name="T27" fmla="*/ 48 h 88"/>
                <a:gd name="T28" fmla="*/ 31 w 126"/>
                <a:gd name="T29" fmla="*/ 22 h 88"/>
                <a:gd name="T30" fmla="*/ 50 w 126"/>
                <a:gd name="T31" fmla="*/ 36 h 88"/>
                <a:gd name="T32" fmla="*/ 82 w 126"/>
                <a:gd name="T33" fmla="*/ 36 h 88"/>
                <a:gd name="T34" fmla="*/ 81 w 126"/>
                <a:gd name="T35" fmla="*/ 34 h 88"/>
                <a:gd name="T36" fmla="*/ 63 w 126"/>
                <a:gd name="T37" fmla="*/ 32 h 88"/>
                <a:gd name="T38" fmla="*/ 53 w 126"/>
                <a:gd name="T39" fmla="*/ 14 h 88"/>
                <a:gd name="T40" fmla="*/ 60 w 126"/>
                <a:gd name="T41" fmla="*/ 12 h 88"/>
                <a:gd name="T42" fmla="*/ 72 w 126"/>
                <a:gd name="T43" fmla="*/ 13 h 88"/>
                <a:gd name="T44" fmla="*/ 73 w 126"/>
                <a:gd name="T45" fmla="*/ 13 h 88"/>
                <a:gd name="T46" fmla="*/ 95 w 126"/>
                <a:gd name="T47" fmla="*/ 35 h 88"/>
                <a:gd name="T48" fmla="*/ 126 w 126"/>
                <a:gd name="T49" fmla="*/ 35 h 88"/>
                <a:gd name="T50" fmla="*/ 125 w 126"/>
                <a:gd name="T51" fmla="*/ 3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6" h="88">
                  <a:moveTo>
                    <a:pt x="125" y="33"/>
                  </a:moveTo>
                  <a:cubicBezTo>
                    <a:pt x="124" y="33"/>
                    <a:pt x="107" y="31"/>
                    <a:pt x="107" y="31"/>
                  </a:cubicBezTo>
                  <a:cubicBezTo>
                    <a:pt x="107" y="31"/>
                    <a:pt x="104" y="11"/>
                    <a:pt x="82" y="3"/>
                  </a:cubicBezTo>
                  <a:cubicBezTo>
                    <a:pt x="74" y="1"/>
                    <a:pt x="65" y="0"/>
                    <a:pt x="52" y="1"/>
                  </a:cubicBezTo>
                  <a:cubicBezTo>
                    <a:pt x="26" y="5"/>
                    <a:pt x="0" y="26"/>
                    <a:pt x="5" y="61"/>
                  </a:cubicBezTo>
                  <a:cubicBezTo>
                    <a:pt x="9" y="88"/>
                    <a:pt x="44" y="87"/>
                    <a:pt x="53" y="73"/>
                  </a:cubicBezTo>
                  <a:cubicBezTo>
                    <a:pt x="61" y="59"/>
                    <a:pt x="49" y="43"/>
                    <a:pt x="33" y="49"/>
                  </a:cubicBezTo>
                  <a:cubicBezTo>
                    <a:pt x="20" y="54"/>
                    <a:pt x="23" y="64"/>
                    <a:pt x="28" y="67"/>
                  </a:cubicBezTo>
                  <a:cubicBezTo>
                    <a:pt x="32" y="69"/>
                    <a:pt x="40" y="65"/>
                    <a:pt x="40" y="65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4"/>
                    <a:pt x="36" y="66"/>
                    <a:pt x="33" y="65"/>
                  </a:cubicBezTo>
                  <a:cubicBezTo>
                    <a:pt x="30" y="63"/>
                    <a:pt x="28" y="53"/>
                    <a:pt x="39" y="53"/>
                  </a:cubicBezTo>
                  <a:cubicBezTo>
                    <a:pt x="54" y="54"/>
                    <a:pt x="51" y="78"/>
                    <a:pt x="32" y="76"/>
                  </a:cubicBezTo>
                  <a:cubicBezTo>
                    <a:pt x="20" y="75"/>
                    <a:pt x="13" y="64"/>
                    <a:pt x="16" y="48"/>
                  </a:cubicBezTo>
                  <a:cubicBezTo>
                    <a:pt x="18" y="38"/>
                    <a:pt x="23" y="28"/>
                    <a:pt x="31" y="22"/>
                  </a:cubicBezTo>
                  <a:cubicBezTo>
                    <a:pt x="40" y="14"/>
                    <a:pt x="52" y="26"/>
                    <a:pt x="50" y="36"/>
                  </a:cubicBezTo>
                  <a:cubicBezTo>
                    <a:pt x="51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0" y="34"/>
                    <a:pt x="63" y="32"/>
                    <a:pt x="63" y="32"/>
                  </a:cubicBezTo>
                  <a:cubicBezTo>
                    <a:pt x="63" y="32"/>
                    <a:pt x="61" y="23"/>
                    <a:pt x="53" y="14"/>
                  </a:cubicBezTo>
                  <a:cubicBezTo>
                    <a:pt x="55" y="13"/>
                    <a:pt x="58" y="12"/>
                    <a:pt x="60" y="12"/>
                  </a:cubicBezTo>
                  <a:cubicBezTo>
                    <a:pt x="64" y="12"/>
                    <a:pt x="68" y="12"/>
                    <a:pt x="72" y="13"/>
                  </a:cubicBezTo>
                  <a:cubicBezTo>
                    <a:pt x="72" y="13"/>
                    <a:pt x="72" y="13"/>
                    <a:pt x="73" y="13"/>
                  </a:cubicBezTo>
                  <a:cubicBezTo>
                    <a:pt x="81" y="14"/>
                    <a:pt x="97" y="22"/>
                    <a:pt x="95" y="35"/>
                  </a:cubicBezTo>
                  <a:cubicBezTo>
                    <a:pt x="95" y="34"/>
                    <a:pt x="126" y="35"/>
                    <a:pt x="126" y="35"/>
                  </a:cubicBezTo>
                  <a:cubicBezTo>
                    <a:pt x="126" y="35"/>
                    <a:pt x="125" y="33"/>
                    <a:pt x="12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 spd="med" advClick="0" advTm="2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7857" y="0"/>
            <a:ext cx="1131628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DE</a:t>
            </a:r>
            <a:endParaRPr kumimoji="0" lang="zh-CN" altLang="en-US" sz="413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735955"/>
            <a:ext cx="42976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是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160" y="735955"/>
            <a:ext cx="42976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是</a:t>
            </a:r>
            <a:endParaRPr kumimoji="0" lang="zh-CN" altLang="en-US" sz="34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tags/tag1.xml><?xml version="1.0" encoding="utf-8"?>
<p:tagLst xmlns:p="http://schemas.openxmlformats.org/presentationml/2006/main">
  <p:tag name="PA" val="v5.2.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 panose="02000503000000020004"/>
            <a:ea typeface="Helvetica Neue" panose="02000503000000020004"/>
            <a:cs typeface="Helvetica Neue" panose="02000503000000020004"/>
            <a:sym typeface="Helvetica Neue" panose="020005030000000200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WPS 演示</Application>
  <PresentationFormat>宽屏</PresentationFormat>
  <Paragraphs>150</Paragraphs>
  <Slides>64</Slides>
  <Notes>64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64</vt:i4>
      </vt:variant>
    </vt:vector>
  </HeadingPairs>
  <TitlesOfParts>
    <vt:vector size="83" baseType="lpstr">
      <vt:lpstr>Arial</vt:lpstr>
      <vt:lpstr>方正书宋_GBK</vt:lpstr>
      <vt:lpstr>Wingdings</vt:lpstr>
      <vt:lpstr>Helvetica Neue Medium</vt:lpstr>
      <vt:lpstr>Thonburi</vt:lpstr>
      <vt:lpstr>Helvetica Neue</vt:lpstr>
      <vt:lpstr>Helvetica Neue Light</vt:lpstr>
      <vt:lpstr>字魂35号-经典雅黑</vt:lpstr>
      <vt:lpstr>苹方-简</vt:lpstr>
      <vt:lpstr>微软雅黑</vt:lpstr>
      <vt:lpstr>汉仪旗黑KW</vt:lpstr>
      <vt:lpstr>宋体</vt:lpstr>
      <vt:lpstr>Arial Unicode MS</vt:lpstr>
      <vt:lpstr>等线</vt:lpstr>
      <vt:lpstr>汉仪中等线KW</vt:lpstr>
      <vt:lpstr>汉仪书宋二KW</vt:lpstr>
      <vt:lpstr>等线 Light</vt:lpstr>
      <vt:lpstr>Office 主题​​</vt:lpstr>
      <vt:lpstr>Black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快闪抖音幽默招聘节宣传ppt</dc:title>
  <dc:creator>Administrator</dc:creator>
  <cp:lastModifiedBy>toandfro</cp:lastModifiedBy>
  <cp:revision>10</cp:revision>
  <dcterms:created xsi:type="dcterms:W3CDTF">2020-04-13T14:01:37Z</dcterms:created>
  <dcterms:modified xsi:type="dcterms:W3CDTF">2020-04-13T14:01:37Z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