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7" r:id="rId4"/>
    <p:sldId id="258" r:id="rId5"/>
    <p:sldId id="265" r:id="rId6"/>
    <p:sldId id="263" r:id="rId7"/>
    <p:sldId id="264" r:id="rId8"/>
    <p:sldId id="259" r:id="rId9"/>
    <p:sldId id="262" r:id="rId10"/>
    <p:sldId id="266" r:id="rId11"/>
    <p:sldId id="267" r:id="rId12"/>
    <p:sldId id="260" r:id="rId13"/>
    <p:sldId id="268" r:id="rId14"/>
    <p:sldId id="269" r:id="rId15"/>
    <p:sldId id="270" r:id="rId16"/>
    <p:sldId id="261" r:id="rId17"/>
    <p:sldId id="271" r:id="rId18"/>
    <p:sldId id="272" r:id="rId19"/>
    <p:sldId id="273" r:id="rId20"/>
    <p:sldId id="274" r:id="rId21"/>
    <p:sldId id="275" r:id="rId22"/>
  </p:sldIdLst>
  <p:sldSz cx="12192000" cy="6858000"/>
  <p:notesSz cx="6858000" cy="9144000"/>
  <p:embeddedFontLst>
    <p:embeddedFont>
      <p:font typeface="等线" panose="02010600030101010101" pitchFamily="2" charset="-122"/>
      <p:regular r:id="rId26"/>
      <p:bold r:id="rId27"/>
    </p:embeddedFont>
    <p:embeddedFont>
      <p:font typeface="思源黑体 Normal" panose="020B0400000000000000" pitchFamily="34" charset="-122"/>
      <p:regular r:id="rId28"/>
      <p:bold r:id="rId29"/>
    </p:embeddedFont>
    <p:embeddedFont>
      <p:font typeface="FZZhengHeiS-DB-GB" panose="02000000000000000000" pitchFamily="2" charset="0"/>
      <p:regular r:id="rId30"/>
    </p:embeddedFont>
    <p:embeddedFont>
      <p:font typeface="等线 Light" panose="02010600030101010101" pitchFamily="2" charset="-122"/>
      <p:regular r:id="rId31"/>
    </p:embeddedFont>
    <p:embeddedFont>
      <p:font typeface="锐字逼格青春粗黑体简2.0" panose="02010604000000000000" pitchFamily="2" charset="-122"/>
      <p:regular r:id="rId32"/>
    </p:embeddedFont>
    <p:embeddedFont>
      <p:font typeface="微软雅黑" panose="020B0503020204020204" pitchFamily="34" charset="-122"/>
      <p:regular r:id="rId33"/>
      <p:bold r:id="rId34"/>
    </p:embeddedFont>
    <p:embeddedFont>
      <p:font typeface="FuturaBookC" pitchFamily="2" charset="-52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54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91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47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font" Target="fonts/font10.fntdata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BA5C0-0281-429E-8E5C-5720FA3C6A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2D66A-B151-4483-BFB3-5DB022122E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BA5C0-0281-429E-8E5C-5720FA3C6A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2D66A-B151-4483-BFB3-5DB022122E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0000"/>
                </a:schemeClr>
              </a:gs>
              <a:gs pos="100000">
                <a:schemeClr val="tx1">
                  <a:alpha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40000"/>
                </a:schemeClr>
              </a:gs>
              <a:gs pos="100000">
                <a:schemeClr val="tx1">
                  <a:alpha val="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BA5C0-0281-429E-8E5C-5720FA3C6A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2D66A-B151-4483-BFB3-5DB022122E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BA5C0-0281-429E-8E5C-5720FA3C6A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2D66A-B151-4483-BFB3-5DB022122E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BA5C0-0281-429E-8E5C-5720FA3C6A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2D66A-B151-4483-BFB3-5DB022122E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BA5C0-0281-429E-8E5C-5720FA3C6A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2D66A-B151-4483-BFB3-5DB022122E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BA5C0-0281-429E-8E5C-5720FA3C6A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2D66A-B151-4483-BFB3-5DB022122E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BA5C0-0281-429E-8E5C-5720FA3C6A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2D66A-B151-4483-BFB3-5DB022122E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BA5C0-0281-429E-8E5C-5720FA3C6A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2D66A-B151-4483-BFB3-5DB022122EA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603959" y="1890827"/>
            <a:ext cx="301179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微软雅黑" panose="020B0503020204020204" pitchFamily="34" charset="-122"/>
              </a:rPr>
              <a:t>HERE YOUR TITLE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41932" y="1153477"/>
            <a:ext cx="173048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方正正中黑简体" panose="02000000000000000000" pitchFamily="2" charset="-122"/>
              </a:rPr>
              <a:t>20XX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方正正中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08906" y="2548000"/>
            <a:ext cx="8201894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抽象</a:t>
            </a:r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商务风模板</a:t>
            </a:r>
            <a:endParaRPr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94010" y="3974615"/>
            <a:ext cx="502632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锐字逼格青春粗黑体简2.0" panose="02010604000000000000" pitchFamily="2" charset="-122"/>
              </a:rPr>
              <a:t>Life was like a box of chocolates, you never know what you’re go to get.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锐字逼格青春粗黑体简2.0" panose="02010604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22632" y="2381651"/>
            <a:ext cx="3515968" cy="2923312"/>
            <a:chOff x="5680874" y="2326741"/>
            <a:chExt cx="5449900" cy="4531259"/>
          </a:xfrm>
          <a:solidFill>
            <a:schemeClr val="bg1"/>
          </a:solidFill>
        </p:grpSpPr>
        <p:sp>
          <p:nvSpPr>
            <p:cNvPr id="5" name="Freeform 182"/>
            <p:cNvSpPr/>
            <p:nvPr/>
          </p:nvSpPr>
          <p:spPr bwMode="auto">
            <a:xfrm>
              <a:off x="7326628" y="2740139"/>
              <a:ext cx="184710" cy="149528"/>
            </a:xfrm>
            <a:custGeom>
              <a:avLst/>
              <a:gdLst>
                <a:gd name="T0" fmla="*/ 77 w 77"/>
                <a:gd name="T1" fmla="*/ 7 h 62"/>
                <a:gd name="T2" fmla="*/ 68 w 77"/>
                <a:gd name="T3" fmla="*/ 10 h 62"/>
                <a:gd name="T4" fmla="*/ 75 w 77"/>
                <a:gd name="T5" fmla="*/ 1 h 62"/>
                <a:gd name="T6" fmla="*/ 65 w 77"/>
                <a:gd name="T7" fmla="*/ 5 h 62"/>
                <a:gd name="T8" fmla="*/ 53 w 77"/>
                <a:gd name="T9" fmla="*/ 0 h 62"/>
                <a:gd name="T10" fmla="*/ 38 w 77"/>
                <a:gd name="T11" fmla="*/ 15 h 62"/>
                <a:gd name="T12" fmla="*/ 38 w 77"/>
                <a:gd name="T13" fmla="*/ 19 h 62"/>
                <a:gd name="T14" fmla="*/ 6 w 77"/>
                <a:gd name="T15" fmla="*/ 3 h 62"/>
                <a:gd name="T16" fmla="*/ 3 w 77"/>
                <a:gd name="T17" fmla="*/ 10 h 62"/>
                <a:gd name="T18" fmla="*/ 10 w 77"/>
                <a:gd name="T19" fmla="*/ 24 h 62"/>
                <a:gd name="T20" fmla="*/ 3 w 77"/>
                <a:gd name="T21" fmla="*/ 22 h 62"/>
                <a:gd name="T22" fmla="*/ 3 w 77"/>
                <a:gd name="T23" fmla="*/ 22 h 62"/>
                <a:gd name="T24" fmla="*/ 16 w 77"/>
                <a:gd name="T25" fmla="*/ 37 h 62"/>
                <a:gd name="T26" fmla="*/ 12 w 77"/>
                <a:gd name="T27" fmla="*/ 38 h 62"/>
                <a:gd name="T28" fmla="*/ 9 w 77"/>
                <a:gd name="T29" fmla="*/ 38 h 62"/>
                <a:gd name="T30" fmla="*/ 24 w 77"/>
                <a:gd name="T31" fmla="*/ 48 h 62"/>
                <a:gd name="T32" fmla="*/ 4 w 77"/>
                <a:gd name="T33" fmla="*/ 55 h 62"/>
                <a:gd name="T34" fmla="*/ 0 w 77"/>
                <a:gd name="T35" fmla="*/ 55 h 62"/>
                <a:gd name="T36" fmla="*/ 24 w 77"/>
                <a:gd name="T37" fmla="*/ 62 h 62"/>
                <a:gd name="T38" fmla="*/ 69 w 77"/>
                <a:gd name="T39" fmla="*/ 17 h 62"/>
                <a:gd name="T40" fmla="*/ 69 w 77"/>
                <a:gd name="T41" fmla="*/ 15 h 62"/>
                <a:gd name="T42" fmla="*/ 77 w 77"/>
                <a:gd name="T43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62">
                  <a:moveTo>
                    <a:pt x="77" y="7"/>
                  </a:moveTo>
                  <a:cubicBezTo>
                    <a:pt x="74" y="8"/>
                    <a:pt x="71" y="9"/>
                    <a:pt x="68" y="10"/>
                  </a:cubicBezTo>
                  <a:cubicBezTo>
                    <a:pt x="71" y="8"/>
                    <a:pt x="74" y="4"/>
                    <a:pt x="75" y="1"/>
                  </a:cubicBezTo>
                  <a:cubicBezTo>
                    <a:pt x="72" y="3"/>
                    <a:pt x="68" y="4"/>
                    <a:pt x="65" y="5"/>
                  </a:cubicBezTo>
                  <a:cubicBezTo>
                    <a:pt x="62" y="2"/>
                    <a:pt x="58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7"/>
                    <a:pt x="38" y="18"/>
                    <a:pt x="38" y="19"/>
                  </a:cubicBezTo>
                  <a:cubicBezTo>
                    <a:pt x="25" y="18"/>
                    <a:pt x="13" y="12"/>
                    <a:pt x="6" y="3"/>
                  </a:cubicBezTo>
                  <a:cubicBezTo>
                    <a:pt x="4" y="5"/>
                    <a:pt x="3" y="8"/>
                    <a:pt x="3" y="10"/>
                  </a:cubicBezTo>
                  <a:cubicBezTo>
                    <a:pt x="3" y="16"/>
                    <a:pt x="6" y="21"/>
                    <a:pt x="10" y="24"/>
                  </a:cubicBezTo>
                  <a:cubicBezTo>
                    <a:pt x="8" y="24"/>
                    <a:pt x="5" y="23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9"/>
                    <a:pt x="9" y="36"/>
                    <a:pt x="16" y="37"/>
                  </a:cubicBezTo>
                  <a:cubicBezTo>
                    <a:pt x="15" y="38"/>
                    <a:pt x="13" y="38"/>
                    <a:pt x="12" y="38"/>
                  </a:cubicBezTo>
                  <a:cubicBezTo>
                    <a:pt x="11" y="38"/>
                    <a:pt x="10" y="38"/>
                    <a:pt x="9" y="38"/>
                  </a:cubicBezTo>
                  <a:cubicBezTo>
                    <a:pt x="11" y="44"/>
                    <a:pt x="17" y="48"/>
                    <a:pt x="24" y="48"/>
                  </a:cubicBezTo>
                  <a:cubicBezTo>
                    <a:pt x="18" y="53"/>
                    <a:pt x="11" y="55"/>
                    <a:pt x="4" y="55"/>
                  </a:cubicBezTo>
                  <a:cubicBezTo>
                    <a:pt x="3" y="55"/>
                    <a:pt x="1" y="55"/>
                    <a:pt x="0" y="55"/>
                  </a:cubicBezTo>
                  <a:cubicBezTo>
                    <a:pt x="7" y="59"/>
                    <a:pt x="15" y="62"/>
                    <a:pt x="24" y="62"/>
                  </a:cubicBezTo>
                  <a:cubicBezTo>
                    <a:pt x="53" y="62"/>
                    <a:pt x="69" y="38"/>
                    <a:pt x="69" y="17"/>
                  </a:cubicBezTo>
                  <a:cubicBezTo>
                    <a:pt x="69" y="17"/>
                    <a:pt x="69" y="16"/>
                    <a:pt x="69" y="15"/>
                  </a:cubicBezTo>
                  <a:cubicBezTo>
                    <a:pt x="72" y="13"/>
                    <a:pt x="75" y="10"/>
                    <a:pt x="7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6" name="Freeform 184"/>
            <p:cNvSpPr>
              <a:spLocks noEditPoints="1"/>
            </p:cNvSpPr>
            <p:nvPr/>
          </p:nvSpPr>
          <p:spPr bwMode="auto">
            <a:xfrm>
              <a:off x="7502542" y="3313326"/>
              <a:ext cx="184710" cy="184710"/>
            </a:xfrm>
            <a:custGeom>
              <a:avLst/>
              <a:gdLst>
                <a:gd name="T0" fmla="*/ 38 w 77"/>
                <a:gd name="T1" fmla="*/ 0 h 77"/>
                <a:gd name="T2" fmla="*/ 0 w 77"/>
                <a:gd name="T3" fmla="*/ 39 h 77"/>
                <a:gd name="T4" fmla="*/ 38 w 77"/>
                <a:gd name="T5" fmla="*/ 77 h 77"/>
                <a:gd name="T6" fmla="*/ 77 w 77"/>
                <a:gd name="T7" fmla="*/ 39 h 77"/>
                <a:gd name="T8" fmla="*/ 38 w 77"/>
                <a:gd name="T9" fmla="*/ 0 h 77"/>
                <a:gd name="T10" fmla="*/ 24 w 77"/>
                <a:gd name="T11" fmla="*/ 39 h 77"/>
                <a:gd name="T12" fmla="*/ 38 w 77"/>
                <a:gd name="T13" fmla="*/ 24 h 77"/>
                <a:gd name="T14" fmla="*/ 53 w 77"/>
                <a:gd name="T15" fmla="*/ 39 h 77"/>
                <a:gd name="T16" fmla="*/ 38 w 77"/>
                <a:gd name="T17" fmla="*/ 53 h 77"/>
                <a:gd name="T18" fmla="*/ 24 w 77"/>
                <a:gd name="T19" fmla="*/ 39 h 77"/>
                <a:gd name="T20" fmla="*/ 70 w 77"/>
                <a:gd name="T21" fmla="*/ 52 h 77"/>
                <a:gd name="T22" fmla="*/ 70 w 77"/>
                <a:gd name="T23" fmla="*/ 52 h 77"/>
                <a:gd name="T24" fmla="*/ 56 w 77"/>
                <a:gd name="T25" fmla="*/ 46 h 77"/>
                <a:gd name="T26" fmla="*/ 58 w 77"/>
                <a:gd name="T27" fmla="*/ 39 h 77"/>
                <a:gd name="T28" fmla="*/ 56 w 77"/>
                <a:gd name="T29" fmla="*/ 31 h 77"/>
                <a:gd name="T30" fmla="*/ 66 w 77"/>
                <a:gd name="T31" fmla="*/ 27 h 77"/>
                <a:gd name="T32" fmla="*/ 70 w 77"/>
                <a:gd name="T33" fmla="*/ 26 h 77"/>
                <a:gd name="T34" fmla="*/ 72 w 77"/>
                <a:gd name="T35" fmla="*/ 39 h 77"/>
                <a:gd name="T36" fmla="*/ 70 w 77"/>
                <a:gd name="T37" fmla="*/ 52 h 77"/>
                <a:gd name="T38" fmla="*/ 51 w 77"/>
                <a:gd name="T39" fmla="*/ 7 h 77"/>
                <a:gd name="T40" fmla="*/ 51 w 77"/>
                <a:gd name="T41" fmla="*/ 7 h 77"/>
                <a:gd name="T42" fmla="*/ 51 w 77"/>
                <a:gd name="T43" fmla="*/ 7 h 77"/>
                <a:gd name="T44" fmla="*/ 46 w 77"/>
                <a:gd name="T45" fmla="*/ 21 h 77"/>
                <a:gd name="T46" fmla="*/ 38 w 77"/>
                <a:gd name="T47" fmla="*/ 19 h 77"/>
                <a:gd name="T48" fmla="*/ 31 w 77"/>
                <a:gd name="T49" fmla="*/ 21 h 77"/>
                <a:gd name="T50" fmla="*/ 28 w 77"/>
                <a:gd name="T51" fmla="*/ 14 h 77"/>
                <a:gd name="T52" fmla="*/ 25 w 77"/>
                <a:gd name="T53" fmla="*/ 7 h 77"/>
                <a:gd name="T54" fmla="*/ 38 w 77"/>
                <a:gd name="T55" fmla="*/ 5 h 77"/>
                <a:gd name="T56" fmla="*/ 51 w 77"/>
                <a:gd name="T57" fmla="*/ 7 h 77"/>
                <a:gd name="T58" fmla="*/ 7 w 77"/>
                <a:gd name="T59" fmla="*/ 26 h 77"/>
                <a:gd name="T60" fmla="*/ 14 w 77"/>
                <a:gd name="T61" fmla="*/ 29 h 77"/>
                <a:gd name="T62" fmla="*/ 20 w 77"/>
                <a:gd name="T63" fmla="*/ 31 h 77"/>
                <a:gd name="T64" fmla="*/ 19 w 77"/>
                <a:gd name="T65" fmla="*/ 39 h 77"/>
                <a:gd name="T66" fmla="*/ 20 w 77"/>
                <a:gd name="T67" fmla="*/ 46 h 77"/>
                <a:gd name="T68" fmla="*/ 7 w 77"/>
                <a:gd name="T69" fmla="*/ 52 h 77"/>
                <a:gd name="T70" fmla="*/ 4 w 77"/>
                <a:gd name="T71" fmla="*/ 39 h 77"/>
                <a:gd name="T72" fmla="*/ 7 w 77"/>
                <a:gd name="T73" fmla="*/ 26 h 77"/>
                <a:gd name="T74" fmla="*/ 25 w 77"/>
                <a:gd name="T75" fmla="*/ 70 h 77"/>
                <a:gd name="T76" fmla="*/ 27 w 77"/>
                <a:gd name="T77" fmla="*/ 66 h 77"/>
                <a:gd name="T78" fmla="*/ 31 w 77"/>
                <a:gd name="T79" fmla="*/ 57 h 77"/>
                <a:gd name="T80" fmla="*/ 38 w 77"/>
                <a:gd name="T81" fmla="*/ 58 h 77"/>
                <a:gd name="T82" fmla="*/ 46 w 77"/>
                <a:gd name="T83" fmla="*/ 57 h 77"/>
                <a:gd name="T84" fmla="*/ 51 w 77"/>
                <a:gd name="T85" fmla="*/ 70 h 77"/>
                <a:gd name="T86" fmla="*/ 51 w 77"/>
                <a:gd name="T87" fmla="*/ 70 h 77"/>
                <a:gd name="T88" fmla="*/ 51 w 77"/>
                <a:gd name="T89" fmla="*/ 70 h 77"/>
                <a:gd name="T90" fmla="*/ 38 w 77"/>
                <a:gd name="T91" fmla="*/ 73 h 77"/>
                <a:gd name="T92" fmla="*/ 25 w 77"/>
                <a:gd name="T93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" h="77">
                  <a:moveTo>
                    <a:pt x="38" y="0"/>
                  </a:moveTo>
                  <a:cubicBezTo>
                    <a:pt x="17" y="0"/>
                    <a:pt x="0" y="17"/>
                    <a:pt x="0" y="39"/>
                  </a:cubicBezTo>
                  <a:cubicBezTo>
                    <a:pt x="0" y="60"/>
                    <a:pt x="17" y="77"/>
                    <a:pt x="38" y="77"/>
                  </a:cubicBezTo>
                  <a:cubicBezTo>
                    <a:pt x="60" y="77"/>
                    <a:pt x="77" y="60"/>
                    <a:pt x="77" y="39"/>
                  </a:cubicBezTo>
                  <a:cubicBezTo>
                    <a:pt x="77" y="17"/>
                    <a:pt x="60" y="0"/>
                    <a:pt x="38" y="0"/>
                  </a:cubicBezTo>
                  <a:close/>
                  <a:moveTo>
                    <a:pt x="24" y="39"/>
                  </a:moveTo>
                  <a:cubicBezTo>
                    <a:pt x="24" y="31"/>
                    <a:pt x="30" y="24"/>
                    <a:pt x="38" y="24"/>
                  </a:cubicBezTo>
                  <a:cubicBezTo>
                    <a:pt x="46" y="24"/>
                    <a:pt x="53" y="31"/>
                    <a:pt x="53" y="39"/>
                  </a:cubicBezTo>
                  <a:cubicBezTo>
                    <a:pt x="53" y="47"/>
                    <a:pt x="46" y="53"/>
                    <a:pt x="38" y="53"/>
                  </a:cubicBezTo>
                  <a:cubicBezTo>
                    <a:pt x="30" y="53"/>
                    <a:pt x="24" y="47"/>
                    <a:pt x="24" y="39"/>
                  </a:cubicBezTo>
                  <a:close/>
                  <a:moveTo>
                    <a:pt x="70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4"/>
                    <a:pt x="58" y="41"/>
                    <a:pt x="58" y="39"/>
                  </a:cubicBezTo>
                  <a:cubicBezTo>
                    <a:pt x="58" y="36"/>
                    <a:pt x="57" y="34"/>
                    <a:pt x="56" y="31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30"/>
                    <a:pt x="72" y="34"/>
                    <a:pt x="72" y="39"/>
                  </a:cubicBezTo>
                  <a:cubicBezTo>
                    <a:pt x="72" y="43"/>
                    <a:pt x="71" y="48"/>
                    <a:pt x="70" y="52"/>
                  </a:cubicBezTo>
                  <a:close/>
                  <a:moveTo>
                    <a:pt x="5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0"/>
                    <a:pt x="41" y="19"/>
                    <a:pt x="38" y="19"/>
                  </a:cubicBezTo>
                  <a:cubicBezTo>
                    <a:pt x="36" y="19"/>
                    <a:pt x="33" y="20"/>
                    <a:pt x="31" y="21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9" y="6"/>
                    <a:pt x="34" y="5"/>
                    <a:pt x="38" y="5"/>
                  </a:cubicBezTo>
                  <a:cubicBezTo>
                    <a:pt x="43" y="5"/>
                    <a:pt x="47" y="6"/>
                    <a:pt x="51" y="7"/>
                  </a:cubicBezTo>
                  <a:close/>
                  <a:moveTo>
                    <a:pt x="7" y="26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4"/>
                    <a:pt x="19" y="36"/>
                    <a:pt x="19" y="39"/>
                  </a:cubicBezTo>
                  <a:cubicBezTo>
                    <a:pt x="19" y="41"/>
                    <a:pt x="19" y="44"/>
                    <a:pt x="20" y="46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48"/>
                    <a:pt x="4" y="43"/>
                    <a:pt x="4" y="39"/>
                  </a:cubicBezTo>
                  <a:cubicBezTo>
                    <a:pt x="4" y="34"/>
                    <a:pt x="5" y="30"/>
                    <a:pt x="7" y="26"/>
                  </a:cubicBezTo>
                  <a:close/>
                  <a:moveTo>
                    <a:pt x="25" y="70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3" y="58"/>
                    <a:pt x="36" y="58"/>
                    <a:pt x="38" y="58"/>
                  </a:cubicBezTo>
                  <a:cubicBezTo>
                    <a:pt x="41" y="58"/>
                    <a:pt x="43" y="58"/>
                    <a:pt x="46" y="57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7" y="72"/>
                    <a:pt x="43" y="73"/>
                    <a:pt x="38" y="73"/>
                  </a:cubicBezTo>
                  <a:cubicBezTo>
                    <a:pt x="34" y="73"/>
                    <a:pt x="29" y="72"/>
                    <a:pt x="25" y="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7" name="Freeform 187"/>
            <p:cNvSpPr>
              <a:spLocks noEditPoints="1"/>
            </p:cNvSpPr>
            <p:nvPr/>
          </p:nvSpPr>
          <p:spPr bwMode="auto">
            <a:xfrm>
              <a:off x="7030506" y="3464319"/>
              <a:ext cx="158322" cy="129004"/>
            </a:xfrm>
            <a:custGeom>
              <a:avLst/>
              <a:gdLst>
                <a:gd name="T0" fmla="*/ 66 w 66"/>
                <a:gd name="T1" fmla="*/ 29 h 54"/>
                <a:gd name="T2" fmla="*/ 58 w 66"/>
                <a:gd name="T3" fmla="*/ 13 h 54"/>
                <a:gd name="T4" fmla="*/ 46 w 66"/>
                <a:gd name="T5" fmla="*/ 13 h 54"/>
                <a:gd name="T6" fmla="*/ 46 w 66"/>
                <a:gd name="T7" fmla="*/ 4 h 54"/>
                <a:gd name="T8" fmla="*/ 42 w 66"/>
                <a:gd name="T9" fmla="*/ 0 h 54"/>
                <a:gd name="T10" fmla="*/ 4 w 66"/>
                <a:gd name="T11" fmla="*/ 0 h 54"/>
                <a:gd name="T12" fmla="*/ 0 w 66"/>
                <a:gd name="T13" fmla="*/ 4 h 54"/>
                <a:gd name="T14" fmla="*/ 0 w 66"/>
                <a:gd name="T15" fmla="*/ 37 h 54"/>
                <a:gd name="T16" fmla="*/ 4 w 66"/>
                <a:gd name="T17" fmla="*/ 41 h 54"/>
                <a:gd name="T18" fmla="*/ 10 w 66"/>
                <a:gd name="T19" fmla="*/ 41 h 54"/>
                <a:gd name="T20" fmla="*/ 9 w 66"/>
                <a:gd name="T21" fmla="*/ 46 h 54"/>
                <a:gd name="T22" fmla="*/ 17 w 66"/>
                <a:gd name="T23" fmla="*/ 54 h 54"/>
                <a:gd name="T24" fmla="*/ 25 w 66"/>
                <a:gd name="T25" fmla="*/ 46 h 54"/>
                <a:gd name="T26" fmla="*/ 24 w 66"/>
                <a:gd name="T27" fmla="*/ 41 h 54"/>
                <a:gd name="T28" fmla="*/ 47 w 66"/>
                <a:gd name="T29" fmla="*/ 41 h 54"/>
                <a:gd name="T30" fmla="*/ 46 w 66"/>
                <a:gd name="T31" fmla="*/ 46 h 54"/>
                <a:gd name="T32" fmla="*/ 54 w 66"/>
                <a:gd name="T33" fmla="*/ 54 h 54"/>
                <a:gd name="T34" fmla="*/ 62 w 66"/>
                <a:gd name="T35" fmla="*/ 46 h 54"/>
                <a:gd name="T36" fmla="*/ 61 w 66"/>
                <a:gd name="T37" fmla="*/ 41 h 54"/>
                <a:gd name="T38" fmla="*/ 66 w 66"/>
                <a:gd name="T39" fmla="*/ 41 h 54"/>
                <a:gd name="T40" fmla="*/ 66 w 66"/>
                <a:gd name="T41" fmla="*/ 29 h 54"/>
                <a:gd name="T42" fmla="*/ 46 w 66"/>
                <a:gd name="T43" fmla="*/ 29 h 54"/>
                <a:gd name="T44" fmla="*/ 46 w 66"/>
                <a:gd name="T45" fmla="*/ 19 h 54"/>
                <a:gd name="T46" fmla="*/ 54 w 66"/>
                <a:gd name="T47" fmla="*/ 19 h 54"/>
                <a:gd name="T48" fmla="*/ 59 w 66"/>
                <a:gd name="T49" fmla="*/ 29 h 54"/>
                <a:gd name="T50" fmla="*/ 46 w 66"/>
                <a:gd name="T5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54">
                  <a:moveTo>
                    <a:pt x="66" y="29"/>
                  </a:moveTo>
                  <a:cubicBezTo>
                    <a:pt x="58" y="13"/>
                    <a:pt x="58" y="13"/>
                    <a:pt x="58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2"/>
                    <a:pt x="44" y="0"/>
                    <a:pt x="4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9" y="43"/>
                    <a:pt x="9" y="44"/>
                    <a:pt x="9" y="46"/>
                  </a:cubicBezTo>
                  <a:cubicBezTo>
                    <a:pt x="9" y="50"/>
                    <a:pt x="12" y="54"/>
                    <a:pt x="17" y="54"/>
                  </a:cubicBezTo>
                  <a:cubicBezTo>
                    <a:pt x="21" y="54"/>
                    <a:pt x="25" y="50"/>
                    <a:pt x="25" y="46"/>
                  </a:cubicBezTo>
                  <a:cubicBezTo>
                    <a:pt x="25" y="44"/>
                    <a:pt x="25" y="43"/>
                    <a:pt x="24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3"/>
                    <a:pt x="46" y="44"/>
                    <a:pt x="46" y="46"/>
                  </a:cubicBezTo>
                  <a:cubicBezTo>
                    <a:pt x="46" y="50"/>
                    <a:pt x="49" y="54"/>
                    <a:pt x="54" y="54"/>
                  </a:cubicBezTo>
                  <a:cubicBezTo>
                    <a:pt x="59" y="54"/>
                    <a:pt x="62" y="50"/>
                    <a:pt x="62" y="46"/>
                  </a:cubicBezTo>
                  <a:cubicBezTo>
                    <a:pt x="62" y="44"/>
                    <a:pt x="62" y="43"/>
                    <a:pt x="61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6" y="29"/>
                  </a:lnTo>
                  <a:close/>
                  <a:moveTo>
                    <a:pt x="46" y="2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9" y="29"/>
                    <a:pt x="59" y="29"/>
                    <a:pt x="59" y="29"/>
                  </a:cubicBezTo>
                  <a:lnTo>
                    <a:pt x="46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8" name="Freeform 197"/>
            <p:cNvSpPr>
              <a:spLocks noEditPoints="1"/>
            </p:cNvSpPr>
            <p:nvPr/>
          </p:nvSpPr>
          <p:spPr bwMode="auto">
            <a:xfrm>
              <a:off x="6750509" y="2976157"/>
              <a:ext cx="158322" cy="137800"/>
            </a:xfrm>
            <a:custGeom>
              <a:avLst/>
              <a:gdLst>
                <a:gd name="T0" fmla="*/ 66 w 66"/>
                <a:gd name="T1" fmla="*/ 19 h 58"/>
                <a:gd name="T2" fmla="*/ 47 w 66"/>
                <a:gd name="T3" fmla="*/ 0 h 58"/>
                <a:gd name="T4" fmla="*/ 33 w 66"/>
                <a:gd name="T5" fmla="*/ 6 h 58"/>
                <a:gd name="T6" fmla="*/ 19 w 66"/>
                <a:gd name="T7" fmla="*/ 0 h 58"/>
                <a:gd name="T8" fmla="*/ 0 w 66"/>
                <a:gd name="T9" fmla="*/ 19 h 58"/>
                <a:gd name="T10" fmla="*/ 6 w 66"/>
                <a:gd name="T11" fmla="*/ 33 h 58"/>
                <a:gd name="T12" fmla="*/ 6 w 66"/>
                <a:gd name="T13" fmla="*/ 33 h 58"/>
                <a:gd name="T14" fmla="*/ 26 w 66"/>
                <a:gd name="T15" fmla="*/ 54 h 58"/>
                <a:gd name="T16" fmla="*/ 33 w 66"/>
                <a:gd name="T17" fmla="*/ 58 h 58"/>
                <a:gd name="T18" fmla="*/ 39 w 66"/>
                <a:gd name="T19" fmla="*/ 54 h 58"/>
                <a:gd name="T20" fmla="*/ 59 w 66"/>
                <a:gd name="T21" fmla="*/ 33 h 58"/>
                <a:gd name="T22" fmla="*/ 59 w 66"/>
                <a:gd name="T23" fmla="*/ 33 h 58"/>
                <a:gd name="T24" fmla="*/ 66 w 66"/>
                <a:gd name="T25" fmla="*/ 19 h 58"/>
                <a:gd name="T26" fmla="*/ 54 w 66"/>
                <a:gd name="T27" fmla="*/ 27 h 58"/>
                <a:gd name="T28" fmla="*/ 33 w 66"/>
                <a:gd name="T29" fmla="*/ 48 h 58"/>
                <a:gd name="T30" fmla="*/ 33 w 66"/>
                <a:gd name="T31" fmla="*/ 48 h 58"/>
                <a:gd name="T32" fmla="*/ 32 w 66"/>
                <a:gd name="T33" fmla="*/ 48 h 58"/>
                <a:gd name="T34" fmla="*/ 11 w 66"/>
                <a:gd name="T35" fmla="*/ 27 h 58"/>
                <a:gd name="T36" fmla="*/ 8 w 66"/>
                <a:gd name="T37" fmla="*/ 19 h 58"/>
                <a:gd name="T38" fmla="*/ 19 w 66"/>
                <a:gd name="T39" fmla="*/ 8 h 58"/>
                <a:gd name="T40" fmla="*/ 27 w 66"/>
                <a:gd name="T41" fmla="*/ 12 h 58"/>
                <a:gd name="T42" fmla="*/ 33 w 66"/>
                <a:gd name="T43" fmla="*/ 19 h 58"/>
                <a:gd name="T44" fmla="*/ 39 w 66"/>
                <a:gd name="T45" fmla="*/ 12 h 58"/>
                <a:gd name="T46" fmla="*/ 47 w 66"/>
                <a:gd name="T47" fmla="*/ 8 h 58"/>
                <a:gd name="T48" fmla="*/ 57 w 66"/>
                <a:gd name="T49" fmla="*/ 19 h 58"/>
                <a:gd name="T50" fmla="*/ 54 w 66"/>
                <a:gd name="T5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58">
                  <a:moveTo>
                    <a:pt x="66" y="19"/>
                  </a:moveTo>
                  <a:cubicBezTo>
                    <a:pt x="66" y="9"/>
                    <a:pt x="57" y="0"/>
                    <a:pt x="47" y="0"/>
                  </a:cubicBezTo>
                  <a:cubicBezTo>
                    <a:pt x="41" y="0"/>
                    <a:pt x="36" y="3"/>
                    <a:pt x="33" y="6"/>
                  </a:cubicBezTo>
                  <a:cubicBezTo>
                    <a:pt x="29" y="3"/>
                    <a:pt x="24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5"/>
                    <a:pt x="2" y="30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8" y="56"/>
                    <a:pt x="31" y="58"/>
                    <a:pt x="33" y="58"/>
                  </a:cubicBezTo>
                  <a:cubicBezTo>
                    <a:pt x="35" y="58"/>
                    <a:pt x="37" y="56"/>
                    <a:pt x="39" y="5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3" y="30"/>
                    <a:pt x="66" y="25"/>
                    <a:pt x="66" y="19"/>
                  </a:cubicBezTo>
                  <a:close/>
                  <a:moveTo>
                    <a:pt x="54" y="27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25"/>
                    <a:pt x="8" y="22"/>
                    <a:pt x="8" y="19"/>
                  </a:cubicBezTo>
                  <a:cubicBezTo>
                    <a:pt x="8" y="13"/>
                    <a:pt x="13" y="8"/>
                    <a:pt x="19" y="8"/>
                  </a:cubicBezTo>
                  <a:cubicBezTo>
                    <a:pt x="22" y="8"/>
                    <a:pt x="24" y="10"/>
                    <a:pt x="27" y="12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1" y="10"/>
                    <a:pt x="44" y="8"/>
                    <a:pt x="47" y="8"/>
                  </a:cubicBezTo>
                  <a:cubicBezTo>
                    <a:pt x="53" y="8"/>
                    <a:pt x="57" y="13"/>
                    <a:pt x="57" y="19"/>
                  </a:cubicBezTo>
                  <a:cubicBezTo>
                    <a:pt x="57" y="22"/>
                    <a:pt x="56" y="25"/>
                    <a:pt x="54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9" name="Freeform 201"/>
            <p:cNvSpPr/>
            <p:nvPr/>
          </p:nvSpPr>
          <p:spPr bwMode="auto">
            <a:xfrm>
              <a:off x="6423827" y="2890386"/>
              <a:ext cx="148062" cy="143663"/>
            </a:xfrm>
            <a:custGeom>
              <a:avLst/>
              <a:gdLst>
                <a:gd name="T0" fmla="*/ 39 w 62"/>
                <a:gd name="T1" fmla="*/ 42 h 60"/>
                <a:gd name="T2" fmla="*/ 37 w 62"/>
                <a:gd name="T3" fmla="*/ 38 h 60"/>
                <a:gd name="T4" fmla="*/ 43 w 62"/>
                <a:gd name="T5" fmla="*/ 27 h 60"/>
                <a:gd name="T6" fmla="*/ 44 w 62"/>
                <a:gd name="T7" fmla="*/ 19 h 60"/>
                <a:gd name="T8" fmla="*/ 31 w 62"/>
                <a:gd name="T9" fmla="*/ 0 h 60"/>
                <a:gd name="T10" fmla="*/ 18 w 62"/>
                <a:gd name="T11" fmla="*/ 19 h 60"/>
                <a:gd name="T12" fmla="*/ 20 w 62"/>
                <a:gd name="T13" fmla="*/ 27 h 60"/>
                <a:gd name="T14" fmla="*/ 25 w 62"/>
                <a:gd name="T15" fmla="*/ 38 h 60"/>
                <a:gd name="T16" fmla="*/ 23 w 62"/>
                <a:gd name="T17" fmla="*/ 42 h 60"/>
                <a:gd name="T18" fmla="*/ 0 w 62"/>
                <a:gd name="T19" fmla="*/ 60 h 60"/>
                <a:gd name="T20" fmla="*/ 31 w 62"/>
                <a:gd name="T21" fmla="*/ 60 h 60"/>
                <a:gd name="T22" fmla="*/ 62 w 62"/>
                <a:gd name="T23" fmla="*/ 60 h 60"/>
                <a:gd name="T24" fmla="*/ 39 w 62"/>
                <a:gd name="T25" fmla="*/ 4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0">
                  <a:moveTo>
                    <a:pt x="39" y="42"/>
                  </a:moveTo>
                  <a:cubicBezTo>
                    <a:pt x="37" y="42"/>
                    <a:pt x="37" y="38"/>
                    <a:pt x="37" y="38"/>
                  </a:cubicBezTo>
                  <a:cubicBezTo>
                    <a:pt x="37" y="38"/>
                    <a:pt x="42" y="33"/>
                    <a:pt x="43" y="27"/>
                  </a:cubicBezTo>
                  <a:cubicBezTo>
                    <a:pt x="45" y="27"/>
                    <a:pt x="47" y="21"/>
                    <a:pt x="44" y="19"/>
                  </a:cubicBezTo>
                  <a:cubicBezTo>
                    <a:pt x="44" y="16"/>
                    <a:pt x="48" y="0"/>
                    <a:pt x="31" y="0"/>
                  </a:cubicBezTo>
                  <a:cubicBezTo>
                    <a:pt x="15" y="0"/>
                    <a:pt x="18" y="16"/>
                    <a:pt x="18" y="19"/>
                  </a:cubicBezTo>
                  <a:cubicBezTo>
                    <a:pt x="15" y="21"/>
                    <a:pt x="17" y="27"/>
                    <a:pt x="20" y="27"/>
                  </a:cubicBezTo>
                  <a:cubicBezTo>
                    <a:pt x="21" y="33"/>
                    <a:pt x="25" y="38"/>
                    <a:pt x="25" y="38"/>
                  </a:cubicBezTo>
                  <a:cubicBezTo>
                    <a:pt x="25" y="38"/>
                    <a:pt x="25" y="42"/>
                    <a:pt x="23" y="42"/>
                  </a:cubicBezTo>
                  <a:cubicBezTo>
                    <a:pt x="19" y="43"/>
                    <a:pt x="0" y="51"/>
                    <a:pt x="0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51"/>
                    <a:pt x="44" y="43"/>
                    <a:pt x="39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0" name="Freeform 224"/>
            <p:cNvSpPr>
              <a:spLocks noEditPoints="1"/>
            </p:cNvSpPr>
            <p:nvPr/>
          </p:nvSpPr>
          <p:spPr bwMode="auto">
            <a:xfrm>
              <a:off x="7146570" y="3062648"/>
              <a:ext cx="112878" cy="112878"/>
            </a:xfrm>
            <a:custGeom>
              <a:avLst/>
              <a:gdLst>
                <a:gd name="T0" fmla="*/ 3 w 47"/>
                <a:gd name="T1" fmla="*/ 0 h 47"/>
                <a:gd name="T2" fmla="*/ 21 w 47"/>
                <a:gd name="T3" fmla="*/ 0 h 47"/>
                <a:gd name="T4" fmla="*/ 21 w 47"/>
                <a:gd name="T5" fmla="*/ 3 h 47"/>
                <a:gd name="T6" fmla="*/ 3 w 47"/>
                <a:gd name="T7" fmla="*/ 3 h 47"/>
                <a:gd name="T8" fmla="*/ 3 w 47"/>
                <a:gd name="T9" fmla="*/ 0 h 47"/>
                <a:gd name="T10" fmla="*/ 26 w 47"/>
                <a:gd name="T11" fmla="*/ 0 h 47"/>
                <a:gd name="T12" fmla="*/ 44 w 47"/>
                <a:gd name="T13" fmla="*/ 0 h 47"/>
                <a:gd name="T14" fmla="*/ 44 w 47"/>
                <a:gd name="T15" fmla="*/ 3 h 47"/>
                <a:gd name="T16" fmla="*/ 26 w 47"/>
                <a:gd name="T17" fmla="*/ 3 h 47"/>
                <a:gd name="T18" fmla="*/ 26 w 47"/>
                <a:gd name="T19" fmla="*/ 0 h 47"/>
                <a:gd name="T20" fmla="*/ 43 w 47"/>
                <a:gd name="T21" fmla="*/ 15 h 47"/>
                <a:gd name="T22" fmla="*/ 41 w 47"/>
                <a:gd name="T23" fmla="*/ 15 h 47"/>
                <a:gd name="T24" fmla="*/ 41 w 47"/>
                <a:gd name="T25" fmla="*/ 3 h 47"/>
                <a:gd name="T26" fmla="*/ 29 w 47"/>
                <a:gd name="T27" fmla="*/ 3 h 47"/>
                <a:gd name="T28" fmla="*/ 29 w 47"/>
                <a:gd name="T29" fmla="*/ 15 h 47"/>
                <a:gd name="T30" fmla="*/ 18 w 47"/>
                <a:gd name="T31" fmla="*/ 15 h 47"/>
                <a:gd name="T32" fmla="*/ 18 w 47"/>
                <a:gd name="T33" fmla="*/ 3 h 47"/>
                <a:gd name="T34" fmla="*/ 6 w 47"/>
                <a:gd name="T35" fmla="*/ 3 h 47"/>
                <a:gd name="T36" fmla="*/ 6 w 47"/>
                <a:gd name="T37" fmla="*/ 15 h 47"/>
                <a:gd name="T38" fmla="*/ 4 w 47"/>
                <a:gd name="T39" fmla="*/ 15 h 47"/>
                <a:gd name="T40" fmla="*/ 0 w 47"/>
                <a:gd name="T41" fmla="*/ 18 h 47"/>
                <a:gd name="T42" fmla="*/ 0 w 47"/>
                <a:gd name="T43" fmla="*/ 44 h 47"/>
                <a:gd name="T44" fmla="*/ 4 w 47"/>
                <a:gd name="T45" fmla="*/ 47 h 47"/>
                <a:gd name="T46" fmla="*/ 17 w 47"/>
                <a:gd name="T47" fmla="*/ 47 h 47"/>
                <a:gd name="T48" fmla="*/ 21 w 47"/>
                <a:gd name="T49" fmla="*/ 44 h 47"/>
                <a:gd name="T50" fmla="*/ 21 w 47"/>
                <a:gd name="T51" fmla="*/ 27 h 47"/>
                <a:gd name="T52" fmla="*/ 26 w 47"/>
                <a:gd name="T53" fmla="*/ 27 h 47"/>
                <a:gd name="T54" fmla="*/ 26 w 47"/>
                <a:gd name="T55" fmla="*/ 44 h 47"/>
                <a:gd name="T56" fmla="*/ 30 w 47"/>
                <a:gd name="T57" fmla="*/ 47 h 47"/>
                <a:gd name="T58" fmla="*/ 43 w 47"/>
                <a:gd name="T59" fmla="*/ 47 h 47"/>
                <a:gd name="T60" fmla="*/ 47 w 47"/>
                <a:gd name="T61" fmla="*/ 44 h 47"/>
                <a:gd name="T62" fmla="*/ 47 w 47"/>
                <a:gd name="T63" fmla="*/ 18 h 47"/>
                <a:gd name="T64" fmla="*/ 43 w 47"/>
                <a:gd name="T65" fmla="*/ 15 h 47"/>
                <a:gd name="T66" fmla="*/ 16 w 47"/>
                <a:gd name="T67" fmla="*/ 44 h 47"/>
                <a:gd name="T68" fmla="*/ 5 w 47"/>
                <a:gd name="T69" fmla="*/ 44 h 47"/>
                <a:gd name="T70" fmla="*/ 3 w 47"/>
                <a:gd name="T71" fmla="*/ 42 h 47"/>
                <a:gd name="T72" fmla="*/ 5 w 47"/>
                <a:gd name="T73" fmla="*/ 41 h 47"/>
                <a:gd name="T74" fmla="*/ 16 w 47"/>
                <a:gd name="T75" fmla="*/ 41 h 47"/>
                <a:gd name="T76" fmla="*/ 18 w 47"/>
                <a:gd name="T77" fmla="*/ 42 h 47"/>
                <a:gd name="T78" fmla="*/ 16 w 47"/>
                <a:gd name="T79" fmla="*/ 44 h 47"/>
                <a:gd name="T80" fmla="*/ 25 w 47"/>
                <a:gd name="T81" fmla="*/ 24 h 47"/>
                <a:gd name="T82" fmla="*/ 22 w 47"/>
                <a:gd name="T83" fmla="*/ 24 h 47"/>
                <a:gd name="T84" fmla="*/ 21 w 47"/>
                <a:gd name="T85" fmla="*/ 22 h 47"/>
                <a:gd name="T86" fmla="*/ 22 w 47"/>
                <a:gd name="T87" fmla="*/ 21 h 47"/>
                <a:gd name="T88" fmla="*/ 25 w 47"/>
                <a:gd name="T89" fmla="*/ 21 h 47"/>
                <a:gd name="T90" fmla="*/ 26 w 47"/>
                <a:gd name="T91" fmla="*/ 22 h 47"/>
                <a:gd name="T92" fmla="*/ 25 w 47"/>
                <a:gd name="T93" fmla="*/ 24 h 47"/>
                <a:gd name="T94" fmla="*/ 42 w 47"/>
                <a:gd name="T95" fmla="*/ 44 h 47"/>
                <a:gd name="T96" fmla="*/ 31 w 47"/>
                <a:gd name="T97" fmla="*/ 44 h 47"/>
                <a:gd name="T98" fmla="*/ 29 w 47"/>
                <a:gd name="T99" fmla="*/ 42 h 47"/>
                <a:gd name="T100" fmla="*/ 31 w 47"/>
                <a:gd name="T101" fmla="*/ 41 h 47"/>
                <a:gd name="T102" fmla="*/ 42 w 47"/>
                <a:gd name="T103" fmla="*/ 41 h 47"/>
                <a:gd name="T104" fmla="*/ 44 w 47"/>
                <a:gd name="T105" fmla="*/ 42 h 47"/>
                <a:gd name="T106" fmla="*/ 42 w 47"/>
                <a:gd name="T107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7" h="47">
                  <a:moveTo>
                    <a:pt x="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0"/>
                  </a:lnTo>
                  <a:close/>
                  <a:moveTo>
                    <a:pt x="26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26" y="3"/>
                    <a:pt x="26" y="3"/>
                    <a:pt x="26" y="3"/>
                  </a:cubicBezTo>
                  <a:lnTo>
                    <a:pt x="26" y="0"/>
                  </a:lnTo>
                  <a:close/>
                  <a:moveTo>
                    <a:pt x="43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0" y="16"/>
                    <a:pt x="0" y="1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2" y="47"/>
                    <a:pt x="4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9" y="47"/>
                    <a:pt x="21" y="45"/>
                    <a:pt x="21" y="44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8" y="47"/>
                    <a:pt x="30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5" y="47"/>
                    <a:pt x="47" y="45"/>
                    <a:pt x="47" y="44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6"/>
                    <a:pt x="45" y="15"/>
                    <a:pt x="43" y="15"/>
                  </a:cubicBezTo>
                  <a:close/>
                  <a:moveTo>
                    <a:pt x="16" y="44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3" y="43"/>
                    <a:pt x="3" y="42"/>
                  </a:cubicBezTo>
                  <a:cubicBezTo>
                    <a:pt x="3" y="42"/>
                    <a:pt x="4" y="41"/>
                    <a:pt x="5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7" y="41"/>
                    <a:pt x="18" y="42"/>
                    <a:pt x="18" y="42"/>
                  </a:cubicBezTo>
                  <a:cubicBezTo>
                    <a:pt x="18" y="43"/>
                    <a:pt x="17" y="44"/>
                    <a:pt x="16" y="44"/>
                  </a:cubicBezTo>
                  <a:close/>
                  <a:moveTo>
                    <a:pt x="25" y="24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3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3"/>
                    <a:pt x="26" y="24"/>
                    <a:pt x="25" y="24"/>
                  </a:cubicBezTo>
                  <a:close/>
                  <a:moveTo>
                    <a:pt x="42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29" y="43"/>
                    <a:pt x="29" y="42"/>
                  </a:cubicBezTo>
                  <a:cubicBezTo>
                    <a:pt x="29" y="42"/>
                    <a:pt x="30" y="41"/>
                    <a:pt x="31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1"/>
                    <a:pt x="44" y="42"/>
                    <a:pt x="44" y="42"/>
                  </a:cubicBezTo>
                  <a:cubicBezTo>
                    <a:pt x="44" y="43"/>
                    <a:pt x="43" y="44"/>
                    <a:pt x="42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1" name="Freeform 165"/>
            <p:cNvSpPr>
              <a:spLocks noEditPoints="1"/>
            </p:cNvSpPr>
            <p:nvPr/>
          </p:nvSpPr>
          <p:spPr bwMode="auto">
            <a:xfrm>
              <a:off x="8210597" y="3717929"/>
              <a:ext cx="177380" cy="199370"/>
            </a:xfrm>
            <a:custGeom>
              <a:avLst/>
              <a:gdLst>
                <a:gd name="T0" fmla="*/ 58 w 74"/>
                <a:gd name="T1" fmla="*/ 25 h 83"/>
                <a:gd name="T2" fmla="*/ 62 w 74"/>
                <a:gd name="T3" fmla="*/ 22 h 83"/>
                <a:gd name="T4" fmla="*/ 68 w 74"/>
                <a:gd name="T5" fmla="*/ 12 h 83"/>
                <a:gd name="T6" fmla="*/ 65 w 74"/>
                <a:gd name="T7" fmla="*/ 3 h 83"/>
                <a:gd name="T8" fmla="*/ 58 w 74"/>
                <a:gd name="T9" fmla="*/ 0 h 83"/>
                <a:gd name="T10" fmla="*/ 46 w 74"/>
                <a:gd name="T11" fmla="*/ 5 h 83"/>
                <a:gd name="T12" fmla="*/ 36 w 74"/>
                <a:gd name="T13" fmla="*/ 24 h 83"/>
                <a:gd name="T14" fmla="*/ 27 w 74"/>
                <a:gd name="T15" fmla="*/ 6 h 83"/>
                <a:gd name="T16" fmla="*/ 18 w 74"/>
                <a:gd name="T17" fmla="*/ 2 h 83"/>
                <a:gd name="T18" fmla="*/ 11 w 74"/>
                <a:gd name="T19" fmla="*/ 5 h 83"/>
                <a:gd name="T20" fmla="*/ 12 w 74"/>
                <a:gd name="T21" fmla="*/ 21 h 83"/>
                <a:gd name="T22" fmla="*/ 18 w 74"/>
                <a:gd name="T23" fmla="*/ 25 h 83"/>
                <a:gd name="T24" fmla="*/ 0 w 74"/>
                <a:gd name="T25" fmla="*/ 25 h 83"/>
                <a:gd name="T26" fmla="*/ 0 w 74"/>
                <a:gd name="T27" fmla="*/ 46 h 83"/>
                <a:gd name="T28" fmla="*/ 5 w 74"/>
                <a:gd name="T29" fmla="*/ 46 h 83"/>
                <a:gd name="T30" fmla="*/ 5 w 74"/>
                <a:gd name="T31" fmla="*/ 83 h 83"/>
                <a:gd name="T32" fmla="*/ 68 w 74"/>
                <a:gd name="T33" fmla="*/ 83 h 83"/>
                <a:gd name="T34" fmla="*/ 68 w 74"/>
                <a:gd name="T35" fmla="*/ 46 h 83"/>
                <a:gd name="T36" fmla="*/ 74 w 74"/>
                <a:gd name="T37" fmla="*/ 46 h 83"/>
                <a:gd name="T38" fmla="*/ 74 w 74"/>
                <a:gd name="T39" fmla="*/ 25 h 83"/>
                <a:gd name="T40" fmla="*/ 58 w 74"/>
                <a:gd name="T41" fmla="*/ 25 h 83"/>
                <a:gd name="T42" fmla="*/ 50 w 74"/>
                <a:gd name="T43" fmla="*/ 9 h 83"/>
                <a:gd name="T44" fmla="*/ 58 w 74"/>
                <a:gd name="T45" fmla="*/ 6 h 83"/>
                <a:gd name="T46" fmla="*/ 61 w 74"/>
                <a:gd name="T47" fmla="*/ 7 h 83"/>
                <a:gd name="T48" fmla="*/ 58 w 74"/>
                <a:gd name="T49" fmla="*/ 17 h 83"/>
                <a:gd name="T50" fmla="*/ 46 w 74"/>
                <a:gd name="T51" fmla="*/ 25 h 83"/>
                <a:gd name="T52" fmla="*/ 41 w 74"/>
                <a:gd name="T53" fmla="*/ 25 h 83"/>
                <a:gd name="T54" fmla="*/ 50 w 74"/>
                <a:gd name="T55" fmla="*/ 9 h 83"/>
                <a:gd name="T56" fmla="*/ 14 w 74"/>
                <a:gd name="T57" fmla="*/ 12 h 83"/>
                <a:gd name="T58" fmla="*/ 15 w 74"/>
                <a:gd name="T59" fmla="*/ 9 h 83"/>
                <a:gd name="T60" fmla="*/ 18 w 74"/>
                <a:gd name="T61" fmla="*/ 8 h 83"/>
                <a:gd name="T62" fmla="*/ 18 w 74"/>
                <a:gd name="T63" fmla="*/ 8 h 83"/>
                <a:gd name="T64" fmla="*/ 23 w 74"/>
                <a:gd name="T65" fmla="*/ 10 h 83"/>
                <a:gd name="T66" fmla="*/ 29 w 74"/>
                <a:gd name="T67" fmla="*/ 23 h 83"/>
                <a:gd name="T68" fmla="*/ 29 w 74"/>
                <a:gd name="T69" fmla="*/ 23 h 83"/>
                <a:gd name="T70" fmla="*/ 29 w 74"/>
                <a:gd name="T71" fmla="*/ 23 h 83"/>
                <a:gd name="T72" fmla="*/ 16 w 74"/>
                <a:gd name="T73" fmla="*/ 17 h 83"/>
                <a:gd name="T74" fmla="*/ 14 w 74"/>
                <a:gd name="T75" fmla="*/ 12 h 83"/>
                <a:gd name="T76" fmla="*/ 32 w 74"/>
                <a:gd name="T77" fmla="*/ 78 h 83"/>
                <a:gd name="T78" fmla="*/ 11 w 74"/>
                <a:gd name="T79" fmla="*/ 78 h 83"/>
                <a:gd name="T80" fmla="*/ 11 w 74"/>
                <a:gd name="T81" fmla="*/ 44 h 83"/>
                <a:gd name="T82" fmla="*/ 32 w 74"/>
                <a:gd name="T83" fmla="*/ 44 h 83"/>
                <a:gd name="T84" fmla="*/ 32 w 74"/>
                <a:gd name="T85" fmla="*/ 78 h 83"/>
                <a:gd name="T86" fmla="*/ 32 w 74"/>
                <a:gd name="T87" fmla="*/ 41 h 83"/>
                <a:gd name="T88" fmla="*/ 5 w 74"/>
                <a:gd name="T89" fmla="*/ 41 h 83"/>
                <a:gd name="T90" fmla="*/ 5 w 74"/>
                <a:gd name="T91" fmla="*/ 30 h 83"/>
                <a:gd name="T92" fmla="*/ 32 w 74"/>
                <a:gd name="T93" fmla="*/ 30 h 83"/>
                <a:gd name="T94" fmla="*/ 32 w 74"/>
                <a:gd name="T95" fmla="*/ 41 h 83"/>
                <a:gd name="T96" fmla="*/ 63 w 74"/>
                <a:gd name="T97" fmla="*/ 78 h 83"/>
                <a:gd name="T98" fmla="*/ 42 w 74"/>
                <a:gd name="T99" fmla="*/ 78 h 83"/>
                <a:gd name="T100" fmla="*/ 42 w 74"/>
                <a:gd name="T101" fmla="*/ 44 h 83"/>
                <a:gd name="T102" fmla="*/ 63 w 74"/>
                <a:gd name="T103" fmla="*/ 44 h 83"/>
                <a:gd name="T104" fmla="*/ 63 w 74"/>
                <a:gd name="T105" fmla="*/ 78 h 83"/>
                <a:gd name="T106" fmla="*/ 68 w 74"/>
                <a:gd name="T107" fmla="*/ 41 h 83"/>
                <a:gd name="T108" fmla="*/ 42 w 74"/>
                <a:gd name="T109" fmla="*/ 41 h 83"/>
                <a:gd name="T110" fmla="*/ 42 w 74"/>
                <a:gd name="T111" fmla="*/ 30 h 83"/>
                <a:gd name="T112" fmla="*/ 68 w 74"/>
                <a:gd name="T113" fmla="*/ 30 h 83"/>
                <a:gd name="T114" fmla="*/ 68 w 74"/>
                <a:gd name="T115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" h="83">
                  <a:moveTo>
                    <a:pt x="58" y="25"/>
                  </a:moveTo>
                  <a:cubicBezTo>
                    <a:pt x="60" y="24"/>
                    <a:pt x="61" y="23"/>
                    <a:pt x="62" y="22"/>
                  </a:cubicBezTo>
                  <a:cubicBezTo>
                    <a:pt x="65" y="19"/>
                    <a:pt x="67" y="15"/>
                    <a:pt x="68" y="12"/>
                  </a:cubicBezTo>
                  <a:cubicBezTo>
                    <a:pt x="68" y="8"/>
                    <a:pt x="67" y="5"/>
                    <a:pt x="65" y="3"/>
                  </a:cubicBezTo>
                  <a:cubicBezTo>
                    <a:pt x="63" y="1"/>
                    <a:pt x="61" y="0"/>
                    <a:pt x="58" y="0"/>
                  </a:cubicBezTo>
                  <a:cubicBezTo>
                    <a:pt x="54" y="0"/>
                    <a:pt x="49" y="2"/>
                    <a:pt x="46" y="5"/>
                  </a:cubicBezTo>
                  <a:cubicBezTo>
                    <a:pt x="41" y="11"/>
                    <a:pt x="37" y="18"/>
                    <a:pt x="36" y="24"/>
                  </a:cubicBezTo>
                  <a:cubicBezTo>
                    <a:pt x="34" y="18"/>
                    <a:pt x="32" y="11"/>
                    <a:pt x="27" y="6"/>
                  </a:cubicBezTo>
                  <a:cubicBezTo>
                    <a:pt x="24" y="3"/>
                    <a:pt x="21" y="2"/>
                    <a:pt x="18" y="2"/>
                  </a:cubicBezTo>
                  <a:cubicBezTo>
                    <a:pt x="15" y="2"/>
                    <a:pt x="13" y="3"/>
                    <a:pt x="11" y="5"/>
                  </a:cubicBezTo>
                  <a:cubicBezTo>
                    <a:pt x="7" y="9"/>
                    <a:pt x="7" y="16"/>
                    <a:pt x="12" y="21"/>
                  </a:cubicBezTo>
                  <a:cubicBezTo>
                    <a:pt x="14" y="22"/>
                    <a:pt x="16" y="24"/>
                    <a:pt x="1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58" y="25"/>
                  </a:lnTo>
                  <a:close/>
                  <a:moveTo>
                    <a:pt x="50" y="9"/>
                  </a:moveTo>
                  <a:cubicBezTo>
                    <a:pt x="52" y="7"/>
                    <a:pt x="55" y="6"/>
                    <a:pt x="58" y="6"/>
                  </a:cubicBezTo>
                  <a:cubicBezTo>
                    <a:pt x="59" y="6"/>
                    <a:pt x="60" y="6"/>
                    <a:pt x="61" y="7"/>
                  </a:cubicBezTo>
                  <a:cubicBezTo>
                    <a:pt x="63" y="9"/>
                    <a:pt x="62" y="14"/>
                    <a:pt x="58" y="17"/>
                  </a:cubicBezTo>
                  <a:cubicBezTo>
                    <a:pt x="55" y="21"/>
                    <a:pt x="50" y="23"/>
                    <a:pt x="46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3" y="20"/>
                    <a:pt x="46" y="14"/>
                    <a:pt x="50" y="9"/>
                  </a:cubicBezTo>
                  <a:close/>
                  <a:moveTo>
                    <a:pt x="14" y="12"/>
                  </a:moveTo>
                  <a:cubicBezTo>
                    <a:pt x="14" y="11"/>
                    <a:pt x="14" y="10"/>
                    <a:pt x="15" y="9"/>
                  </a:cubicBezTo>
                  <a:cubicBezTo>
                    <a:pt x="16" y="8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8"/>
                    <a:pt x="21" y="9"/>
                    <a:pt x="23" y="10"/>
                  </a:cubicBezTo>
                  <a:cubicBezTo>
                    <a:pt x="25" y="13"/>
                    <a:pt x="28" y="17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3" y="22"/>
                    <a:pt x="19" y="19"/>
                    <a:pt x="16" y="17"/>
                  </a:cubicBezTo>
                  <a:cubicBezTo>
                    <a:pt x="15" y="15"/>
                    <a:pt x="14" y="14"/>
                    <a:pt x="14" y="12"/>
                  </a:cubicBezTo>
                  <a:close/>
                  <a:moveTo>
                    <a:pt x="32" y="78"/>
                  </a:moveTo>
                  <a:cubicBezTo>
                    <a:pt x="11" y="78"/>
                    <a:pt x="11" y="78"/>
                    <a:pt x="11" y="7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78"/>
                  </a:lnTo>
                  <a:close/>
                  <a:moveTo>
                    <a:pt x="32" y="41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32" y="30"/>
                    <a:pt x="32" y="30"/>
                    <a:pt x="32" y="30"/>
                  </a:cubicBezTo>
                  <a:lnTo>
                    <a:pt x="32" y="41"/>
                  </a:lnTo>
                  <a:close/>
                  <a:moveTo>
                    <a:pt x="63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63" y="44"/>
                    <a:pt x="63" y="44"/>
                    <a:pt x="63" y="44"/>
                  </a:cubicBezTo>
                  <a:lnTo>
                    <a:pt x="63" y="78"/>
                  </a:lnTo>
                  <a:close/>
                  <a:moveTo>
                    <a:pt x="68" y="41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68" y="30"/>
                    <a:pt x="68" y="30"/>
                    <a:pt x="68" y="30"/>
                  </a:cubicBezTo>
                  <a:lnTo>
                    <a:pt x="68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2" name="Freeform 170"/>
            <p:cNvSpPr>
              <a:spLocks noEditPoints="1"/>
            </p:cNvSpPr>
            <p:nvPr/>
          </p:nvSpPr>
          <p:spPr bwMode="auto">
            <a:xfrm>
              <a:off x="8129970" y="3282542"/>
              <a:ext cx="227224" cy="197904"/>
            </a:xfrm>
            <a:custGeom>
              <a:avLst/>
              <a:gdLst>
                <a:gd name="T0" fmla="*/ 95 w 95"/>
                <a:gd name="T1" fmla="*/ 34 h 83"/>
                <a:gd name="T2" fmla="*/ 83 w 95"/>
                <a:gd name="T3" fmla="*/ 0 h 83"/>
                <a:gd name="T4" fmla="*/ 83 w 95"/>
                <a:gd name="T5" fmla="*/ 0 h 83"/>
                <a:gd name="T6" fmla="*/ 75 w 95"/>
                <a:gd name="T7" fmla="*/ 0 h 83"/>
                <a:gd name="T8" fmla="*/ 31 w 95"/>
                <a:gd name="T9" fmla="*/ 19 h 83"/>
                <a:gd name="T10" fmla="*/ 30 w 95"/>
                <a:gd name="T11" fmla="*/ 34 h 83"/>
                <a:gd name="T12" fmla="*/ 31 w 95"/>
                <a:gd name="T13" fmla="*/ 49 h 83"/>
                <a:gd name="T14" fmla="*/ 75 w 95"/>
                <a:gd name="T15" fmla="*/ 68 h 83"/>
                <a:gd name="T16" fmla="*/ 83 w 95"/>
                <a:gd name="T17" fmla="*/ 68 h 83"/>
                <a:gd name="T18" fmla="*/ 83 w 95"/>
                <a:gd name="T19" fmla="*/ 68 h 83"/>
                <a:gd name="T20" fmla="*/ 95 w 95"/>
                <a:gd name="T21" fmla="*/ 34 h 83"/>
                <a:gd name="T22" fmla="*/ 80 w 95"/>
                <a:gd name="T23" fmla="*/ 63 h 83"/>
                <a:gd name="T24" fmla="*/ 78 w 95"/>
                <a:gd name="T25" fmla="*/ 61 h 83"/>
                <a:gd name="T26" fmla="*/ 75 w 95"/>
                <a:gd name="T27" fmla="*/ 55 h 83"/>
                <a:gd name="T28" fmla="*/ 71 w 95"/>
                <a:gd name="T29" fmla="*/ 34 h 83"/>
                <a:gd name="T30" fmla="*/ 75 w 95"/>
                <a:gd name="T31" fmla="*/ 13 h 83"/>
                <a:gd name="T32" fmla="*/ 78 w 95"/>
                <a:gd name="T33" fmla="*/ 7 h 83"/>
                <a:gd name="T34" fmla="*/ 80 w 95"/>
                <a:gd name="T35" fmla="*/ 5 h 83"/>
                <a:gd name="T36" fmla="*/ 83 w 95"/>
                <a:gd name="T37" fmla="*/ 7 h 83"/>
                <a:gd name="T38" fmla="*/ 86 w 95"/>
                <a:gd name="T39" fmla="*/ 13 h 83"/>
                <a:gd name="T40" fmla="*/ 89 w 95"/>
                <a:gd name="T41" fmla="*/ 34 h 83"/>
                <a:gd name="T42" fmla="*/ 86 w 95"/>
                <a:gd name="T43" fmla="*/ 55 h 83"/>
                <a:gd name="T44" fmla="*/ 83 w 95"/>
                <a:gd name="T45" fmla="*/ 61 h 83"/>
                <a:gd name="T46" fmla="*/ 80 w 95"/>
                <a:gd name="T47" fmla="*/ 63 h 83"/>
                <a:gd name="T48" fmla="*/ 24 w 95"/>
                <a:gd name="T49" fmla="*/ 34 h 83"/>
                <a:gd name="T50" fmla="*/ 25 w 95"/>
                <a:gd name="T51" fmla="*/ 20 h 83"/>
                <a:gd name="T52" fmla="*/ 12 w 95"/>
                <a:gd name="T53" fmla="*/ 21 h 83"/>
                <a:gd name="T54" fmla="*/ 5 w 95"/>
                <a:gd name="T55" fmla="*/ 21 h 83"/>
                <a:gd name="T56" fmla="*/ 0 w 95"/>
                <a:gd name="T57" fmla="*/ 30 h 83"/>
                <a:gd name="T58" fmla="*/ 0 w 95"/>
                <a:gd name="T59" fmla="*/ 38 h 83"/>
                <a:gd name="T60" fmla="*/ 5 w 95"/>
                <a:gd name="T61" fmla="*/ 47 h 83"/>
                <a:gd name="T62" fmla="*/ 12 w 95"/>
                <a:gd name="T63" fmla="*/ 47 h 83"/>
                <a:gd name="T64" fmla="*/ 25 w 95"/>
                <a:gd name="T65" fmla="*/ 48 h 83"/>
                <a:gd name="T66" fmla="*/ 24 w 95"/>
                <a:gd name="T67" fmla="*/ 34 h 83"/>
                <a:gd name="T68" fmla="*/ 34 w 95"/>
                <a:gd name="T69" fmla="*/ 54 h 83"/>
                <a:gd name="T70" fmla="*/ 23 w 95"/>
                <a:gd name="T71" fmla="*/ 51 h 83"/>
                <a:gd name="T72" fmla="*/ 30 w 95"/>
                <a:gd name="T73" fmla="*/ 81 h 83"/>
                <a:gd name="T74" fmla="*/ 34 w 95"/>
                <a:gd name="T75" fmla="*/ 83 h 83"/>
                <a:gd name="T76" fmla="*/ 44 w 95"/>
                <a:gd name="T77" fmla="*/ 78 h 83"/>
                <a:gd name="T78" fmla="*/ 46 w 95"/>
                <a:gd name="T79" fmla="*/ 75 h 83"/>
                <a:gd name="T80" fmla="*/ 34 w 95"/>
                <a:gd name="T81" fmla="*/ 54 h 83"/>
                <a:gd name="T82" fmla="*/ 80 w 95"/>
                <a:gd name="T83" fmla="*/ 45 h 83"/>
                <a:gd name="T84" fmla="*/ 79 w 95"/>
                <a:gd name="T85" fmla="*/ 45 h 83"/>
                <a:gd name="T86" fmla="*/ 78 w 95"/>
                <a:gd name="T87" fmla="*/ 42 h 83"/>
                <a:gd name="T88" fmla="*/ 77 w 95"/>
                <a:gd name="T89" fmla="*/ 34 h 83"/>
                <a:gd name="T90" fmla="*/ 78 w 95"/>
                <a:gd name="T91" fmla="*/ 26 h 83"/>
                <a:gd name="T92" fmla="*/ 79 w 95"/>
                <a:gd name="T93" fmla="*/ 24 h 83"/>
                <a:gd name="T94" fmla="*/ 80 w 95"/>
                <a:gd name="T95" fmla="*/ 23 h 83"/>
                <a:gd name="T96" fmla="*/ 81 w 95"/>
                <a:gd name="T97" fmla="*/ 24 h 83"/>
                <a:gd name="T98" fmla="*/ 82 w 95"/>
                <a:gd name="T99" fmla="*/ 26 h 83"/>
                <a:gd name="T100" fmla="*/ 84 w 95"/>
                <a:gd name="T101" fmla="*/ 34 h 83"/>
                <a:gd name="T102" fmla="*/ 82 w 95"/>
                <a:gd name="T103" fmla="*/ 42 h 83"/>
                <a:gd name="T104" fmla="*/ 81 w 95"/>
                <a:gd name="T105" fmla="*/ 45 h 83"/>
                <a:gd name="T106" fmla="*/ 80 w 95"/>
                <a:gd name="T107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83">
                  <a:moveTo>
                    <a:pt x="95" y="34"/>
                  </a:moveTo>
                  <a:cubicBezTo>
                    <a:pt x="95" y="15"/>
                    <a:pt x="90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14"/>
                    <a:pt x="31" y="19"/>
                  </a:cubicBezTo>
                  <a:cubicBezTo>
                    <a:pt x="31" y="23"/>
                    <a:pt x="30" y="28"/>
                    <a:pt x="30" y="34"/>
                  </a:cubicBezTo>
                  <a:cubicBezTo>
                    <a:pt x="30" y="40"/>
                    <a:pt x="31" y="45"/>
                    <a:pt x="31" y="49"/>
                  </a:cubicBezTo>
                  <a:cubicBezTo>
                    <a:pt x="57" y="54"/>
                    <a:pt x="75" y="68"/>
                    <a:pt x="75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90" y="68"/>
                    <a:pt x="95" y="53"/>
                    <a:pt x="95" y="34"/>
                  </a:cubicBezTo>
                  <a:close/>
                  <a:moveTo>
                    <a:pt x="80" y="63"/>
                  </a:moveTo>
                  <a:cubicBezTo>
                    <a:pt x="79" y="63"/>
                    <a:pt x="78" y="62"/>
                    <a:pt x="78" y="61"/>
                  </a:cubicBezTo>
                  <a:cubicBezTo>
                    <a:pt x="77" y="60"/>
                    <a:pt x="76" y="58"/>
                    <a:pt x="75" y="55"/>
                  </a:cubicBezTo>
                  <a:cubicBezTo>
                    <a:pt x="73" y="50"/>
                    <a:pt x="71" y="42"/>
                    <a:pt x="71" y="34"/>
                  </a:cubicBezTo>
                  <a:cubicBezTo>
                    <a:pt x="71" y="26"/>
                    <a:pt x="73" y="18"/>
                    <a:pt x="75" y="13"/>
                  </a:cubicBezTo>
                  <a:cubicBezTo>
                    <a:pt x="76" y="10"/>
                    <a:pt x="77" y="8"/>
                    <a:pt x="78" y="7"/>
                  </a:cubicBezTo>
                  <a:cubicBezTo>
                    <a:pt x="78" y="6"/>
                    <a:pt x="79" y="5"/>
                    <a:pt x="80" y="5"/>
                  </a:cubicBezTo>
                  <a:cubicBezTo>
                    <a:pt x="81" y="5"/>
                    <a:pt x="82" y="6"/>
                    <a:pt x="83" y="7"/>
                  </a:cubicBezTo>
                  <a:cubicBezTo>
                    <a:pt x="84" y="8"/>
                    <a:pt x="85" y="10"/>
                    <a:pt x="86" y="13"/>
                  </a:cubicBezTo>
                  <a:cubicBezTo>
                    <a:pt x="88" y="18"/>
                    <a:pt x="89" y="26"/>
                    <a:pt x="89" y="34"/>
                  </a:cubicBezTo>
                  <a:cubicBezTo>
                    <a:pt x="89" y="42"/>
                    <a:pt x="88" y="50"/>
                    <a:pt x="86" y="55"/>
                  </a:cubicBezTo>
                  <a:cubicBezTo>
                    <a:pt x="85" y="58"/>
                    <a:pt x="84" y="60"/>
                    <a:pt x="83" y="61"/>
                  </a:cubicBezTo>
                  <a:cubicBezTo>
                    <a:pt x="82" y="62"/>
                    <a:pt x="81" y="63"/>
                    <a:pt x="80" y="63"/>
                  </a:cubicBezTo>
                  <a:close/>
                  <a:moveTo>
                    <a:pt x="24" y="34"/>
                  </a:moveTo>
                  <a:cubicBezTo>
                    <a:pt x="24" y="29"/>
                    <a:pt x="24" y="25"/>
                    <a:pt x="25" y="20"/>
                  </a:cubicBezTo>
                  <a:cubicBezTo>
                    <a:pt x="20" y="21"/>
                    <a:pt x="16" y="21"/>
                    <a:pt x="12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12" y="47"/>
                  </a:cubicBezTo>
                  <a:cubicBezTo>
                    <a:pt x="16" y="47"/>
                    <a:pt x="20" y="47"/>
                    <a:pt x="25" y="48"/>
                  </a:cubicBezTo>
                  <a:cubicBezTo>
                    <a:pt x="24" y="43"/>
                    <a:pt x="24" y="39"/>
                    <a:pt x="24" y="34"/>
                  </a:cubicBezTo>
                  <a:close/>
                  <a:moveTo>
                    <a:pt x="34" y="54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1" y="83"/>
                    <a:pt x="32" y="83"/>
                    <a:pt x="34" y="83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6" y="78"/>
                    <a:pt x="47" y="76"/>
                    <a:pt x="46" y="75"/>
                  </a:cubicBezTo>
                  <a:lnTo>
                    <a:pt x="34" y="54"/>
                  </a:lnTo>
                  <a:close/>
                  <a:moveTo>
                    <a:pt x="80" y="45"/>
                  </a:moveTo>
                  <a:cubicBezTo>
                    <a:pt x="80" y="45"/>
                    <a:pt x="80" y="45"/>
                    <a:pt x="79" y="45"/>
                  </a:cubicBezTo>
                  <a:cubicBezTo>
                    <a:pt x="79" y="44"/>
                    <a:pt x="79" y="43"/>
                    <a:pt x="78" y="42"/>
                  </a:cubicBezTo>
                  <a:cubicBezTo>
                    <a:pt x="77" y="40"/>
                    <a:pt x="77" y="37"/>
                    <a:pt x="77" y="34"/>
                  </a:cubicBezTo>
                  <a:cubicBezTo>
                    <a:pt x="77" y="31"/>
                    <a:pt x="77" y="28"/>
                    <a:pt x="78" y="26"/>
                  </a:cubicBezTo>
                  <a:cubicBezTo>
                    <a:pt x="79" y="25"/>
                    <a:pt x="79" y="24"/>
                    <a:pt x="79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1" y="23"/>
                    <a:pt x="81" y="23"/>
                    <a:pt x="81" y="24"/>
                  </a:cubicBezTo>
                  <a:cubicBezTo>
                    <a:pt x="82" y="24"/>
                    <a:pt x="82" y="25"/>
                    <a:pt x="82" y="26"/>
                  </a:cubicBezTo>
                  <a:cubicBezTo>
                    <a:pt x="83" y="28"/>
                    <a:pt x="84" y="31"/>
                    <a:pt x="84" y="34"/>
                  </a:cubicBezTo>
                  <a:cubicBezTo>
                    <a:pt x="84" y="37"/>
                    <a:pt x="83" y="40"/>
                    <a:pt x="82" y="42"/>
                  </a:cubicBezTo>
                  <a:cubicBezTo>
                    <a:pt x="82" y="43"/>
                    <a:pt x="82" y="44"/>
                    <a:pt x="81" y="45"/>
                  </a:cubicBezTo>
                  <a:cubicBezTo>
                    <a:pt x="81" y="45"/>
                    <a:pt x="81" y="45"/>
                    <a:pt x="80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3" name="Freeform 173"/>
            <p:cNvSpPr/>
            <p:nvPr/>
          </p:nvSpPr>
          <p:spPr bwMode="auto">
            <a:xfrm>
              <a:off x="7880758" y="3585993"/>
              <a:ext cx="177380" cy="177380"/>
            </a:xfrm>
            <a:custGeom>
              <a:avLst/>
              <a:gdLst>
                <a:gd name="T0" fmla="*/ 60 w 121"/>
                <a:gd name="T1" fmla="*/ 121 h 121"/>
                <a:gd name="T2" fmla="*/ 121 w 121"/>
                <a:gd name="T3" fmla="*/ 61 h 121"/>
                <a:gd name="T4" fmla="*/ 83 w 121"/>
                <a:gd name="T5" fmla="*/ 61 h 121"/>
                <a:gd name="T6" fmla="*/ 83 w 121"/>
                <a:gd name="T7" fmla="*/ 0 h 121"/>
                <a:gd name="T8" fmla="*/ 37 w 121"/>
                <a:gd name="T9" fmla="*/ 0 h 121"/>
                <a:gd name="T10" fmla="*/ 37 w 121"/>
                <a:gd name="T11" fmla="*/ 61 h 121"/>
                <a:gd name="T12" fmla="*/ 0 w 121"/>
                <a:gd name="T13" fmla="*/ 61 h 121"/>
                <a:gd name="T14" fmla="*/ 60 w 121"/>
                <a:gd name="T1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1">
                  <a:moveTo>
                    <a:pt x="60" y="121"/>
                  </a:moveTo>
                  <a:lnTo>
                    <a:pt x="121" y="61"/>
                  </a:lnTo>
                  <a:lnTo>
                    <a:pt x="83" y="61"/>
                  </a:lnTo>
                  <a:lnTo>
                    <a:pt x="83" y="0"/>
                  </a:lnTo>
                  <a:lnTo>
                    <a:pt x="37" y="0"/>
                  </a:lnTo>
                  <a:lnTo>
                    <a:pt x="37" y="61"/>
                  </a:lnTo>
                  <a:lnTo>
                    <a:pt x="0" y="61"/>
                  </a:lnTo>
                  <a:lnTo>
                    <a:pt x="60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4" name="Freeform 176"/>
            <p:cNvSpPr>
              <a:spLocks noEditPoints="1"/>
            </p:cNvSpPr>
            <p:nvPr/>
          </p:nvSpPr>
          <p:spPr bwMode="auto">
            <a:xfrm>
              <a:off x="7484951" y="4733835"/>
              <a:ext cx="153926" cy="114344"/>
            </a:xfrm>
            <a:custGeom>
              <a:avLst/>
              <a:gdLst>
                <a:gd name="T0" fmla="*/ 56 w 64"/>
                <a:gd name="T1" fmla="*/ 8 h 48"/>
                <a:gd name="T2" fmla="*/ 56 w 64"/>
                <a:gd name="T3" fmla="*/ 0 h 48"/>
                <a:gd name="T4" fmla="*/ 0 w 64"/>
                <a:gd name="T5" fmla="*/ 0 h 48"/>
                <a:gd name="T6" fmla="*/ 0 w 64"/>
                <a:gd name="T7" fmla="*/ 44 h 48"/>
                <a:gd name="T8" fmla="*/ 4 w 64"/>
                <a:gd name="T9" fmla="*/ 48 h 48"/>
                <a:gd name="T10" fmla="*/ 58 w 64"/>
                <a:gd name="T11" fmla="*/ 48 h 48"/>
                <a:gd name="T12" fmla="*/ 64 w 64"/>
                <a:gd name="T13" fmla="*/ 42 h 48"/>
                <a:gd name="T14" fmla="*/ 64 w 64"/>
                <a:gd name="T15" fmla="*/ 8 h 48"/>
                <a:gd name="T16" fmla="*/ 56 w 64"/>
                <a:gd name="T17" fmla="*/ 8 h 48"/>
                <a:gd name="T18" fmla="*/ 52 w 64"/>
                <a:gd name="T19" fmla="*/ 44 h 48"/>
                <a:gd name="T20" fmla="*/ 4 w 64"/>
                <a:gd name="T21" fmla="*/ 44 h 48"/>
                <a:gd name="T22" fmla="*/ 4 w 64"/>
                <a:gd name="T23" fmla="*/ 4 h 48"/>
                <a:gd name="T24" fmla="*/ 52 w 64"/>
                <a:gd name="T25" fmla="*/ 4 h 48"/>
                <a:gd name="T26" fmla="*/ 52 w 64"/>
                <a:gd name="T27" fmla="*/ 44 h 48"/>
                <a:gd name="T28" fmla="*/ 8 w 64"/>
                <a:gd name="T29" fmla="*/ 12 h 48"/>
                <a:gd name="T30" fmla="*/ 48 w 64"/>
                <a:gd name="T31" fmla="*/ 12 h 48"/>
                <a:gd name="T32" fmla="*/ 48 w 64"/>
                <a:gd name="T33" fmla="*/ 16 h 48"/>
                <a:gd name="T34" fmla="*/ 8 w 64"/>
                <a:gd name="T35" fmla="*/ 16 h 48"/>
                <a:gd name="T36" fmla="*/ 8 w 64"/>
                <a:gd name="T37" fmla="*/ 12 h 48"/>
                <a:gd name="T38" fmla="*/ 32 w 64"/>
                <a:gd name="T39" fmla="*/ 20 h 48"/>
                <a:gd name="T40" fmla="*/ 48 w 64"/>
                <a:gd name="T41" fmla="*/ 20 h 48"/>
                <a:gd name="T42" fmla="*/ 48 w 64"/>
                <a:gd name="T43" fmla="*/ 24 h 48"/>
                <a:gd name="T44" fmla="*/ 32 w 64"/>
                <a:gd name="T45" fmla="*/ 24 h 48"/>
                <a:gd name="T46" fmla="*/ 32 w 64"/>
                <a:gd name="T47" fmla="*/ 20 h 48"/>
                <a:gd name="T48" fmla="*/ 32 w 64"/>
                <a:gd name="T49" fmla="*/ 28 h 48"/>
                <a:gd name="T50" fmla="*/ 48 w 64"/>
                <a:gd name="T51" fmla="*/ 28 h 48"/>
                <a:gd name="T52" fmla="*/ 48 w 64"/>
                <a:gd name="T53" fmla="*/ 32 h 48"/>
                <a:gd name="T54" fmla="*/ 32 w 64"/>
                <a:gd name="T55" fmla="*/ 32 h 48"/>
                <a:gd name="T56" fmla="*/ 32 w 64"/>
                <a:gd name="T57" fmla="*/ 28 h 48"/>
                <a:gd name="T58" fmla="*/ 32 w 64"/>
                <a:gd name="T59" fmla="*/ 36 h 48"/>
                <a:gd name="T60" fmla="*/ 44 w 64"/>
                <a:gd name="T61" fmla="*/ 36 h 48"/>
                <a:gd name="T62" fmla="*/ 44 w 64"/>
                <a:gd name="T63" fmla="*/ 40 h 48"/>
                <a:gd name="T64" fmla="*/ 32 w 64"/>
                <a:gd name="T65" fmla="*/ 40 h 48"/>
                <a:gd name="T66" fmla="*/ 32 w 64"/>
                <a:gd name="T67" fmla="*/ 36 h 48"/>
                <a:gd name="T68" fmla="*/ 8 w 64"/>
                <a:gd name="T69" fmla="*/ 20 h 48"/>
                <a:gd name="T70" fmla="*/ 28 w 64"/>
                <a:gd name="T71" fmla="*/ 20 h 48"/>
                <a:gd name="T72" fmla="*/ 28 w 64"/>
                <a:gd name="T73" fmla="*/ 40 h 48"/>
                <a:gd name="T74" fmla="*/ 8 w 64"/>
                <a:gd name="T75" fmla="*/ 40 h 48"/>
                <a:gd name="T76" fmla="*/ 8 w 64"/>
                <a:gd name="T77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48">
                  <a:moveTo>
                    <a:pt x="56" y="8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8"/>
                    <a:pt x="4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1" y="48"/>
                    <a:pt x="64" y="45"/>
                    <a:pt x="64" y="42"/>
                  </a:cubicBezTo>
                  <a:cubicBezTo>
                    <a:pt x="64" y="8"/>
                    <a:pt x="64" y="8"/>
                    <a:pt x="64" y="8"/>
                  </a:cubicBezTo>
                  <a:lnTo>
                    <a:pt x="56" y="8"/>
                  </a:lnTo>
                  <a:close/>
                  <a:moveTo>
                    <a:pt x="52" y="44"/>
                  </a:moveTo>
                  <a:cubicBezTo>
                    <a:pt x="4" y="44"/>
                    <a:pt x="4" y="44"/>
                    <a:pt x="4" y="4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2" y="4"/>
                    <a:pt x="52" y="4"/>
                    <a:pt x="52" y="4"/>
                  </a:cubicBezTo>
                  <a:lnTo>
                    <a:pt x="52" y="44"/>
                  </a:lnTo>
                  <a:close/>
                  <a:moveTo>
                    <a:pt x="8" y="12"/>
                  </a:moveTo>
                  <a:cubicBezTo>
                    <a:pt x="48" y="12"/>
                    <a:pt x="48" y="12"/>
                    <a:pt x="48" y="12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8" y="12"/>
                  </a:lnTo>
                  <a:close/>
                  <a:moveTo>
                    <a:pt x="32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32" y="24"/>
                    <a:pt x="32" y="24"/>
                    <a:pt x="32" y="24"/>
                  </a:cubicBezTo>
                  <a:lnTo>
                    <a:pt x="32" y="20"/>
                  </a:lnTo>
                  <a:close/>
                  <a:moveTo>
                    <a:pt x="32" y="28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32" y="28"/>
                  </a:lnTo>
                  <a:close/>
                  <a:moveTo>
                    <a:pt x="32" y="36"/>
                  </a:moveTo>
                  <a:cubicBezTo>
                    <a:pt x="44" y="36"/>
                    <a:pt x="44" y="36"/>
                    <a:pt x="44" y="3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32" y="40"/>
                    <a:pt x="32" y="40"/>
                    <a:pt x="32" y="40"/>
                  </a:cubicBezTo>
                  <a:lnTo>
                    <a:pt x="32" y="36"/>
                  </a:lnTo>
                  <a:close/>
                  <a:moveTo>
                    <a:pt x="8" y="20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8" y="40"/>
                    <a:pt x="8" y="40"/>
                    <a:pt x="8" y="40"/>
                  </a:cubicBezTo>
                  <a:lnTo>
                    <a:pt x="8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5" name="Freeform 180"/>
            <p:cNvSpPr>
              <a:spLocks noEditPoints="1"/>
            </p:cNvSpPr>
            <p:nvPr/>
          </p:nvSpPr>
          <p:spPr bwMode="auto">
            <a:xfrm>
              <a:off x="8107980" y="2773856"/>
              <a:ext cx="184710" cy="184710"/>
            </a:xfrm>
            <a:custGeom>
              <a:avLst/>
              <a:gdLst>
                <a:gd name="T0" fmla="*/ 64 w 77"/>
                <a:gd name="T1" fmla="*/ 0 h 77"/>
                <a:gd name="T2" fmla="*/ 13 w 77"/>
                <a:gd name="T3" fmla="*/ 0 h 77"/>
                <a:gd name="T4" fmla="*/ 0 w 77"/>
                <a:gd name="T5" fmla="*/ 13 h 77"/>
                <a:gd name="T6" fmla="*/ 0 w 77"/>
                <a:gd name="T7" fmla="*/ 64 h 77"/>
                <a:gd name="T8" fmla="*/ 13 w 77"/>
                <a:gd name="T9" fmla="*/ 77 h 77"/>
                <a:gd name="T10" fmla="*/ 64 w 77"/>
                <a:gd name="T11" fmla="*/ 77 h 77"/>
                <a:gd name="T12" fmla="*/ 77 w 77"/>
                <a:gd name="T13" fmla="*/ 64 h 77"/>
                <a:gd name="T14" fmla="*/ 77 w 77"/>
                <a:gd name="T15" fmla="*/ 13 h 77"/>
                <a:gd name="T16" fmla="*/ 64 w 77"/>
                <a:gd name="T17" fmla="*/ 0 h 77"/>
                <a:gd name="T18" fmla="*/ 25 w 77"/>
                <a:gd name="T19" fmla="*/ 34 h 77"/>
                <a:gd name="T20" fmla="*/ 52 w 77"/>
                <a:gd name="T21" fmla="*/ 34 h 77"/>
                <a:gd name="T22" fmla="*/ 53 w 77"/>
                <a:gd name="T23" fmla="*/ 38 h 77"/>
                <a:gd name="T24" fmla="*/ 39 w 77"/>
                <a:gd name="T25" fmla="*/ 53 h 77"/>
                <a:gd name="T26" fmla="*/ 24 w 77"/>
                <a:gd name="T27" fmla="*/ 38 h 77"/>
                <a:gd name="T28" fmla="*/ 25 w 77"/>
                <a:gd name="T29" fmla="*/ 34 h 77"/>
                <a:gd name="T30" fmla="*/ 67 w 77"/>
                <a:gd name="T31" fmla="*/ 33 h 77"/>
                <a:gd name="T32" fmla="*/ 67 w 77"/>
                <a:gd name="T33" fmla="*/ 53 h 77"/>
                <a:gd name="T34" fmla="*/ 67 w 77"/>
                <a:gd name="T35" fmla="*/ 62 h 77"/>
                <a:gd name="T36" fmla="*/ 63 w 77"/>
                <a:gd name="T37" fmla="*/ 67 h 77"/>
                <a:gd name="T38" fmla="*/ 15 w 77"/>
                <a:gd name="T39" fmla="*/ 67 h 77"/>
                <a:gd name="T40" fmla="*/ 10 w 77"/>
                <a:gd name="T41" fmla="*/ 63 h 77"/>
                <a:gd name="T42" fmla="*/ 10 w 77"/>
                <a:gd name="T43" fmla="*/ 53 h 77"/>
                <a:gd name="T44" fmla="*/ 10 w 77"/>
                <a:gd name="T45" fmla="*/ 34 h 77"/>
                <a:gd name="T46" fmla="*/ 10 w 77"/>
                <a:gd name="T47" fmla="*/ 34 h 77"/>
                <a:gd name="T48" fmla="*/ 17 w 77"/>
                <a:gd name="T49" fmla="*/ 34 h 77"/>
                <a:gd name="T50" fmla="*/ 17 w 77"/>
                <a:gd name="T51" fmla="*/ 39 h 77"/>
                <a:gd name="T52" fmla="*/ 39 w 77"/>
                <a:gd name="T53" fmla="*/ 60 h 77"/>
                <a:gd name="T54" fmla="*/ 60 w 77"/>
                <a:gd name="T55" fmla="*/ 38 h 77"/>
                <a:gd name="T56" fmla="*/ 60 w 77"/>
                <a:gd name="T57" fmla="*/ 33 h 77"/>
                <a:gd name="T58" fmla="*/ 67 w 77"/>
                <a:gd name="T59" fmla="*/ 33 h 77"/>
                <a:gd name="T60" fmla="*/ 67 w 77"/>
                <a:gd name="T61" fmla="*/ 17 h 77"/>
                <a:gd name="T62" fmla="*/ 65 w 77"/>
                <a:gd name="T63" fmla="*/ 19 h 77"/>
                <a:gd name="T64" fmla="*/ 60 w 77"/>
                <a:gd name="T65" fmla="*/ 19 h 77"/>
                <a:gd name="T66" fmla="*/ 58 w 77"/>
                <a:gd name="T67" fmla="*/ 17 h 77"/>
                <a:gd name="T68" fmla="*/ 58 w 77"/>
                <a:gd name="T69" fmla="*/ 12 h 77"/>
                <a:gd name="T70" fmla="*/ 60 w 77"/>
                <a:gd name="T71" fmla="*/ 10 h 77"/>
                <a:gd name="T72" fmla="*/ 65 w 77"/>
                <a:gd name="T73" fmla="*/ 10 h 77"/>
                <a:gd name="T74" fmla="*/ 67 w 77"/>
                <a:gd name="T75" fmla="*/ 12 h 77"/>
                <a:gd name="T76" fmla="*/ 67 w 77"/>
                <a:gd name="T77" fmla="*/ 1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77">
                  <a:moveTo>
                    <a:pt x="6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" y="71"/>
                    <a:pt x="6" y="77"/>
                    <a:pt x="13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71" y="76"/>
                    <a:pt x="77" y="71"/>
                    <a:pt x="77" y="64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6"/>
                    <a:pt x="71" y="0"/>
                    <a:pt x="64" y="0"/>
                  </a:cubicBezTo>
                  <a:close/>
                  <a:moveTo>
                    <a:pt x="25" y="34"/>
                  </a:moveTo>
                  <a:cubicBezTo>
                    <a:pt x="52" y="34"/>
                    <a:pt x="52" y="34"/>
                    <a:pt x="52" y="34"/>
                  </a:cubicBezTo>
                  <a:cubicBezTo>
                    <a:pt x="53" y="35"/>
                    <a:pt x="53" y="37"/>
                    <a:pt x="53" y="38"/>
                  </a:cubicBezTo>
                  <a:cubicBezTo>
                    <a:pt x="53" y="46"/>
                    <a:pt x="47" y="53"/>
                    <a:pt x="39" y="53"/>
                  </a:cubicBezTo>
                  <a:cubicBezTo>
                    <a:pt x="31" y="53"/>
                    <a:pt x="24" y="47"/>
                    <a:pt x="24" y="38"/>
                  </a:cubicBezTo>
                  <a:cubicBezTo>
                    <a:pt x="24" y="37"/>
                    <a:pt x="24" y="35"/>
                    <a:pt x="25" y="34"/>
                  </a:cubicBezTo>
                  <a:close/>
                  <a:moveTo>
                    <a:pt x="67" y="33"/>
                  </a:moveTo>
                  <a:cubicBezTo>
                    <a:pt x="67" y="53"/>
                    <a:pt x="67" y="53"/>
                    <a:pt x="67" y="53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7" y="65"/>
                    <a:pt x="65" y="67"/>
                    <a:pt x="63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2" y="67"/>
                    <a:pt x="10" y="65"/>
                    <a:pt x="10" y="6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5"/>
                    <a:pt x="17" y="37"/>
                    <a:pt x="17" y="39"/>
                  </a:cubicBezTo>
                  <a:cubicBezTo>
                    <a:pt x="17" y="51"/>
                    <a:pt x="27" y="60"/>
                    <a:pt x="39" y="60"/>
                  </a:cubicBezTo>
                  <a:cubicBezTo>
                    <a:pt x="51" y="60"/>
                    <a:pt x="60" y="50"/>
                    <a:pt x="60" y="38"/>
                  </a:cubicBezTo>
                  <a:cubicBezTo>
                    <a:pt x="60" y="37"/>
                    <a:pt x="60" y="35"/>
                    <a:pt x="60" y="33"/>
                  </a:cubicBezTo>
                  <a:cubicBezTo>
                    <a:pt x="67" y="33"/>
                    <a:pt x="67" y="33"/>
                    <a:pt x="67" y="33"/>
                  </a:cubicBezTo>
                  <a:close/>
                  <a:moveTo>
                    <a:pt x="67" y="17"/>
                  </a:moveTo>
                  <a:cubicBezTo>
                    <a:pt x="67" y="18"/>
                    <a:pt x="66" y="19"/>
                    <a:pt x="65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8" y="18"/>
                    <a:pt x="58" y="17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1"/>
                    <a:pt x="59" y="10"/>
                    <a:pt x="60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6" y="9"/>
                    <a:pt x="67" y="11"/>
                    <a:pt x="67" y="12"/>
                  </a:cubicBezTo>
                  <a:lnTo>
                    <a:pt x="67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6" name="Freeform 181"/>
            <p:cNvSpPr>
              <a:spLocks noEditPoints="1"/>
            </p:cNvSpPr>
            <p:nvPr/>
          </p:nvSpPr>
          <p:spPr bwMode="auto">
            <a:xfrm>
              <a:off x="7760550" y="3047989"/>
              <a:ext cx="189108" cy="143663"/>
            </a:xfrm>
            <a:custGeom>
              <a:avLst/>
              <a:gdLst>
                <a:gd name="T0" fmla="*/ 76 w 79"/>
                <a:gd name="T1" fmla="*/ 3 h 60"/>
                <a:gd name="T2" fmla="*/ 40 w 79"/>
                <a:gd name="T3" fmla="*/ 0 h 60"/>
                <a:gd name="T4" fmla="*/ 4 w 79"/>
                <a:gd name="T5" fmla="*/ 3 h 60"/>
                <a:gd name="T6" fmla="*/ 0 w 79"/>
                <a:gd name="T7" fmla="*/ 30 h 60"/>
                <a:gd name="T8" fmla="*/ 4 w 79"/>
                <a:gd name="T9" fmla="*/ 57 h 60"/>
                <a:gd name="T10" fmla="*/ 40 w 79"/>
                <a:gd name="T11" fmla="*/ 60 h 60"/>
                <a:gd name="T12" fmla="*/ 76 w 79"/>
                <a:gd name="T13" fmla="*/ 57 h 60"/>
                <a:gd name="T14" fmla="*/ 79 w 79"/>
                <a:gd name="T15" fmla="*/ 30 h 60"/>
                <a:gd name="T16" fmla="*/ 76 w 79"/>
                <a:gd name="T17" fmla="*/ 3 h 60"/>
                <a:gd name="T18" fmla="*/ 30 w 79"/>
                <a:gd name="T19" fmla="*/ 45 h 60"/>
                <a:gd name="T20" fmla="*/ 30 w 79"/>
                <a:gd name="T21" fmla="*/ 15 h 60"/>
                <a:gd name="T22" fmla="*/ 55 w 79"/>
                <a:gd name="T23" fmla="*/ 30 h 60"/>
                <a:gd name="T24" fmla="*/ 30 w 79"/>
                <a:gd name="T25" fmla="*/ 4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60">
                  <a:moveTo>
                    <a:pt x="76" y="3"/>
                  </a:moveTo>
                  <a:cubicBezTo>
                    <a:pt x="65" y="1"/>
                    <a:pt x="53" y="0"/>
                    <a:pt x="40" y="0"/>
                  </a:cubicBezTo>
                  <a:cubicBezTo>
                    <a:pt x="27" y="0"/>
                    <a:pt x="15" y="1"/>
                    <a:pt x="4" y="3"/>
                  </a:cubicBezTo>
                  <a:cubicBezTo>
                    <a:pt x="2" y="11"/>
                    <a:pt x="0" y="20"/>
                    <a:pt x="0" y="30"/>
                  </a:cubicBezTo>
                  <a:cubicBezTo>
                    <a:pt x="0" y="40"/>
                    <a:pt x="2" y="49"/>
                    <a:pt x="4" y="57"/>
                  </a:cubicBezTo>
                  <a:cubicBezTo>
                    <a:pt x="15" y="59"/>
                    <a:pt x="27" y="60"/>
                    <a:pt x="40" y="60"/>
                  </a:cubicBezTo>
                  <a:cubicBezTo>
                    <a:pt x="53" y="60"/>
                    <a:pt x="65" y="59"/>
                    <a:pt x="76" y="57"/>
                  </a:cubicBezTo>
                  <a:cubicBezTo>
                    <a:pt x="78" y="49"/>
                    <a:pt x="79" y="40"/>
                    <a:pt x="79" y="30"/>
                  </a:cubicBezTo>
                  <a:cubicBezTo>
                    <a:pt x="79" y="20"/>
                    <a:pt x="78" y="11"/>
                    <a:pt x="76" y="3"/>
                  </a:cubicBezTo>
                  <a:close/>
                  <a:moveTo>
                    <a:pt x="30" y="45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55" y="30"/>
                    <a:pt x="55" y="30"/>
                    <a:pt x="55" y="30"/>
                  </a:cubicBezTo>
                  <a:lnTo>
                    <a:pt x="30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7" name="Freeform 183"/>
            <p:cNvSpPr>
              <a:spLocks noEditPoints="1"/>
            </p:cNvSpPr>
            <p:nvPr/>
          </p:nvSpPr>
          <p:spPr bwMode="auto">
            <a:xfrm>
              <a:off x="7568510" y="3780966"/>
              <a:ext cx="164187" cy="162720"/>
            </a:xfrm>
            <a:custGeom>
              <a:avLst/>
              <a:gdLst>
                <a:gd name="T0" fmla="*/ 34 w 68"/>
                <a:gd name="T1" fmla="*/ 0 h 68"/>
                <a:gd name="T2" fmla="*/ 0 w 68"/>
                <a:gd name="T3" fmla="*/ 34 h 68"/>
                <a:gd name="T4" fmla="*/ 34 w 68"/>
                <a:gd name="T5" fmla="*/ 68 h 68"/>
                <a:gd name="T6" fmla="*/ 68 w 68"/>
                <a:gd name="T7" fmla="*/ 34 h 68"/>
                <a:gd name="T8" fmla="*/ 34 w 68"/>
                <a:gd name="T9" fmla="*/ 0 h 68"/>
                <a:gd name="T10" fmla="*/ 34 w 68"/>
                <a:gd name="T11" fmla="*/ 61 h 68"/>
                <a:gd name="T12" fmla="*/ 7 w 68"/>
                <a:gd name="T13" fmla="*/ 34 h 68"/>
                <a:gd name="T14" fmla="*/ 34 w 68"/>
                <a:gd name="T15" fmla="*/ 6 h 68"/>
                <a:gd name="T16" fmla="*/ 62 w 68"/>
                <a:gd name="T17" fmla="*/ 34 h 68"/>
                <a:gd name="T18" fmla="*/ 34 w 68"/>
                <a:gd name="T19" fmla="*/ 61 h 68"/>
                <a:gd name="T20" fmla="*/ 21 w 68"/>
                <a:gd name="T21" fmla="*/ 21 h 68"/>
                <a:gd name="T22" fmla="*/ 47 w 68"/>
                <a:gd name="T23" fmla="*/ 21 h 68"/>
                <a:gd name="T24" fmla="*/ 47 w 68"/>
                <a:gd name="T25" fmla="*/ 46 h 68"/>
                <a:gd name="T26" fmla="*/ 21 w 68"/>
                <a:gd name="T27" fmla="*/ 46 h 68"/>
                <a:gd name="T28" fmla="*/ 21 w 68"/>
                <a:gd name="T29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52"/>
                    <a:pt x="15" y="68"/>
                    <a:pt x="34" y="68"/>
                  </a:cubicBezTo>
                  <a:cubicBezTo>
                    <a:pt x="53" y="68"/>
                    <a:pt x="68" y="52"/>
                    <a:pt x="68" y="34"/>
                  </a:cubicBezTo>
                  <a:cubicBezTo>
                    <a:pt x="68" y="15"/>
                    <a:pt x="53" y="0"/>
                    <a:pt x="34" y="0"/>
                  </a:cubicBezTo>
                  <a:close/>
                  <a:moveTo>
                    <a:pt x="34" y="61"/>
                  </a:moveTo>
                  <a:cubicBezTo>
                    <a:pt x="19" y="61"/>
                    <a:pt x="7" y="49"/>
                    <a:pt x="7" y="34"/>
                  </a:cubicBezTo>
                  <a:cubicBezTo>
                    <a:pt x="7" y="18"/>
                    <a:pt x="19" y="6"/>
                    <a:pt x="34" y="6"/>
                  </a:cubicBezTo>
                  <a:cubicBezTo>
                    <a:pt x="49" y="6"/>
                    <a:pt x="62" y="18"/>
                    <a:pt x="62" y="34"/>
                  </a:cubicBezTo>
                  <a:cubicBezTo>
                    <a:pt x="62" y="49"/>
                    <a:pt x="49" y="61"/>
                    <a:pt x="34" y="61"/>
                  </a:cubicBezTo>
                  <a:close/>
                  <a:moveTo>
                    <a:pt x="21" y="21"/>
                  </a:moveTo>
                  <a:cubicBezTo>
                    <a:pt x="47" y="21"/>
                    <a:pt x="47" y="21"/>
                    <a:pt x="47" y="21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21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8" name="Freeform 188"/>
            <p:cNvSpPr>
              <a:spLocks noEditPoints="1"/>
            </p:cNvSpPr>
            <p:nvPr/>
          </p:nvSpPr>
          <p:spPr bwMode="auto">
            <a:xfrm>
              <a:off x="6999720" y="4447974"/>
              <a:ext cx="171516" cy="172982"/>
            </a:xfrm>
            <a:custGeom>
              <a:avLst/>
              <a:gdLst>
                <a:gd name="T0" fmla="*/ 36 w 72"/>
                <a:gd name="T1" fmla="*/ 0 h 72"/>
                <a:gd name="T2" fmla="*/ 0 w 72"/>
                <a:gd name="T3" fmla="*/ 36 h 72"/>
                <a:gd name="T4" fmla="*/ 36 w 72"/>
                <a:gd name="T5" fmla="*/ 72 h 72"/>
                <a:gd name="T6" fmla="*/ 72 w 72"/>
                <a:gd name="T7" fmla="*/ 36 h 72"/>
                <a:gd name="T8" fmla="*/ 36 w 72"/>
                <a:gd name="T9" fmla="*/ 0 h 72"/>
                <a:gd name="T10" fmla="*/ 57 w 72"/>
                <a:gd name="T11" fmla="*/ 31 h 72"/>
                <a:gd name="T12" fmla="*/ 38 w 72"/>
                <a:gd name="T13" fmla="*/ 59 h 72"/>
                <a:gd name="T14" fmla="*/ 29 w 72"/>
                <a:gd name="T15" fmla="*/ 55 h 72"/>
                <a:gd name="T16" fmla="*/ 21 w 72"/>
                <a:gd name="T17" fmla="*/ 33 h 72"/>
                <a:gd name="T18" fmla="*/ 16 w 72"/>
                <a:gd name="T19" fmla="*/ 35 h 72"/>
                <a:gd name="T20" fmla="*/ 15 w 72"/>
                <a:gd name="T21" fmla="*/ 32 h 72"/>
                <a:gd name="T22" fmla="*/ 28 w 72"/>
                <a:gd name="T23" fmla="*/ 23 h 72"/>
                <a:gd name="T24" fmla="*/ 35 w 72"/>
                <a:gd name="T25" fmla="*/ 37 h 72"/>
                <a:gd name="T26" fmla="*/ 38 w 72"/>
                <a:gd name="T27" fmla="*/ 46 h 72"/>
                <a:gd name="T28" fmla="*/ 44 w 72"/>
                <a:gd name="T29" fmla="*/ 38 h 72"/>
                <a:gd name="T30" fmla="*/ 39 w 72"/>
                <a:gd name="T31" fmla="*/ 32 h 72"/>
                <a:gd name="T32" fmla="*/ 57 w 72"/>
                <a:gd name="T33" fmla="*/ 3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6" y="0"/>
                    <a:pt x="0" y="17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7"/>
                    <a:pt x="56" y="0"/>
                    <a:pt x="36" y="0"/>
                  </a:cubicBezTo>
                  <a:close/>
                  <a:moveTo>
                    <a:pt x="57" y="31"/>
                  </a:moveTo>
                  <a:cubicBezTo>
                    <a:pt x="55" y="45"/>
                    <a:pt x="42" y="56"/>
                    <a:pt x="38" y="59"/>
                  </a:cubicBezTo>
                  <a:cubicBezTo>
                    <a:pt x="34" y="61"/>
                    <a:pt x="30" y="58"/>
                    <a:pt x="29" y="55"/>
                  </a:cubicBezTo>
                  <a:cubicBezTo>
                    <a:pt x="27" y="52"/>
                    <a:pt x="22" y="35"/>
                    <a:pt x="21" y="33"/>
                  </a:cubicBezTo>
                  <a:cubicBezTo>
                    <a:pt x="20" y="32"/>
                    <a:pt x="16" y="35"/>
                    <a:pt x="16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22" y="24"/>
                    <a:pt x="28" y="23"/>
                  </a:cubicBezTo>
                  <a:cubicBezTo>
                    <a:pt x="33" y="22"/>
                    <a:pt x="33" y="32"/>
                    <a:pt x="35" y="37"/>
                  </a:cubicBezTo>
                  <a:cubicBezTo>
                    <a:pt x="36" y="43"/>
                    <a:pt x="37" y="46"/>
                    <a:pt x="38" y="46"/>
                  </a:cubicBezTo>
                  <a:cubicBezTo>
                    <a:pt x="39" y="46"/>
                    <a:pt x="42" y="43"/>
                    <a:pt x="44" y="38"/>
                  </a:cubicBezTo>
                  <a:cubicBezTo>
                    <a:pt x="47" y="34"/>
                    <a:pt x="44" y="29"/>
                    <a:pt x="39" y="32"/>
                  </a:cubicBezTo>
                  <a:cubicBezTo>
                    <a:pt x="41" y="21"/>
                    <a:pt x="60" y="18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9" name="Freeform 189"/>
            <p:cNvSpPr>
              <a:spLocks noEditPoints="1"/>
            </p:cNvSpPr>
            <p:nvPr/>
          </p:nvSpPr>
          <p:spPr bwMode="auto">
            <a:xfrm>
              <a:off x="6451965" y="3918459"/>
              <a:ext cx="112878" cy="112878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5 w 47"/>
                <a:gd name="T11" fmla="*/ 24 h 47"/>
                <a:gd name="T12" fmla="*/ 23 w 47"/>
                <a:gd name="T13" fmla="*/ 6 h 47"/>
                <a:gd name="T14" fmla="*/ 23 w 47"/>
                <a:gd name="T15" fmla="*/ 42 h 47"/>
                <a:gd name="T16" fmla="*/ 5 w 47"/>
                <a:gd name="T17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5" y="24"/>
                  </a:moveTo>
                  <a:cubicBezTo>
                    <a:pt x="5" y="14"/>
                    <a:pt x="13" y="6"/>
                    <a:pt x="23" y="6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13" y="42"/>
                    <a:pt x="5" y="34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20" name="Freeform 190"/>
            <p:cNvSpPr>
              <a:spLocks noEditPoints="1"/>
            </p:cNvSpPr>
            <p:nvPr/>
          </p:nvSpPr>
          <p:spPr bwMode="auto">
            <a:xfrm>
              <a:off x="6494478" y="3329146"/>
              <a:ext cx="161254" cy="149528"/>
            </a:xfrm>
            <a:custGeom>
              <a:avLst/>
              <a:gdLst>
                <a:gd name="T0" fmla="*/ 34 w 67"/>
                <a:gd name="T1" fmla="*/ 8 h 62"/>
                <a:gd name="T2" fmla="*/ 23 w 67"/>
                <a:gd name="T3" fmla="*/ 10 h 62"/>
                <a:gd name="T4" fmla="*/ 15 w 67"/>
                <a:gd name="T5" fmla="*/ 14 h 62"/>
                <a:gd name="T6" fmla="*/ 8 w 67"/>
                <a:gd name="T7" fmla="*/ 27 h 62"/>
                <a:gd name="T8" fmla="*/ 11 w 67"/>
                <a:gd name="T9" fmla="*/ 35 h 62"/>
                <a:gd name="T10" fmla="*/ 17 w 67"/>
                <a:gd name="T11" fmla="*/ 41 h 62"/>
                <a:gd name="T12" fmla="*/ 21 w 67"/>
                <a:gd name="T13" fmla="*/ 47 h 62"/>
                <a:gd name="T14" fmla="*/ 21 w 67"/>
                <a:gd name="T15" fmla="*/ 49 h 62"/>
                <a:gd name="T16" fmla="*/ 22 w 67"/>
                <a:gd name="T17" fmla="*/ 48 h 62"/>
                <a:gd name="T18" fmla="*/ 28 w 67"/>
                <a:gd name="T19" fmla="*/ 45 h 62"/>
                <a:gd name="T20" fmla="*/ 29 w 67"/>
                <a:gd name="T21" fmla="*/ 46 h 62"/>
                <a:gd name="T22" fmla="*/ 34 w 67"/>
                <a:gd name="T23" fmla="*/ 46 h 62"/>
                <a:gd name="T24" fmla="*/ 44 w 67"/>
                <a:gd name="T25" fmla="*/ 44 h 62"/>
                <a:gd name="T26" fmla="*/ 52 w 67"/>
                <a:gd name="T27" fmla="*/ 40 h 62"/>
                <a:gd name="T28" fmla="*/ 59 w 67"/>
                <a:gd name="T29" fmla="*/ 27 h 62"/>
                <a:gd name="T30" fmla="*/ 52 w 67"/>
                <a:gd name="T31" fmla="*/ 14 h 62"/>
                <a:gd name="T32" fmla="*/ 44 w 67"/>
                <a:gd name="T33" fmla="*/ 10 h 62"/>
                <a:gd name="T34" fmla="*/ 34 w 67"/>
                <a:gd name="T35" fmla="*/ 8 h 62"/>
                <a:gd name="T36" fmla="*/ 34 w 67"/>
                <a:gd name="T37" fmla="*/ 0 h 62"/>
                <a:gd name="T38" fmla="*/ 34 w 67"/>
                <a:gd name="T39" fmla="*/ 0 h 62"/>
                <a:gd name="T40" fmla="*/ 67 w 67"/>
                <a:gd name="T41" fmla="*/ 27 h 62"/>
                <a:gd name="T42" fmla="*/ 34 w 67"/>
                <a:gd name="T43" fmla="*/ 54 h 62"/>
                <a:gd name="T44" fmla="*/ 28 w 67"/>
                <a:gd name="T45" fmla="*/ 54 h 62"/>
                <a:gd name="T46" fmla="*/ 4 w 67"/>
                <a:gd name="T47" fmla="*/ 62 h 62"/>
                <a:gd name="T48" fmla="*/ 4 w 67"/>
                <a:gd name="T49" fmla="*/ 61 h 62"/>
                <a:gd name="T50" fmla="*/ 13 w 67"/>
                <a:gd name="T51" fmla="*/ 50 h 62"/>
                <a:gd name="T52" fmla="*/ 12 w 67"/>
                <a:gd name="T53" fmla="*/ 48 h 62"/>
                <a:gd name="T54" fmla="*/ 0 w 67"/>
                <a:gd name="T55" fmla="*/ 27 h 62"/>
                <a:gd name="T56" fmla="*/ 34 w 67"/>
                <a:gd name="T5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62">
                  <a:moveTo>
                    <a:pt x="34" y="8"/>
                  </a:moveTo>
                  <a:cubicBezTo>
                    <a:pt x="30" y="8"/>
                    <a:pt x="26" y="9"/>
                    <a:pt x="23" y="10"/>
                  </a:cubicBezTo>
                  <a:cubicBezTo>
                    <a:pt x="20" y="11"/>
                    <a:pt x="17" y="12"/>
                    <a:pt x="15" y="14"/>
                  </a:cubicBezTo>
                  <a:cubicBezTo>
                    <a:pt x="11" y="18"/>
                    <a:pt x="8" y="22"/>
                    <a:pt x="8" y="27"/>
                  </a:cubicBezTo>
                  <a:cubicBezTo>
                    <a:pt x="8" y="30"/>
                    <a:pt x="9" y="32"/>
                    <a:pt x="11" y="35"/>
                  </a:cubicBezTo>
                  <a:cubicBezTo>
                    <a:pt x="12" y="37"/>
                    <a:pt x="14" y="39"/>
                    <a:pt x="17" y="41"/>
                  </a:cubicBezTo>
                  <a:cubicBezTo>
                    <a:pt x="19" y="42"/>
                    <a:pt x="20" y="45"/>
                    <a:pt x="21" y="47"/>
                  </a:cubicBezTo>
                  <a:cubicBezTo>
                    <a:pt x="21" y="48"/>
                    <a:pt x="21" y="48"/>
                    <a:pt x="21" y="49"/>
                  </a:cubicBezTo>
                  <a:cubicBezTo>
                    <a:pt x="21" y="49"/>
                    <a:pt x="22" y="48"/>
                    <a:pt x="22" y="48"/>
                  </a:cubicBezTo>
                  <a:cubicBezTo>
                    <a:pt x="24" y="46"/>
                    <a:pt x="26" y="45"/>
                    <a:pt x="28" y="45"/>
                  </a:cubicBezTo>
                  <a:cubicBezTo>
                    <a:pt x="29" y="45"/>
                    <a:pt x="29" y="45"/>
                    <a:pt x="29" y="46"/>
                  </a:cubicBezTo>
                  <a:cubicBezTo>
                    <a:pt x="31" y="46"/>
                    <a:pt x="32" y="46"/>
                    <a:pt x="34" y="46"/>
                  </a:cubicBezTo>
                  <a:cubicBezTo>
                    <a:pt x="37" y="46"/>
                    <a:pt x="41" y="45"/>
                    <a:pt x="44" y="44"/>
                  </a:cubicBezTo>
                  <a:cubicBezTo>
                    <a:pt x="47" y="43"/>
                    <a:pt x="50" y="42"/>
                    <a:pt x="52" y="40"/>
                  </a:cubicBezTo>
                  <a:cubicBezTo>
                    <a:pt x="56" y="36"/>
                    <a:pt x="59" y="32"/>
                    <a:pt x="59" y="27"/>
                  </a:cubicBezTo>
                  <a:cubicBezTo>
                    <a:pt x="59" y="22"/>
                    <a:pt x="56" y="18"/>
                    <a:pt x="52" y="14"/>
                  </a:cubicBezTo>
                  <a:cubicBezTo>
                    <a:pt x="50" y="12"/>
                    <a:pt x="47" y="11"/>
                    <a:pt x="44" y="10"/>
                  </a:cubicBezTo>
                  <a:cubicBezTo>
                    <a:pt x="41" y="9"/>
                    <a:pt x="37" y="8"/>
                    <a:pt x="34" y="8"/>
                  </a:cubicBezTo>
                  <a:close/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52" y="0"/>
                    <a:pt x="67" y="12"/>
                    <a:pt x="67" y="27"/>
                  </a:cubicBezTo>
                  <a:cubicBezTo>
                    <a:pt x="67" y="42"/>
                    <a:pt x="52" y="54"/>
                    <a:pt x="34" y="54"/>
                  </a:cubicBezTo>
                  <a:cubicBezTo>
                    <a:pt x="32" y="54"/>
                    <a:pt x="30" y="54"/>
                    <a:pt x="28" y="54"/>
                  </a:cubicBezTo>
                  <a:cubicBezTo>
                    <a:pt x="21" y="61"/>
                    <a:pt x="13" y="62"/>
                    <a:pt x="4" y="6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9" y="59"/>
                    <a:pt x="13" y="55"/>
                    <a:pt x="13" y="50"/>
                  </a:cubicBezTo>
                  <a:cubicBezTo>
                    <a:pt x="13" y="49"/>
                    <a:pt x="13" y="49"/>
                    <a:pt x="12" y="48"/>
                  </a:cubicBezTo>
                  <a:cubicBezTo>
                    <a:pt x="5" y="43"/>
                    <a:pt x="0" y="36"/>
                    <a:pt x="0" y="27"/>
                  </a:cubicBezTo>
                  <a:cubicBezTo>
                    <a:pt x="0" y="12"/>
                    <a:pt x="15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21" name="Freeform 191"/>
            <p:cNvSpPr>
              <a:spLocks noEditPoints="1"/>
            </p:cNvSpPr>
            <p:nvPr/>
          </p:nvSpPr>
          <p:spPr bwMode="auto">
            <a:xfrm>
              <a:off x="6803283" y="3917299"/>
              <a:ext cx="155392" cy="152459"/>
            </a:xfrm>
            <a:custGeom>
              <a:avLst/>
              <a:gdLst>
                <a:gd name="T0" fmla="*/ 62 w 65"/>
                <a:gd name="T1" fmla="*/ 36 h 64"/>
                <a:gd name="T2" fmla="*/ 62 w 65"/>
                <a:gd name="T3" fmla="*/ 32 h 64"/>
                <a:gd name="T4" fmla="*/ 33 w 65"/>
                <a:gd name="T5" fmla="*/ 3 h 64"/>
                <a:gd name="T6" fmla="*/ 28 w 65"/>
                <a:gd name="T7" fmla="*/ 3 h 64"/>
                <a:gd name="T8" fmla="*/ 18 w 65"/>
                <a:gd name="T9" fmla="*/ 0 h 64"/>
                <a:gd name="T10" fmla="*/ 0 w 65"/>
                <a:gd name="T11" fmla="*/ 18 h 64"/>
                <a:gd name="T12" fmla="*/ 3 w 65"/>
                <a:gd name="T13" fmla="*/ 28 h 64"/>
                <a:gd name="T14" fmla="*/ 3 w 65"/>
                <a:gd name="T15" fmla="*/ 32 h 64"/>
                <a:gd name="T16" fmla="*/ 33 w 65"/>
                <a:gd name="T17" fmla="*/ 62 h 64"/>
                <a:gd name="T18" fmla="*/ 38 w 65"/>
                <a:gd name="T19" fmla="*/ 62 h 64"/>
                <a:gd name="T20" fmla="*/ 47 w 65"/>
                <a:gd name="T21" fmla="*/ 64 h 64"/>
                <a:gd name="T22" fmla="*/ 65 w 65"/>
                <a:gd name="T23" fmla="*/ 46 h 64"/>
                <a:gd name="T24" fmla="*/ 62 w 65"/>
                <a:gd name="T25" fmla="*/ 36 h 64"/>
                <a:gd name="T26" fmla="*/ 35 w 65"/>
                <a:gd name="T27" fmla="*/ 54 h 64"/>
                <a:gd name="T28" fmla="*/ 17 w 65"/>
                <a:gd name="T29" fmla="*/ 49 h 64"/>
                <a:gd name="T30" fmla="*/ 18 w 65"/>
                <a:gd name="T31" fmla="*/ 39 h 64"/>
                <a:gd name="T32" fmla="*/ 26 w 65"/>
                <a:gd name="T33" fmla="*/ 45 h 64"/>
                <a:gd name="T34" fmla="*/ 40 w 65"/>
                <a:gd name="T35" fmla="*/ 44 h 64"/>
                <a:gd name="T36" fmla="*/ 32 w 65"/>
                <a:gd name="T37" fmla="*/ 36 h 64"/>
                <a:gd name="T38" fmla="*/ 15 w 65"/>
                <a:gd name="T39" fmla="*/ 23 h 64"/>
                <a:gd name="T40" fmla="*/ 28 w 65"/>
                <a:gd name="T41" fmla="*/ 10 h 64"/>
                <a:gd name="T42" fmla="*/ 46 w 65"/>
                <a:gd name="T43" fmla="*/ 15 h 64"/>
                <a:gd name="T44" fmla="*/ 45 w 65"/>
                <a:gd name="T45" fmla="*/ 24 h 64"/>
                <a:gd name="T46" fmla="*/ 32 w 65"/>
                <a:gd name="T47" fmla="*/ 17 h 64"/>
                <a:gd name="T48" fmla="*/ 29 w 65"/>
                <a:gd name="T49" fmla="*/ 27 h 64"/>
                <a:gd name="T50" fmla="*/ 50 w 65"/>
                <a:gd name="T51" fmla="*/ 37 h 64"/>
                <a:gd name="T52" fmla="*/ 35 w 65"/>
                <a:gd name="T53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64">
                  <a:moveTo>
                    <a:pt x="62" y="36"/>
                  </a:moveTo>
                  <a:cubicBezTo>
                    <a:pt x="62" y="35"/>
                    <a:pt x="62" y="34"/>
                    <a:pt x="62" y="32"/>
                  </a:cubicBezTo>
                  <a:cubicBezTo>
                    <a:pt x="62" y="16"/>
                    <a:pt x="49" y="3"/>
                    <a:pt x="33" y="3"/>
                  </a:cubicBezTo>
                  <a:cubicBezTo>
                    <a:pt x="31" y="3"/>
                    <a:pt x="29" y="3"/>
                    <a:pt x="28" y="3"/>
                  </a:cubicBezTo>
                  <a:cubicBezTo>
                    <a:pt x="25" y="1"/>
                    <a:pt x="22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1"/>
                    <a:pt x="1" y="25"/>
                    <a:pt x="3" y="28"/>
                  </a:cubicBezTo>
                  <a:cubicBezTo>
                    <a:pt x="3" y="29"/>
                    <a:pt x="3" y="31"/>
                    <a:pt x="3" y="32"/>
                  </a:cubicBezTo>
                  <a:cubicBezTo>
                    <a:pt x="3" y="49"/>
                    <a:pt x="16" y="62"/>
                    <a:pt x="33" y="62"/>
                  </a:cubicBezTo>
                  <a:cubicBezTo>
                    <a:pt x="34" y="62"/>
                    <a:pt x="36" y="62"/>
                    <a:pt x="38" y="62"/>
                  </a:cubicBezTo>
                  <a:cubicBezTo>
                    <a:pt x="41" y="63"/>
                    <a:pt x="44" y="64"/>
                    <a:pt x="47" y="64"/>
                  </a:cubicBezTo>
                  <a:cubicBezTo>
                    <a:pt x="57" y="64"/>
                    <a:pt x="65" y="56"/>
                    <a:pt x="65" y="46"/>
                  </a:cubicBezTo>
                  <a:cubicBezTo>
                    <a:pt x="65" y="43"/>
                    <a:pt x="64" y="39"/>
                    <a:pt x="62" y="36"/>
                  </a:cubicBezTo>
                  <a:close/>
                  <a:moveTo>
                    <a:pt x="35" y="54"/>
                  </a:moveTo>
                  <a:cubicBezTo>
                    <a:pt x="26" y="55"/>
                    <a:pt x="21" y="53"/>
                    <a:pt x="17" y="49"/>
                  </a:cubicBezTo>
                  <a:cubicBezTo>
                    <a:pt x="13" y="45"/>
                    <a:pt x="15" y="40"/>
                    <a:pt x="18" y="39"/>
                  </a:cubicBezTo>
                  <a:cubicBezTo>
                    <a:pt x="22" y="39"/>
                    <a:pt x="24" y="44"/>
                    <a:pt x="26" y="45"/>
                  </a:cubicBezTo>
                  <a:cubicBezTo>
                    <a:pt x="28" y="46"/>
                    <a:pt x="36" y="49"/>
                    <a:pt x="40" y="44"/>
                  </a:cubicBezTo>
                  <a:cubicBezTo>
                    <a:pt x="44" y="39"/>
                    <a:pt x="37" y="37"/>
                    <a:pt x="32" y="36"/>
                  </a:cubicBezTo>
                  <a:cubicBezTo>
                    <a:pt x="24" y="35"/>
                    <a:pt x="14" y="31"/>
                    <a:pt x="15" y="23"/>
                  </a:cubicBezTo>
                  <a:cubicBezTo>
                    <a:pt x="16" y="15"/>
                    <a:pt x="22" y="11"/>
                    <a:pt x="28" y="10"/>
                  </a:cubicBezTo>
                  <a:cubicBezTo>
                    <a:pt x="37" y="9"/>
                    <a:pt x="42" y="11"/>
                    <a:pt x="46" y="15"/>
                  </a:cubicBezTo>
                  <a:cubicBezTo>
                    <a:pt x="51" y="19"/>
                    <a:pt x="48" y="24"/>
                    <a:pt x="45" y="24"/>
                  </a:cubicBezTo>
                  <a:cubicBezTo>
                    <a:pt x="42" y="24"/>
                    <a:pt x="39" y="17"/>
                    <a:pt x="32" y="17"/>
                  </a:cubicBezTo>
                  <a:cubicBezTo>
                    <a:pt x="25" y="17"/>
                    <a:pt x="20" y="24"/>
                    <a:pt x="29" y="27"/>
                  </a:cubicBezTo>
                  <a:cubicBezTo>
                    <a:pt x="37" y="29"/>
                    <a:pt x="47" y="30"/>
                    <a:pt x="50" y="37"/>
                  </a:cubicBezTo>
                  <a:cubicBezTo>
                    <a:pt x="53" y="45"/>
                    <a:pt x="45" y="54"/>
                    <a:pt x="35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22" name="Freeform 195"/>
            <p:cNvSpPr>
              <a:spLocks noEditPoints="1"/>
            </p:cNvSpPr>
            <p:nvPr/>
          </p:nvSpPr>
          <p:spPr bwMode="auto">
            <a:xfrm>
              <a:off x="5937416" y="3358465"/>
              <a:ext cx="196438" cy="211097"/>
            </a:xfrm>
            <a:custGeom>
              <a:avLst/>
              <a:gdLst>
                <a:gd name="T0" fmla="*/ 78 w 82"/>
                <a:gd name="T1" fmla="*/ 22 h 88"/>
                <a:gd name="T2" fmla="*/ 50 w 82"/>
                <a:gd name="T3" fmla="*/ 2 h 88"/>
                <a:gd name="T4" fmla="*/ 40 w 82"/>
                <a:gd name="T5" fmla="*/ 4 h 88"/>
                <a:gd name="T6" fmla="*/ 3 w 82"/>
                <a:gd name="T7" fmla="*/ 55 h 88"/>
                <a:gd name="T8" fmla="*/ 4 w 82"/>
                <a:gd name="T9" fmla="*/ 65 h 88"/>
                <a:gd name="T10" fmla="*/ 32 w 82"/>
                <a:gd name="T11" fmla="*/ 85 h 88"/>
                <a:gd name="T12" fmla="*/ 42 w 82"/>
                <a:gd name="T13" fmla="*/ 84 h 88"/>
                <a:gd name="T14" fmla="*/ 80 w 82"/>
                <a:gd name="T15" fmla="*/ 33 h 88"/>
                <a:gd name="T16" fmla="*/ 78 w 82"/>
                <a:gd name="T17" fmla="*/ 22 h 88"/>
                <a:gd name="T18" fmla="*/ 54 w 82"/>
                <a:gd name="T19" fmla="*/ 9 h 88"/>
                <a:gd name="T20" fmla="*/ 70 w 82"/>
                <a:gd name="T21" fmla="*/ 21 h 88"/>
                <a:gd name="T22" fmla="*/ 68 w 82"/>
                <a:gd name="T23" fmla="*/ 23 h 88"/>
                <a:gd name="T24" fmla="*/ 53 w 82"/>
                <a:gd name="T25" fmla="*/ 11 h 88"/>
                <a:gd name="T26" fmla="*/ 54 w 82"/>
                <a:gd name="T27" fmla="*/ 9 h 88"/>
                <a:gd name="T28" fmla="*/ 21 w 82"/>
                <a:gd name="T29" fmla="*/ 71 h 88"/>
                <a:gd name="T30" fmla="*/ 20 w 82"/>
                <a:gd name="T31" fmla="*/ 64 h 88"/>
                <a:gd name="T32" fmla="*/ 27 w 82"/>
                <a:gd name="T33" fmla="*/ 63 h 88"/>
                <a:gd name="T34" fmla="*/ 28 w 82"/>
                <a:gd name="T35" fmla="*/ 70 h 88"/>
                <a:gd name="T36" fmla="*/ 21 w 82"/>
                <a:gd name="T37" fmla="*/ 71 h 88"/>
                <a:gd name="T38" fmla="*/ 45 w 82"/>
                <a:gd name="T39" fmla="*/ 71 h 88"/>
                <a:gd name="T40" fmla="*/ 14 w 82"/>
                <a:gd name="T41" fmla="*/ 48 h 88"/>
                <a:gd name="T42" fmla="*/ 43 w 82"/>
                <a:gd name="T43" fmla="*/ 9 h 88"/>
                <a:gd name="T44" fmla="*/ 74 w 82"/>
                <a:gd name="T45" fmla="*/ 32 h 88"/>
                <a:gd name="T46" fmla="*/ 45 w 82"/>
                <a:gd name="T47" fmla="*/ 7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88">
                  <a:moveTo>
                    <a:pt x="78" y="22"/>
                  </a:moveTo>
                  <a:cubicBezTo>
                    <a:pt x="50" y="2"/>
                    <a:pt x="50" y="2"/>
                    <a:pt x="50" y="2"/>
                  </a:cubicBezTo>
                  <a:cubicBezTo>
                    <a:pt x="47" y="0"/>
                    <a:pt x="43" y="1"/>
                    <a:pt x="40" y="4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8"/>
                    <a:pt x="1" y="63"/>
                    <a:pt x="4" y="6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5" y="88"/>
                    <a:pt x="40" y="87"/>
                    <a:pt x="42" y="84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2" y="29"/>
                    <a:pt x="81" y="25"/>
                    <a:pt x="78" y="22"/>
                  </a:cubicBezTo>
                  <a:close/>
                  <a:moveTo>
                    <a:pt x="54" y="9"/>
                  </a:moveTo>
                  <a:cubicBezTo>
                    <a:pt x="70" y="21"/>
                    <a:pt x="70" y="21"/>
                    <a:pt x="70" y="21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53" y="11"/>
                    <a:pt x="53" y="11"/>
                    <a:pt x="53" y="11"/>
                  </a:cubicBezTo>
                  <a:lnTo>
                    <a:pt x="54" y="9"/>
                  </a:lnTo>
                  <a:close/>
                  <a:moveTo>
                    <a:pt x="21" y="71"/>
                  </a:moveTo>
                  <a:cubicBezTo>
                    <a:pt x="19" y="70"/>
                    <a:pt x="18" y="67"/>
                    <a:pt x="20" y="64"/>
                  </a:cubicBezTo>
                  <a:cubicBezTo>
                    <a:pt x="22" y="62"/>
                    <a:pt x="25" y="62"/>
                    <a:pt x="27" y="63"/>
                  </a:cubicBezTo>
                  <a:cubicBezTo>
                    <a:pt x="29" y="65"/>
                    <a:pt x="29" y="68"/>
                    <a:pt x="28" y="70"/>
                  </a:cubicBezTo>
                  <a:cubicBezTo>
                    <a:pt x="26" y="72"/>
                    <a:pt x="23" y="73"/>
                    <a:pt x="21" y="71"/>
                  </a:cubicBezTo>
                  <a:close/>
                  <a:moveTo>
                    <a:pt x="45" y="71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74" y="32"/>
                    <a:pt x="74" y="32"/>
                    <a:pt x="74" y="32"/>
                  </a:cubicBezTo>
                  <a:lnTo>
                    <a:pt x="45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23" name="Freeform 205"/>
            <p:cNvSpPr>
              <a:spLocks noEditPoints="1"/>
            </p:cNvSpPr>
            <p:nvPr/>
          </p:nvSpPr>
          <p:spPr bwMode="auto">
            <a:xfrm>
              <a:off x="5680874" y="3969767"/>
              <a:ext cx="102617" cy="114344"/>
            </a:xfrm>
            <a:custGeom>
              <a:avLst/>
              <a:gdLst>
                <a:gd name="T0" fmla="*/ 34 w 43"/>
                <a:gd name="T1" fmla="*/ 15 h 48"/>
                <a:gd name="T2" fmla="*/ 36 w 43"/>
                <a:gd name="T3" fmla="*/ 12 h 48"/>
                <a:gd name="T4" fmla="*/ 39 w 43"/>
                <a:gd name="T5" fmla="*/ 7 h 48"/>
                <a:gd name="T6" fmla="*/ 38 w 43"/>
                <a:gd name="T7" fmla="*/ 1 h 48"/>
                <a:gd name="T8" fmla="*/ 34 w 43"/>
                <a:gd name="T9" fmla="*/ 0 h 48"/>
                <a:gd name="T10" fmla="*/ 27 w 43"/>
                <a:gd name="T11" fmla="*/ 3 h 48"/>
                <a:gd name="T12" fmla="*/ 21 w 43"/>
                <a:gd name="T13" fmla="*/ 14 h 48"/>
                <a:gd name="T14" fmla="*/ 16 w 43"/>
                <a:gd name="T15" fmla="*/ 3 h 48"/>
                <a:gd name="T16" fmla="*/ 10 w 43"/>
                <a:gd name="T17" fmla="*/ 1 h 48"/>
                <a:gd name="T18" fmla="*/ 6 w 43"/>
                <a:gd name="T19" fmla="*/ 3 h 48"/>
                <a:gd name="T20" fmla="*/ 7 w 43"/>
                <a:gd name="T21" fmla="*/ 12 h 48"/>
                <a:gd name="T22" fmla="*/ 10 w 43"/>
                <a:gd name="T23" fmla="*/ 15 h 48"/>
                <a:gd name="T24" fmla="*/ 0 w 43"/>
                <a:gd name="T25" fmla="*/ 15 h 48"/>
                <a:gd name="T26" fmla="*/ 0 w 43"/>
                <a:gd name="T27" fmla="*/ 27 h 48"/>
                <a:gd name="T28" fmla="*/ 3 w 43"/>
                <a:gd name="T29" fmla="*/ 27 h 48"/>
                <a:gd name="T30" fmla="*/ 3 w 43"/>
                <a:gd name="T31" fmla="*/ 48 h 48"/>
                <a:gd name="T32" fmla="*/ 40 w 43"/>
                <a:gd name="T33" fmla="*/ 48 h 48"/>
                <a:gd name="T34" fmla="*/ 40 w 43"/>
                <a:gd name="T35" fmla="*/ 27 h 48"/>
                <a:gd name="T36" fmla="*/ 43 w 43"/>
                <a:gd name="T37" fmla="*/ 27 h 48"/>
                <a:gd name="T38" fmla="*/ 43 w 43"/>
                <a:gd name="T39" fmla="*/ 15 h 48"/>
                <a:gd name="T40" fmla="*/ 34 w 43"/>
                <a:gd name="T41" fmla="*/ 15 h 48"/>
                <a:gd name="T42" fmla="*/ 29 w 43"/>
                <a:gd name="T43" fmla="*/ 5 h 48"/>
                <a:gd name="T44" fmla="*/ 34 w 43"/>
                <a:gd name="T45" fmla="*/ 3 h 48"/>
                <a:gd name="T46" fmla="*/ 35 w 43"/>
                <a:gd name="T47" fmla="*/ 4 h 48"/>
                <a:gd name="T48" fmla="*/ 34 w 43"/>
                <a:gd name="T49" fmla="*/ 10 h 48"/>
                <a:gd name="T50" fmla="*/ 27 w 43"/>
                <a:gd name="T51" fmla="*/ 15 h 48"/>
                <a:gd name="T52" fmla="*/ 24 w 43"/>
                <a:gd name="T53" fmla="*/ 15 h 48"/>
                <a:gd name="T54" fmla="*/ 29 w 43"/>
                <a:gd name="T55" fmla="*/ 5 h 48"/>
                <a:gd name="T56" fmla="*/ 8 w 43"/>
                <a:gd name="T57" fmla="*/ 7 h 48"/>
                <a:gd name="T58" fmla="*/ 9 w 43"/>
                <a:gd name="T59" fmla="*/ 5 h 48"/>
                <a:gd name="T60" fmla="*/ 10 w 43"/>
                <a:gd name="T61" fmla="*/ 4 h 48"/>
                <a:gd name="T62" fmla="*/ 10 w 43"/>
                <a:gd name="T63" fmla="*/ 4 h 48"/>
                <a:gd name="T64" fmla="*/ 13 w 43"/>
                <a:gd name="T65" fmla="*/ 6 h 48"/>
                <a:gd name="T66" fmla="*/ 17 w 43"/>
                <a:gd name="T67" fmla="*/ 13 h 48"/>
                <a:gd name="T68" fmla="*/ 17 w 43"/>
                <a:gd name="T69" fmla="*/ 13 h 48"/>
                <a:gd name="T70" fmla="*/ 17 w 43"/>
                <a:gd name="T71" fmla="*/ 13 h 48"/>
                <a:gd name="T72" fmla="*/ 9 w 43"/>
                <a:gd name="T73" fmla="*/ 10 h 48"/>
                <a:gd name="T74" fmla="*/ 8 w 43"/>
                <a:gd name="T75" fmla="*/ 7 h 48"/>
                <a:gd name="T76" fmla="*/ 18 w 43"/>
                <a:gd name="T77" fmla="*/ 45 h 48"/>
                <a:gd name="T78" fmla="*/ 6 w 43"/>
                <a:gd name="T79" fmla="*/ 45 h 48"/>
                <a:gd name="T80" fmla="*/ 6 w 43"/>
                <a:gd name="T81" fmla="*/ 25 h 48"/>
                <a:gd name="T82" fmla="*/ 18 w 43"/>
                <a:gd name="T83" fmla="*/ 25 h 48"/>
                <a:gd name="T84" fmla="*/ 18 w 43"/>
                <a:gd name="T85" fmla="*/ 45 h 48"/>
                <a:gd name="T86" fmla="*/ 18 w 43"/>
                <a:gd name="T87" fmla="*/ 24 h 48"/>
                <a:gd name="T88" fmla="*/ 3 w 43"/>
                <a:gd name="T89" fmla="*/ 24 h 48"/>
                <a:gd name="T90" fmla="*/ 3 w 43"/>
                <a:gd name="T91" fmla="*/ 18 h 48"/>
                <a:gd name="T92" fmla="*/ 18 w 43"/>
                <a:gd name="T93" fmla="*/ 18 h 48"/>
                <a:gd name="T94" fmla="*/ 18 w 43"/>
                <a:gd name="T95" fmla="*/ 24 h 48"/>
                <a:gd name="T96" fmla="*/ 37 w 43"/>
                <a:gd name="T97" fmla="*/ 45 h 48"/>
                <a:gd name="T98" fmla="*/ 25 w 43"/>
                <a:gd name="T99" fmla="*/ 45 h 48"/>
                <a:gd name="T100" fmla="*/ 25 w 43"/>
                <a:gd name="T101" fmla="*/ 25 h 48"/>
                <a:gd name="T102" fmla="*/ 37 w 43"/>
                <a:gd name="T103" fmla="*/ 25 h 48"/>
                <a:gd name="T104" fmla="*/ 37 w 43"/>
                <a:gd name="T105" fmla="*/ 45 h 48"/>
                <a:gd name="T106" fmla="*/ 40 w 43"/>
                <a:gd name="T107" fmla="*/ 24 h 48"/>
                <a:gd name="T108" fmla="*/ 25 w 43"/>
                <a:gd name="T109" fmla="*/ 24 h 48"/>
                <a:gd name="T110" fmla="*/ 25 w 43"/>
                <a:gd name="T111" fmla="*/ 18 h 48"/>
                <a:gd name="T112" fmla="*/ 40 w 43"/>
                <a:gd name="T113" fmla="*/ 18 h 48"/>
                <a:gd name="T114" fmla="*/ 40 w 43"/>
                <a:gd name="T11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3" h="48">
                  <a:moveTo>
                    <a:pt x="34" y="15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8" y="11"/>
                    <a:pt x="39" y="9"/>
                    <a:pt x="39" y="7"/>
                  </a:cubicBezTo>
                  <a:cubicBezTo>
                    <a:pt x="40" y="5"/>
                    <a:pt x="39" y="3"/>
                    <a:pt x="38" y="1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1" y="0"/>
                    <a:pt x="29" y="1"/>
                    <a:pt x="27" y="3"/>
                  </a:cubicBezTo>
                  <a:cubicBezTo>
                    <a:pt x="24" y="6"/>
                    <a:pt x="22" y="10"/>
                    <a:pt x="21" y="14"/>
                  </a:cubicBezTo>
                  <a:cubicBezTo>
                    <a:pt x="20" y="10"/>
                    <a:pt x="19" y="6"/>
                    <a:pt x="16" y="3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9" y="1"/>
                    <a:pt x="7" y="1"/>
                    <a:pt x="6" y="3"/>
                  </a:cubicBezTo>
                  <a:cubicBezTo>
                    <a:pt x="4" y="5"/>
                    <a:pt x="4" y="9"/>
                    <a:pt x="7" y="12"/>
                  </a:cubicBezTo>
                  <a:cubicBezTo>
                    <a:pt x="8" y="13"/>
                    <a:pt x="9" y="14"/>
                    <a:pt x="1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15"/>
                    <a:pt x="43" y="15"/>
                    <a:pt x="43" y="15"/>
                  </a:cubicBezTo>
                  <a:lnTo>
                    <a:pt x="34" y="15"/>
                  </a:lnTo>
                  <a:close/>
                  <a:moveTo>
                    <a:pt x="29" y="5"/>
                  </a:moveTo>
                  <a:cubicBezTo>
                    <a:pt x="31" y="4"/>
                    <a:pt x="32" y="3"/>
                    <a:pt x="34" y="3"/>
                  </a:cubicBezTo>
                  <a:cubicBezTo>
                    <a:pt x="34" y="3"/>
                    <a:pt x="35" y="3"/>
                    <a:pt x="35" y="4"/>
                  </a:cubicBezTo>
                  <a:cubicBezTo>
                    <a:pt x="37" y="5"/>
                    <a:pt x="36" y="8"/>
                    <a:pt x="34" y="10"/>
                  </a:cubicBezTo>
                  <a:cubicBezTo>
                    <a:pt x="32" y="12"/>
                    <a:pt x="29" y="14"/>
                    <a:pt x="27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2"/>
                    <a:pt x="27" y="8"/>
                    <a:pt x="29" y="5"/>
                  </a:cubicBezTo>
                  <a:close/>
                  <a:moveTo>
                    <a:pt x="8" y="7"/>
                  </a:moveTo>
                  <a:cubicBezTo>
                    <a:pt x="8" y="6"/>
                    <a:pt x="8" y="6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2" y="5"/>
                    <a:pt x="13" y="6"/>
                  </a:cubicBezTo>
                  <a:cubicBezTo>
                    <a:pt x="15" y="7"/>
                    <a:pt x="16" y="10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4" y="13"/>
                    <a:pt x="11" y="11"/>
                    <a:pt x="9" y="10"/>
                  </a:cubicBezTo>
                  <a:cubicBezTo>
                    <a:pt x="9" y="9"/>
                    <a:pt x="8" y="8"/>
                    <a:pt x="8" y="7"/>
                  </a:cubicBezTo>
                  <a:close/>
                  <a:moveTo>
                    <a:pt x="18" y="45"/>
                  </a:moveTo>
                  <a:cubicBezTo>
                    <a:pt x="6" y="45"/>
                    <a:pt x="6" y="45"/>
                    <a:pt x="6" y="4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8" y="25"/>
                    <a:pt x="18" y="25"/>
                    <a:pt x="18" y="25"/>
                  </a:cubicBezTo>
                  <a:lnTo>
                    <a:pt x="18" y="45"/>
                  </a:lnTo>
                  <a:close/>
                  <a:moveTo>
                    <a:pt x="18" y="24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8" y="18"/>
                    <a:pt x="18" y="18"/>
                    <a:pt x="18" y="18"/>
                  </a:cubicBezTo>
                  <a:lnTo>
                    <a:pt x="18" y="24"/>
                  </a:lnTo>
                  <a:close/>
                  <a:moveTo>
                    <a:pt x="37" y="45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7" y="25"/>
                    <a:pt x="37" y="25"/>
                    <a:pt x="37" y="25"/>
                  </a:cubicBezTo>
                  <a:lnTo>
                    <a:pt x="37" y="45"/>
                  </a:lnTo>
                  <a:close/>
                  <a:moveTo>
                    <a:pt x="40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40" y="18"/>
                    <a:pt x="40" y="18"/>
                    <a:pt x="40" y="18"/>
                  </a:cubicBezTo>
                  <a:lnTo>
                    <a:pt x="40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24" name="Freeform 223"/>
            <p:cNvSpPr>
              <a:spLocks noEditPoints="1"/>
            </p:cNvSpPr>
            <p:nvPr/>
          </p:nvSpPr>
          <p:spPr bwMode="auto">
            <a:xfrm>
              <a:off x="6303995" y="4232693"/>
              <a:ext cx="170051" cy="149528"/>
            </a:xfrm>
            <a:custGeom>
              <a:avLst/>
              <a:gdLst>
                <a:gd name="T0" fmla="*/ 76 w 116"/>
                <a:gd name="T1" fmla="*/ 15 h 102"/>
                <a:gd name="T2" fmla="*/ 40 w 116"/>
                <a:gd name="T3" fmla="*/ 0 h 102"/>
                <a:gd name="T4" fmla="*/ 0 w 116"/>
                <a:gd name="T5" fmla="*/ 15 h 102"/>
                <a:gd name="T6" fmla="*/ 0 w 116"/>
                <a:gd name="T7" fmla="*/ 102 h 102"/>
                <a:gd name="T8" fmla="*/ 40 w 116"/>
                <a:gd name="T9" fmla="*/ 87 h 102"/>
                <a:gd name="T10" fmla="*/ 76 w 116"/>
                <a:gd name="T11" fmla="*/ 102 h 102"/>
                <a:gd name="T12" fmla="*/ 116 w 116"/>
                <a:gd name="T13" fmla="*/ 87 h 102"/>
                <a:gd name="T14" fmla="*/ 116 w 116"/>
                <a:gd name="T15" fmla="*/ 0 h 102"/>
                <a:gd name="T16" fmla="*/ 76 w 116"/>
                <a:gd name="T17" fmla="*/ 15 h 102"/>
                <a:gd name="T18" fmla="*/ 44 w 116"/>
                <a:gd name="T19" fmla="*/ 9 h 102"/>
                <a:gd name="T20" fmla="*/ 73 w 116"/>
                <a:gd name="T21" fmla="*/ 22 h 102"/>
                <a:gd name="T22" fmla="*/ 73 w 116"/>
                <a:gd name="T23" fmla="*/ 92 h 102"/>
                <a:gd name="T24" fmla="*/ 44 w 116"/>
                <a:gd name="T25" fmla="*/ 80 h 102"/>
                <a:gd name="T26" fmla="*/ 44 w 116"/>
                <a:gd name="T27" fmla="*/ 9 h 102"/>
                <a:gd name="T28" fmla="*/ 8 w 116"/>
                <a:gd name="T29" fmla="*/ 20 h 102"/>
                <a:gd name="T30" fmla="*/ 37 w 116"/>
                <a:gd name="T31" fmla="*/ 9 h 102"/>
                <a:gd name="T32" fmla="*/ 37 w 116"/>
                <a:gd name="T33" fmla="*/ 80 h 102"/>
                <a:gd name="T34" fmla="*/ 8 w 116"/>
                <a:gd name="T35" fmla="*/ 92 h 102"/>
                <a:gd name="T36" fmla="*/ 8 w 116"/>
                <a:gd name="T37" fmla="*/ 20 h 102"/>
                <a:gd name="T38" fmla="*/ 109 w 116"/>
                <a:gd name="T39" fmla="*/ 82 h 102"/>
                <a:gd name="T40" fmla="*/ 80 w 116"/>
                <a:gd name="T41" fmla="*/ 92 h 102"/>
                <a:gd name="T42" fmla="*/ 80 w 116"/>
                <a:gd name="T43" fmla="*/ 22 h 102"/>
                <a:gd name="T44" fmla="*/ 109 w 116"/>
                <a:gd name="T45" fmla="*/ 10 h 102"/>
                <a:gd name="T46" fmla="*/ 109 w 116"/>
                <a:gd name="T47" fmla="*/ 8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6" h="102">
                  <a:moveTo>
                    <a:pt x="76" y="15"/>
                  </a:moveTo>
                  <a:lnTo>
                    <a:pt x="40" y="0"/>
                  </a:lnTo>
                  <a:lnTo>
                    <a:pt x="0" y="15"/>
                  </a:lnTo>
                  <a:lnTo>
                    <a:pt x="0" y="102"/>
                  </a:lnTo>
                  <a:lnTo>
                    <a:pt x="40" y="87"/>
                  </a:lnTo>
                  <a:lnTo>
                    <a:pt x="76" y="102"/>
                  </a:lnTo>
                  <a:lnTo>
                    <a:pt x="116" y="87"/>
                  </a:lnTo>
                  <a:lnTo>
                    <a:pt x="116" y="0"/>
                  </a:lnTo>
                  <a:lnTo>
                    <a:pt x="76" y="15"/>
                  </a:lnTo>
                  <a:close/>
                  <a:moveTo>
                    <a:pt x="44" y="9"/>
                  </a:moveTo>
                  <a:lnTo>
                    <a:pt x="73" y="22"/>
                  </a:lnTo>
                  <a:lnTo>
                    <a:pt x="73" y="92"/>
                  </a:lnTo>
                  <a:lnTo>
                    <a:pt x="44" y="80"/>
                  </a:lnTo>
                  <a:lnTo>
                    <a:pt x="44" y="9"/>
                  </a:lnTo>
                  <a:close/>
                  <a:moveTo>
                    <a:pt x="8" y="20"/>
                  </a:moveTo>
                  <a:lnTo>
                    <a:pt x="37" y="9"/>
                  </a:lnTo>
                  <a:lnTo>
                    <a:pt x="37" y="80"/>
                  </a:lnTo>
                  <a:lnTo>
                    <a:pt x="8" y="92"/>
                  </a:lnTo>
                  <a:lnTo>
                    <a:pt x="8" y="20"/>
                  </a:lnTo>
                  <a:close/>
                  <a:moveTo>
                    <a:pt x="109" y="82"/>
                  </a:moveTo>
                  <a:lnTo>
                    <a:pt x="80" y="92"/>
                  </a:lnTo>
                  <a:lnTo>
                    <a:pt x="80" y="22"/>
                  </a:lnTo>
                  <a:lnTo>
                    <a:pt x="109" y="10"/>
                  </a:lnTo>
                  <a:lnTo>
                    <a:pt x="109" y="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25" name="Freeform 55"/>
            <p:cNvSpPr>
              <a:spLocks noEditPoints="1"/>
            </p:cNvSpPr>
            <p:nvPr/>
          </p:nvSpPr>
          <p:spPr bwMode="auto">
            <a:xfrm>
              <a:off x="10866903" y="4808599"/>
              <a:ext cx="256542" cy="238950"/>
            </a:xfrm>
            <a:custGeom>
              <a:avLst/>
              <a:gdLst>
                <a:gd name="T0" fmla="*/ 53 w 107"/>
                <a:gd name="T1" fmla="*/ 13 h 100"/>
                <a:gd name="T2" fmla="*/ 37 w 107"/>
                <a:gd name="T3" fmla="*/ 16 h 100"/>
                <a:gd name="T4" fmla="*/ 24 w 107"/>
                <a:gd name="T5" fmla="*/ 23 h 100"/>
                <a:gd name="T6" fmla="*/ 13 w 107"/>
                <a:gd name="T7" fmla="*/ 43 h 100"/>
                <a:gd name="T8" fmla="*/ 17 w 107"/>
                <a:gd name="T9" fmla="*/ 55 h 100"/>
                <a:gd name="T10" fmla="*/ 27 w 107"/>
                <a:gd name="T11" fmla="*/ 66 h 100"/>
                <a:gd name="T12" fmla="*/ 33 w 107"/>
                <a:gd name="T13" fmla="*/ 75 h 100"/>
                <a:gd name="T14" fmla="*/ 33 w 107"/>
                <a:gd name="T15" fmla="*/ 79 h 100"/>
                <a:gd name="T16" fmla="*/ 36 w 107"/>
                <a:gd name="T17" fmla="*/ 77 h 100"/>
                <a:gd name="T18" fmla="*/ 45 w 107"/>
                <a:gd name="T19" fmla="*/ 73 h 100"/>
                <a:gd name="T20" fmla="*/ 47 w 107"/>
                <a:gd name="T21" fmla="*/ 73 h 100"/>
                <a:gd name="T22" fmla="*/ 53 w 107"/>
                <a:gd name="T23" fmla="*/ 73 h 100"/>
                <a:gd name="T24" fmla="*/ 70 w 107"/>
                <a:gd name="T25" fmla="*/ 71 h 100"/>
                <a:gd name="T26" fmla="*/ 83 w 107"/>
                <a:gd name="T27" fmla="*/ 64 h 100"/>
                <a:gd name="T28" fmla="*/ 93 w 107"/>
                <a:gd name="T29" fmla="*/ 43 h 100"/>
                <a:gd name="T30" fmla="*/ 83 w 107"/>
                <a:gd name="T31" fmla="*/ 23 h 100"/>
                <a:gd name="T32" fmla="*/ 70 w 107"/>
                <a:gd name="T33" fmla="*/ 16 h 100"/>
                <a:gd name="T34" fmla="*/ 53 w 107"/>
                <a:gd name="T35" fmla="*/ 13 h 100"/>
                <a:gd name="T36" fmla="*/ 53 w 107"/>
                <a:gd name="T37" fmla="*/ 0 h 100"/>
                <a:gd name="T38" fmla="*/ 53 w 107"/>
                <a:gd name="T39" fmla="*/ 0 h 100"/>
                <a:gd name="T40" fmla="*/ 107 w 107"/>
                <a:gd name="T41" fmla="*/ 43 h 100"/>
                <a:gd name="T42" fmla="*/ 53 w 107"/>
                <a:gd name="T43" fmla="*/ 87 h 100"/>
                <a:gd name="T44" fmla="*/ 45 w 107"/>
                <a:gd name="T45" fmla="*/ 86 h 100"/>
                <a:gd name="T46" fmla="*/ 7 w 107"/>
                <a:gd name="T47" fmla="*/ 100 h 100"/>
                <a:gd name="T48" fmla="*/ 7 w 107"/>
                <a:gd name="T49" fmla="*/ 97 h 100"/>
                <a:gd name="T50" fmla="*/ 20 w 107"/>
                <a:gd name="T51" fmla="*/ 80 h 100"/>
                <a:gd name="T52" fmla="*/ 20 w 107"/>
                <a:gd name="T53" fmla="*/ 77 h 100"/>
                <a:gd name="T54" fmla="*/ 0 w 107"/>
                <a:gd name="T55" fmla="*/ 43 h 100"/>
                <a:gd name="T56" fmla="*/ 53 w 107"/>
                <a:gd name="T5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00">
                  <a:moveTo>
                    <a:pt x="53" y="13"/>
                  </a:moveTo>
                  <a:cubicBezTo>
                    <a:pt x="48" y="13"/>
                    <a:pt x="42" y="14"/>
                    <a:pt x="37" y="16"/>
                  </a:cubicBezTo>
                  <a:cubicBezTo>
                    <a:pt x="32" y="18"/>
                    <a:pt x="28" y="20"/>
                    <a:pt x="24" y="23"/>
                  </a:cubicBezTo>
                  <a:cubicBezTo>
                    <a:pt x="17" y="29"/>
                    <a:pt x="13" y="36"/>
                    <a:pt x="13" y="43"/>
                  </a:cubicBezTo>
                  <a:cubicBezTo>
                    <a:pt x="13" y="48"/>
                    <a:pt x="14" y="52"/>
                    <a:pt x="17" y="55"/>
                  </a:cubicBezTo>
                  <a:cubicBezTo>
                    <a:pt x="19" y="59"/>
                    <a:pt x="23" y="63"/>
                    <a:pt x="27" y="66"/>
                  </a:cubicBezTo>
                  <a:cubicBezTo>
                    <a:pt x="30" y="68"/>
                    <a:pt x="32" y="71"/>
                    <a:pt x="33" y="75"/>
                  </a:cubicBezTo>
                  <a:cubicBezTo>
                    <a:pt x="33" y="76"/>
                    <a:pt x="33" y="78"/>
                    <a:pt x="33" y="79"/>
                  </a:cubicBezTo>
                  <a:cubicBezTo>
                    <a:pt x="34" y="78"/>
                    <a:pt x="35" y="78"/>
                    <a:pt x="36" y="77"/>
                  </a:cubicBezTo>
                  <a:cubicBezTo>
                    <a:pt x="38" y="74"/>
                    <a:pt x="42" y="73"/>
                    <a:pt x="45" y="73"/>
                  </a:cubicBezTo>
                  <a:cubicBezTo>
                    <a:pt x="46" y="73"/>
                    <a:pt x="46" y="73"/>
                    <a:pt x="47" y="73"/>
                  </a:cubicBezTo>
                  <a:cubicBezTo>
                    <a:pt x="49" y="73"/>
                    <a:pt x="51" y="73"/>
                    <a:pt x="53" y="73"/>
                  </a:cubicBezTo>
                  <a:cubicBezTo>
                    <a:pt x="59" y="73"/>
                    <a:pt x="65" y="73"/>
                    <a:pt x="70" y="71"/>
                  </a:cubicBezTo>
                  <a:cubicBezTo>
                    <a:pt x="75" y="69"/>
                    <a:pt x="79" y="67"/>
                    <a:pt x="83" y="64"/>
                  </a:cubicBezTo>
                  <a:cubicBezTo>
                    <a:pt x="90" y="58"/>
                    <a:pt x="93" y="51"/>
                    <a:pt x="93" y="43"/>
                  </a:cubicBezTo>
                  <a:cubicBezTo>
                    <a:pt x="93" y="36"/>
                    <a:pt x="90" y="29"/>
                    <a:pt x="83" y="23"/>
                  </a:cubicBezTo>
                  <a:cubicBezTo>
                    <a:pt x="79" y="20"/>
                    <a:pt x="75" y="18"/>
                    <a:pt x="70" y="16"/>
                  </a:cubicBezTo>
                  <a:cubicBezTo>
                    <a:pt x="65" y="14"/>
                    <a:pt x="59" y="13"/>
                    <a:pt x="53" y="13"/>
                  </a:cubicBezTo>
                  <a:close/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83" y="0"/>
                    <a:pt x="107" y="19"/>
                    <a:pt x="107" y="43"/>
                  </a:cubicBezTo>
                  <a:cubicBezTo>
                    <a:pt x="107" y="67"/>
                    <a:pt x="83" y="87"/>
                    <a:pt x="53" y="87"/>
                  </a:cubicBezTo>
                  <a:cubicBezTo>
                    <a:pt x="51" y="87"/>
                    <a:pt x="48" y="87"/>
                    <a:pt x="45" y="86"/>
                  </a:cubicBezTo>
                  <a:cubicBezTo>
                    <a:pt x="34" y="98"/>
                    <a:pt x="20" y="100"/>
                    <a:pt x="7" y="100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14" y="94"/>
                    <a:pt x="20" y="87"/>
                    <a:pt x="20" y="80"/>
                  </a:cubicBezTo>
                  <a:cubicBezTo>
                    <a:pt x="20" y="79"/>
                    <a:pt x="20" y="78"/>
                    <a:pt x="20" y="77"/>
                  </a:cubicBezTo>
                  <a:cubicBezTo>
                    <a:pt x="8" y="69"/>
                    <a:pt x="0" y="57"/>
                    <a:pt x="0" y="43"/>
                  </a:cubicBezTo>
                  <a:cubicBezTo>
                    <a:pt x="0" y="19"/>
                    <a:pt x="24" y="0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26" name="Freeform 56"/>
            <p:cNvSpPr>
              <a:spLocks noEditPoints="1"/>
            </p:cNvSpPr>
            <p:nvPr/>
          </p:nvSpPr>
          <p:spPr bwMode="auto">
            <a:xfrm>
              <a:off x="10689523" y="4939068"/>
              <a:ext cx="161254" cy="161255"/>
            </a:xfrm>
            <a:custGeom>
              <a:avLst/>
              <a:gdLst>
                <a:gd name="T0" fmla="*/ 62 w 67"/>
                <a:gd name="T1" fmla="*/ 17 h 67"/>
                <a:gd name="T2" fmla="*/ 67 w 67"/>
                <a:gd name="T3" fmla="*/ 13 h 67"/>
                <a:gd name="T4" fmla="*/ 67 w 67"/>
                <a:gd name="T5" fmla="*/ 5 h 67"/>
                <a:gd name="T6" fmla="*/ 58 w 67"/>
                <a:gd name="T7" fmla="*/ 5 h 67"/>
                <a:gd name="T8" fmla="*/ 58 w 67"/>
                <a:gd name="T9" fmla="*/ 0 h 67"/>
                <a:gd name="T10" fmla="*/ 4 w 67"/>
                <a:gd name="T11" fmla="*/ 0 h 67"/>
                <a:gd name="T12" fmla="*/ 0 w 67"/>
                <a:gd name="T13" fmla="*/ 5 h 67"/>
                <a:gd name="T14" fmla="*/ 0 w 67"/>
                <a:gd name="T15" fmla="*/ 63 h 67"/>
                <a:gd name="T16" fmla="*/ 4 w 67"/>
                <a:gd name="T17" fmla="*/ 67 h 67"/>
                <a:gd name="T18" fmla="*/ 58 w 67"/>
                <a:gd name="T19" fmla="*/ 67 h 67"/>
                <a:gd name="T20" fmla="*/ 58 w 67"/>
                <a:gd name="T21" fmla="*/ 50 h 67"/>
                <a:gd name="T22" fmla="*/ 62 w 67"/>
                <a:gd name="T23" fmla="*/ 50 h 67"/>
                <a:gd name="T24" fmla="*/ 67 w 67"/>
                <a:gd name="T25" fmla="*/ 46 h 67"/>
                <a:gd name="T26" fmla="*/ 67 w 67"/>
                <a:gd name="T27" fmla="*/ 38 h 67"/>
                <a:gd name="T28" fmla="*/ 58 w 67"/>
                <a:gd name="T29" fmla="*/ 38 h 67"/>
                <a:gd name="T30" fmla="*/ 58 w 67"/>
                <a:gd name="T31" fmla="*/ 34 h 67"/>
                <a:gd name="T32" fmla="*/ 62 w 67"/>
                <a:gd name="T33" fmla="*/ 34 h 67"/>
                <a:gd name="T34" fmla="*/ 67 w 67"/>
                <a:gd name="T35" fmla="*/ 30 h 67"/>
                <a:gd name="T36" fmla="*/ 67 w 67"/>
                <a:gd name="T37" fmla="*/ 21 h 67"/>
                <a:gd name="T38" fmla="*/ 58 w 67"/>
                <a:gd name="T39" fmla="*/ 21 h 67"/>
                <a:gd name="T40" fmla="*/ 58 w 67"/>
                <a:gd name="T41" fmla="*/ 17 h 67"/>
                <a:gd name="T42" fmla="*/ 62 w 67"/>
                <a:gd name="T43" fmla="*/ 17 h 67"/>
                <a:gd name="T44" fmla="*/ 37 w 67"/>
                <a:gd name="T45" fmla="*/ 17 h 67"/>
                <a:gd name="T46" fmla="*/ 46 w 67"/>
                <a:gd name="T47" fmla="*/ 25 h 67"/>
                <a:gd name="T48" fmla="*/ 37 w 67"/>
                <a:gd name="T49" fmla="*/ 34 h 67"/>
                <a:gd name="T50" fmla="*/ 29 w 67"/>
                <a:gd name="T51" fmla="*/ 25 h 67"/>
                <a:gd name="T52" fmla="*/ 37 w 67"/>
                <a:gd name="T53" fmla="*/ 17 h 67"/>
                <a:gd name="T54" fmla="*/ 16 w 67"/>
                <a:gd name="T55" fmla="*/ 63 h 67"/>
                <a:gd name="T56" fmla="*/ 12 w 67"/>
                <a:gd name="T57" fmla="*/ 63 h 67"/>
                <a:gd name="T58" fmla="*/ 12 w 67"/>
                <a:gd name="T59" fmla="*/ 5 h 67"/>
                <a:gd name="T60" fmla="*/ 16 w 67"/>
                <a:gd name="T61" fmla="*/ 5 h 67"/>
                <a:gd name="T62" fmla="*/ 16 w 67"/>
                <a:gd name="T63" fmla="*/ 63 h 67"/>
                <a:gd name="T64" fmla="*/ 50 w 67"/>
                <a:gd name="T65" fmla="*/ 50 h 67"/>
                <a:gd name="T66" fmla="*/ 25 w 67"/>
                <a:gd name="T67" fmla="*/ 50 h 67"/>
                <a:gd name="T68" fmla="*/ 25 w 67"/>
                <a:gd name="T69" fmla="*/ 46 h 67"/>
                <a:gd name="T70" fmla="*/ 33 w 67"/>
                <a:gd name="T71" fmla="*/ 38 h 67"/>
                <a:gd name="T72" fmla="*/ 33 w 67"/>
                <a:gd name="T73" fmla="*/ 38 h 67"/>
                <a:gd name="T74" fmla="*/ 41 w 67"/>
                <a:gd name="T75" fmla="*/ 38 h 67"/>
                <a:gd name="T76" fmla="*/ 50 w 67"/>
                <a:gd name="T77" fmla="*/ 46 h 67"/>
                <a:gd name="T78" fmla="*/ 50 w 67"/>
                <a:gd name="T79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7" h="67">
                  <a:moveTo>
                    <a:pt x="62" y="17"/>
                  </a:moveTo>
                  <a:cubicBezTo>
                    <a:pt x="65" y="17"/>
                    <a:pt x="67" y="15"/>
                    <a:pt x="67" y="13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5" y="50"/>
                    <a:pt x="67" y="49"/>
                    <a:pt x="67" y="46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5" y="34"/>
                    <a:pt x="67" y="32"/>
                    <a:pt x="67" y="3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17"/>
                    <a:pt x="58" y="17"/>
                    <a:pt x="58" y="17"/>
                  </a:cubicBezTo>
                  <a:lnTo>
                    <a:pt x="62" y="17"/>
                  </a:lnTo>
                  <a:close/>
                  <a:moveTo>
                    <a:pt x="37" y="17"/>
                  </a:moveTo>
                  <a:cubicBezTo>
                    <a:pt x="42" y="17"/>
                    <a:pt x="46" y="21"/>
                    <a:pt x="46" y="25"/>
                  </a:cubicBezTo>
                  <a:cubicBezTo>
                    <a:pt x="46" y="30"/>
                    <a:pt x="42" y="34"/>
                    <a:pt x="37" y="34"/>
                  </a:cubicBezTo>
                  <a:cubicBezTo>
                    <a:pt x="33" y="34"/>
                    <a:pt x="29" y="30"/>
                    <a:pt x="29" y="25"/>
                  </a:cubicBezTo>
                  <a:cubicBezTo>
                    <a:pt x="29" y="21"/>
                    <a:pt x="33" y="17"/>
                    <a:pt x="37" y="17"/>
                  </a:cubicBezTo>
                  <a:close/>
                  <a:moveTo>
                    <a:pt x="16" y="63"/>
                  </a:moveTo>
                  <a:cubicBezTo>
                    <a:pt x="12" y="63"/>
                    <a:pt x="12" y="63"/>
                    <a:pt x="12" y="6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6" y="5"/>
                    <a:pt x="16" y="5"/>
                    <a:pt x="16" y="5"/>
                  </a:cubicBezTo>
                  <a:lnTo>
                    <a:pt x="16" y="63"/>
                  </a:lnTo>
                  <a:close/>
                  <a:moveTo>
                    <a:pt x="50" y="50"/>
                  </a:moveTo>
                  <a:cubicBezTo>
                    <a:pt x="25" y="50"/>
                    <a:pt x="25" y="50"/>
                    <a:pt x="25" y="50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2"/>
                    <a:pt x="28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6" y="38"/>
                    <a:pt x="50" y="42"/>
                    <a:pt x="50" y="46"/>
                  </a:cubicBezTo>
                  <a:lnTo>
                    <a:pt x="50" y="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27" name="Freeform 57"/>
            <p:cNvSpPr>
              <a:spLocks noEditPoints="1"/>
            </p:cNvSpPr>
            <p:nvPr/>
          </p:nvSpPr>
          <p:spPr bwMode="auto">
            <a:xfrm>
              <a:off x="10965121" y="4499283"/>
              <a:ext cx="139266" cy="136333"/>
            </a:xfrm>
            <a:custGeom>
              <a:avLst/>
              <a:gdLst>
                <a:gd name="T0" fmla="*/ 58 w 58"/>
                <a:gd name="T1" fmla="*/ 29 h 57"/>
                <a:gd name="T2" fmla="*/ 29 w 58"/>
                <a:gd name="T3" fmla="*/ 57 h 57"/>
                <a:gd name="T4" fmla="*/ 0 w 58"/>
                <a:gd name="T5" fmla="*/ 29 h 57"/>
                <a:gd name="T6" fmla="*/ 29 w 58"/>
                <a:gd name="T7" fmla="*/ 0 h 57"/>
                <a:gd name="T8" fmla="*/ 58 w 58"/>
                <a:gd name="T9" fmla="*/ 29 h 57"/>
                <a:gd name="T10" fmla="*/ 6 w 58"/>
                <a:gd name="T11" fmla="*/ 29 h 57"/>
                <a:gd name="T12" fmla="*/ 29 w 58"/>
                <a:gd name="T13" fmla="*/ 52 h 57"/>
                <a:gd name="T14" fmla="*/ 52 w 58"/>
                <a:gd name="T15" fmla="*/ 29 h 57"/>
                <a:gd name="T16" fmla="*/ 29 w 58"/>
                <a:gd name="T17" fmla="*/ 6 h 57"/>
                <a:gd name="T18" fmla="*/ 6 w 58"/>
                <a:gd name="T19" fmla="*/ 29 h 57"/>
                <a:gd name="T20" fmla="*/ 32 w 58"/>
                <a:gd name="T21" fmla="*/ 12 h 57"/>
                <a:gd name="T22" fmla="*/ 46 w 58"/>
                <a:gd name="T23" fmla="*/ 26 h 57"/>
                <a:gd name="T24" fmla="*/ 46 w 58"/>
                <a:gd name="T25" fmla="*/ 31 h 57"/>
                <a:gd name="T26" fmla="*/ 41 w 58"/>
                <a:gd name="T27" fmla="*/ 31 h 57"/>
                <a:gd name="T28" fmla="*/ 33 w 58"/>
                <a:gd name="T29" fmla="*/ 23 h 57"/>
                <a:gd name="T30" fmla="*/ 33 w 58"/>
                <a:gd name="T31" fmla="*/ 43 h 57"/>
                <a:gd name="T32" fmla="*/ 29 w 58"/>
                <a:gd name="T33" fmla="*/ 47 h 57"/>
                <a:gd name="T34" fmla="*/ 25 w 58"/>
                <a:gd name="T35" fmla="*/ 43 h 57"/>
                <a:gd name="T36" fmla="*/ 25 w 58"/>
                <a:gd name="T37" fmla="*/ 23 h 57"/>
                <a:gd name="T38" fmla="*/ 17 w 58"/>
                <a:gd name="T39" fmla="*/ 31 h 57"/>
                <a:gd name="T40" fmla="*/ 12 w 58"/>
                <a:gd name="T41" fmla="*/ 31 h 57"/>
                <a:gd name="T42" fmla="*/ 11 w 58"/>
                <a:gd name="T43" fmla="*/ 29 h 57"/>
                <a:gd name="T44" fmla="*/ 12 w 58"/>
                <a:gd name="T45" fmla="*/ 26 h 57"/>
                <a:gd name="T46" fmla="*/ 27 w 58"/>
                <a:gd name="T47" fmla="*/ 12 h 57"/>
                <a:gd name="T48" fmla="*/ 32 w 58"/>
                <a:gd name="T4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" h="57">
                  <a:moveTo>
                    <a:pt x="58" y="29"/>
                  </a:moveTo>
                  <a:cubicBezTo>
                    <a:pt x="58" y="45"/>
                    <a:pt x="45" y="57"/>
                    <a:pt x="29" y="57"/>
                  </a:cubicBezTo>
                  <a:cubicBezTo>
                    <a:pt x="13" y="57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lose/>
                  <a:moveTo>
                    <a:pt x="6" y="29"/>
                  </a:moveTo>
                  <a:cubicBezTo>
                    <a:pt x="6" y="42"/>
                    <a:pt x="16" y="52"/>
                    <a:pt x="29" y="52"/>
                  </a:cubicBezTo>
                  <a:cubicBezTo>
                    <a:pt x="42" y="52"/>
                    <a:pt x="52" y="42"/>
                    <a:pt x="52" y="29"/>
                  </a:cubicBezTo>
                  <a:cubicBezTo>
                    <a:pt x="52" y="16"/>
                    <a:pt x="42" y="6"/>
                    <a:pt x="29" y="6"/>
                  </a:cubicBezTo>
                  <a:cubicBezTo>
                    <a:pt x="16" y="6"/>
                    <a:pt x="6" y="16"/>
                    <a:pt x="6" y="29"/>
                  </a:cubicBezTo>
                  <a:close/>
                  <a:moveTo>
                    <a:pt x="32" y="12"/>
                  </a:moveTo>
                  <a:cubicBezTo>
                    <a:pt x="46" y="26"/>
                    <a:pt x="46" y="26"/>
                    <a:pt x="46" y="26"/>
                  </a:cubicBezTo>
                  <a:cubicBezTo>
                    <a:pt x="47" y="28"/>
                    <a:pt x="47" y="30"/>
                    <a:pt x="46" y="31"/>
                  </a:cubicBezTo>
                  <a:cubicBezTo>
                    <a:pt x="45" y="33"/>
                    <a:pt x="42" y="33"/>
                    <a:pt x="41" y="31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5"/>
                    <a:pt x="31" y="47"/>
                    <a:pt x="29" y="47"/>
                  </a:cubicBezTo>
                  <a:cubicBezTo>
                    <a:pt x="27" y="47"/>
                    <a:pt x="25" y="45"/>
                    <a:pt x="25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3"/>
                    <a:pt x="14" y="33"/>
                    <a:pt x="12" y="31"/>
                  </a:cubicBezTo>
                  <a:cubicBezTo>
                    <a:pt x="12" y="31"/>
                    <a:pt x="11" y="30"/>
                    <a:pt x="11" y="29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1"/>
                    <a:pt x="30" y="11"/>
                    <a:pt x="32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28" name="Freeform 58"/>
            <p:cNvSpPr>
              <a:spLocks noEditPoints="1"/>
            </p:cNvSpPr>
            <p:nvPr/>
          </p:nvSpPr>
          <p:spPr bwMode="auto">
            <a:xfrm>
              <a:off x="10941667" y="4669333"/>
              <a:ext cx="109947" cy="109946"/>
            </a:xfrm>
            <a:custGeom>
              <a:avLst/>
              <a:gdLst>
                <a:gd name="T0" fmla="*/ 3 w 46"/>
                <a:gd name="T1" fmla="*/ 0 h 46"/>
                <a:gd name="T2" fmla="*/ 20 w 46"/>
                <a:gd name="T3" fmla="*/ 0 h 46"/>
                <a:gd name="T4" fmla="*/ 20 w 46"/>
                <a:gd name="T5" fmla="*/ 3 h 46"/>
                <a:gd name="T6" fmla="*/ 3 w 46"/>
                <a:gd name="T7" fmla="*/ 3 h 46"/>
                <a:gd name="T8" fmla="*/ 3 w 46"/>
                <a:gd name="T9" fmla="*/ 0 h 46"/>
                <a:gd name="T10" fmla="*/ 26 w 46"/>
                <a:gd name="T11" fmla="*/ 0 h 46"/>
                <a:gd name="T12" fmla="*/ 43 w 46"/>
                <a:gd name="T13" fmla="*/ 0 h 46"/>
                <a:gd name="T14" fmla="*/ 43 w 46"/>
                <a:gd name="T15" fmla="*/ 3 h 46"/>
                <a:gd name="T16" fmla="*/ 26 w 46"/>
                <a:gd name="T17" fmla="*/ 3 h 46"/>
                <a:gd name="T18" fmla="*/ 26 w 46"/>
                <a:gd name="T19" fmla="*/ 0 h 46"/>
                <a:gd name="T20" fmla="*/ 43 w 46"/>
                <a:gd name="T21" fmla="*/ 14 h 46"/>
                <a:gd name="T22" fmla="*/ 41 w 46"/>
                <a:gd name="T23" fmla="*/ 14 h 46"/>
                <a:gd name="T24" fmla="*/ 41 w 46"/>
                <a:gd name="T25" fmla="*/ 3 h 46"/>
                <a:gd name="T26" fmla="*/ 29 w 46"/>
                <a:gd name="T27" fmla="*/ 3 h 46"/>
                <a:gd name="T28" fmla="*/ 29 w 46"/>
                <a:gd name="T29" fmla="*/ 14 h 46"/>
                <a:gd name="T30" fmla="*/ 17 w 46"/>
                <a:gd name="T31" fmla="*/ 14 h 46"/>
                <a:gd name="T32" fmla="*/ 17 w 46"/>
                <a:gd name="T33" fmla="*/ 3 h 46"/>
                <a:gd name="T34" fmla="*/ 6 w 46"/>
                <a:gd name="T35" fmla="*/ 3 h 46"/>
                <a:gd name="T36" fmla="*/ 6 w 46"/>
                <a:gd name="T37" fmla="*/ 14 h 46"/>
                <a:gd name="T38" fmla="*/ 3 w 46"/>
                <a:gd name="T39" fmla="*/ 14 h 46"/>
                <a:gd name="T40" fmla="*/ 0 w 46"/>
                <a:gd name="T41" fmla="*/ 18 h 46"/>
                <a:gd name="T42" fmla="*/ 0 w 46"/>
                <a:gd name="T43" fmla="*/ 43 h 46"/>
                <a:gd name="T44" fmla="*/ 3 w 46"/>
                <a:gd name="T45" fmla="*/ 46 h 46"/>
                <a:gd name="T46" fmla="*/ 17 w 46"/>
                <a:gd name="T47" fmla="*/ 46 h 46"/>
                <a:gd name="T48" fmla="*/ 20 w 46"/>
                <a:gd name="T49" fmla="*/ 43 h 46"/>
                <a:gd name="T50" fmla="*/ 20 w 46"/>
                <a:gd name="T51" fmla="*/ 26 h 46"/>
                <a:gd name="T52" fmla="*/ 26 w 46"/>
                <a:gd name="T53" fmla="*/ 26 h 46"/>
                <a:gd name="T54" fmla="*/ 26 w 46"/>
                <a:gd name="T55" fmla="*/ 43 h 46"/>
                <a:gd name="T56" fmla="*/ 29 w 46"/>
                <a:gd name="T57" fmla="*/ 46 h 46"/>
                <a:gd name="T58" fmla="*/ 43 w 46"/>
                <a:gd name="T59" fmla="*/ 46 h 46"/>
                <a:gd name="T60" fmla="*/ 46 w 46"/>
                <a:gd name="T61" fmla="*/ 43 h 46"/>
                <a:gd name="T62" fmla="*/ 46 w 46"/>
                <a:gd name="T63" fmla="*/ 18 h 46"/>
                <a:gd name="T64" fmla="*/ 43 w 46"/>
                <a:gd name="T65" fmla="*/ 14 h 46"/>
                <a:gd name="T66" fmla="*/ 16 w 46"/>
                <a:gd name="T67" fmla="*/ 43 h 46"/>
                <a:gd name="T68" fmla="*/ 5 w 46"/>
                <a:gd name="T69" fmla="*/ 43 h 46"/>
                <a:gd name="T70" fmla="*/ 3 w 46"/>
                <a:gd name="T71" fmla="*/ 42 h 46"/>
                <a:gd name="T72" fmla="*/ 5 w 46"/>
                <a:gd name="T73" fmla="*/ 40 h 46"/>
                <a:gd name="T74" fmla="*/ 16 w 46"/>
                <a:gd name="T75" fmla="*/ 40 h 46"/>
                <a:gd name="T76" fmla="*/ 17 w 46"/>
                <a:gd name="T77" fmla="*/ 42 h 46"/>
                <a:gd name="T78" fmla="*/ 16 w 46"/>
                <a:gd name="T79" fmla="*/ 43 h 46"/>
                <a:gd name="T80" fmla="*/ 25 w 46"/>
                <a:gd name="T81" fmla="*/ 23 h 46"/>
                <a:gd name="T82" fmla="*/ 22 w 46"/>
                <a:gd name="T83" fmla="*/ 23 h 46"/>
                <a:gd name="T84" fmla="*/ 20 w 46"/>
                <a:gd name="T85" fmla="*/ 22 h 46"/>
                <a:gd name="T86" fmla="*/ 22 w 46"/>
                <a:gd name="T87" fmla="*/ 20 h 46"/>
                <a:gd name="T88" fmla="*/ 25 w 46"/>
                <a:gd name="T89" fmla="*/ 20 h 46"/>
                <a:gd name="T90" fmla="*/ 26 w 46"/>
                <a:gd name="T91" fmla="*/ 22 h 46"/>
                <a:gd name="T92" fmla="*/ 25 w 46"/>
                <a:gd name="T93" fmla="*/ 23 h 46"/>
                <a:gd name="T94" fmla="*/ 42 w 46"/>
                <a:gd name="T95" fmla="*/ 43 h 46"/>
                <a:gd name="T96" fmla="*/ 31 w 46"/>
                <a:gd name="T97" fmla="*/ 43 h 46"/>
                <a:gd name="T98" fmla="*/ 29 w 46"/>
                <a:gd name="T99" fmla="*/ 42 h 46"/>
                <a:gd name="T100" fmla="*/ 31 w 46"/>
                <a:gd name="T101" fmla="*/ 40 h 46"/>
                <a:gd name="T102" fmla="*/ 42 w 46"/>
                <a:gd name="T103" fmla="*/ 40 h 46"/>
                <a:gd name="T104" fmla="*/ 43 w 46"/>
                <a:gd name="T105" fmla="*/ 42 h 46"/>
                <a:gd name="T106" fmla="*/ 42 w 46"/>
                <a:gd name="T107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" h="46">
                  <a:moveTo>
                    <a:pt x="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0"/>
                  </a:lnTo>
                  <a:close/>
                  <a:moveTo>
                    <a:pt x="26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26" y="3"/>
                    <a:pt x="26" y="3"/>
                    <a:pt x="26" y="3"/>
                  </a:cubicBezTo>
                  <a:lnTo>
                    <a:pt x="26" y="0"/>
                  </a:lnTo>
                  <a:close/>
                  <a:moveTo>
                    <a:pt x="43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6"/>
                    <a:pt x="0" y="1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2" y="46"/>
                    <a:pt x="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9" y="46"/>
                    <a:pt x="20" y="45"/>
                    <a:pt x="20" y="43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5"/>
                    <a:pt x="28" y="46"/>
                    <a:pt x="29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5" y="46"/>
                    <a:pt x="46" y="45"/>
                    <a:pt x="46" y="43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6"/>
                    <a:pt x="45" y="14"/>
                    <a:pt x="43" y="14"/>
                  </a:cubicBezTo>
                  <a:close/>
                  <a:moveTo>
                    <a:pt x="16" y="43"/>
                  </a:move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3" y="43"/>
                    <a:pt x="3" y="42"/>
                  </a:cubicBezTo>
                  <a:cubicBezTo>
                    <a:pt x="3" y="41"/>
                    <a:pt x="4" y="40"/>
                    <a:pt x="5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7" y="40"/>
                    <a:pt x="17" y="41"/>
                    <a:pt x="17" y="42"/>
                  </a:cubicBezTo>
                  <a:cubicBezTo>
                    <a:pt x="17" y="43"/>
                    <a:pt x="17" y="43"/>
                    <a:pt x="16" y="43"/>
                  </a:cubicBezTo>
                  <a:close/>
                  <a:moveTo>
                    <a:pt x="25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0" y="22"/>
                    <a:pt x="20" y="22"/>
                  </a:cubicBezTo>
                  <a:cubicBezTo>
                    <a:pt x="20" y="21"/>
                    <a:pt x="21" y="20"/>
                    <a:pt x="22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6" y="21"/>
                    <a:pt x="26" y="22"/>
                  </a:cubicBezTo>
                  <a:cubicBezTo>
                    <a:pt x="26" y="22"/>
                    <a:pt x="25" y="23"/>
                    <a:pt x="25" y="23"/>
                  </a:cubicBezTo>
                  <a:close/>
                  <a:moveTo>
                    <a:pt x="42" y="43"/>
                  </a:move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29" y="43"/>
                    <a:pt x="29" y="42"/>
                  </a:cubicBezTo>
                  <a:cubicBezTo>
                    <a:pt x="29" y="41"/>
                    <a:pt x="30" y="40"/>
                    <a:pt x="31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40"/>
                    <a:pt x="43" y="41"/>
                    <a:pt x="43" y="42"/>
                  </a:cubicBezTo>
                  <a:cubicBezTo>
                    <a:pt x="43" y="43"/>
                    <a:pt x="43" y="43"/>
                    <a:pt x="42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29" name="Freeform 59"/>
            <p:cNvSpPr/>
            <p:nvPr/>
          </p:nvSpPr>
          <p:spPr bwMode="auto">
            <a:xfrm>
              <a:off x="10742297" y="4691322"/>
              <a:ext cx="177380" cy="178846"/>
            </a:xfrm>
            <a:custGeom>
              <a:avLst/>
              <a:gdLst>
                <a:gd name="T0" fmla="*/ 61 w 121"/>
                <a:gd name="T1" fmla="*/ 122 h 122"/>
                <a:gd name="T2" fmla="*/ 121 w 121"/>
                <a:gd name="T3" fmla="*/ 62 h 122"/>
                <a:gd name="T4" fmla="*/ 84 w 121"/>
                <a:gd name="T5" fmla="*/ 62 h 122"/>
                <a:gd name="T6" fmla="*/ 84 w 121"/>
                <a:gd name="T7" fmla="*/ 0 h 122"/>
                <a:gd name="T8" fmla="*/ 38 w 121"/>
                <a:gd name="T9" fmla="*/ 0 h 122"/>
                <a:gd name="T10" fmla="*/ 38 w 121"/>
                <a:gd name="T11" fmla="*/ 62 h 122"/>
                <a:gd name="T12" fmla="*/ 0 w 121"/>
                <a:gd name="T13" fmla="*/ 62 h 122"/>
                <a:gd name="T14" fmla="*/ 61 w 121"/>
                <a:gd name="T1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2">
                  <a:moveTo>
                    <a:pt x="61" y="122"/>
                  </a:moveTo>
                  <a:lnTo>
                    <a:pt x="121" y="62"/>
                  </a:lnTo>
                  <a:lnTo>
                    <a:pt x="84" y="62"/>
                  </a:lnTo>
                  <a:lnTo>
                    <a:pt x="84" y="0"/>
                  </a:lnTo>
                  <a:lnTo>
                    <a:pt x="38" y="0"/>
                  </a:lnTo>
                  <a:lnTo>
                    <a:pt x="38" y="62"/>
                  </a:lnTo>
                  <a:lnTo>
                    <a:pt x="0" y="62"/>
                  </a:lnTo>
                  <a:lnTo>
                    <a:pt x="61" y="1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30" name="Freeform 60"/>
            <p:cNvSpPr>
              <a:spLocks noEditPoints="1"/>
            </p:cNvSpPr>
            <p:nvPr/>
          </p:nvSpPr>
          <p:spPr bwMode="auto">
            <a:xfrm>
              <a:off x="10948995" y="4295515"/>
              <a:ext cx="148062" cy="148061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1 h 62"/>
                <a:gd name="T4" fmla="*/ 31 w 62"/>
                <a:gd name="T5" fmla="*/ 0 h 62"/>
                <a:gd name="T6" fmla="*/ 62 w 62"/>
                <a:gd name="T7" fmla="*/ 31 h 62"/>
                <a:gd name="T8" fmla="*/ 31 w 62"/>
                <a:gd name="T9" fmla="*/ 62 h 62"/>
                <a:gd name="T10" fmla="*/ 57 w 62"/>
                <a:gd name="T11" fmla="*/ 35 h 62"/>
                <a:gd name="T12" fmla="*/ 41 w 62"/>
                <a:gd name="T13" fmla="*/ 34 h 62"/>
                <a:gd name="T14" fmla="*/ 46 w 62"/>
                <a:gd name="T15" fmla="*/ 53 h 62"/>
                <a:gd name="T16" fmla="*/ 57 w 62"/>
                <a:gd name="T17" fmla="*/ 35 h 62"/>
                <a:gd name="T18" fmla="*/ 41 w 62"/>
                <a:gd name="T19" fmla="*/ 55 h 62"/>
                <a:gd name="T20" fmla="*/ 36 w 62"/>
                <a:gd name="T21" fmla="*/ 35 h 62"/>
                <a:gd name="T22" fmla="*/ 35 w 62"/>
                <a:gd name="T23" fmla="*/ 35 h 62"/>
                <a:gd name="T24" fmla="*/ 15 w 62"/>
                <a:gd name="T25" fmla="*/ 52 h 62"/>
                <a:gd name="T26" fmla="*/ 31 w 62"/>
                <a:gd name="T27" fmla="*/ 57 h 62"/>
                <a:gd name="T28" fmla="*/ 41 w 62"/>
                <a:gd name="T29" fmla="*/ 55 h 62"/>
                <a:gd name="T30" fmla="*/ 11 w 62"/>
                <a:gd name="T31" fmla="*/ 48 h 62"/>
                <a:gd name="T32" fmla="*/ 33 w 62"/>
                <a:gd name="T33" fmla="*/ 31 h 62"/>
                <a:gd name="T34" fmla="*/ 34 w 62"/>
                <a:gd name="T35" fmla="*/ 31 h 62"/>
                <a:gd name="T36" fmla="*/ 32 w 62"/>
                <a:gd name="T37" fmla="*/ 26 h 62"/>
                <a:gd name="T38" fmla="*/ 4 w 62"/>
                <a:gd name="T39" fmla="*/ 30 h 62"/>
                <a:gd name="T40" fmla="*/ 4 w 62"/>
                <a:gd name="T41" fmla="*/ 31 h 62"/>
                <a:gd name="T42" fmla="*/ 11 w 62"/>
                <a:gd name="T43" fmla="*/ 48 h 62"/>
                <a:gd name="T44" fmla="*/ 5 w 62"/>
                <a:gd name="T45" fmla="*/ 25 h 62"/>
                <a:gd name="T46" fmla="*/ 29 w 62"/>
                <a:gd name="T47" fmla="*/ 22 h 62"/>
                <a:gd name="T48" fmla="*/ 20 w 62"/>
                <a:gd name="T49" fmla="*/ 7 h 62"/>
                <a:gd name="T50" fmla="*/ 5 w 62"/>
                <a:gd name="T51" fmla="*/ 25 h 62"/>
                <a:gd name="T52" fmla="*/ 25 w 62"/>
                <a:gd name="T53" fmla="*/ 5 h 62"/>
                <a:gd name="T54" fmla="*/ 35 w 62"/>
                <a:gd name="T55" fmla="*/ 20 h 62"/>
                <a:gd name="T56" fmla="*/ 49 w 62"/>
                <a:gd name="T57" fmla="*/ 11 h 62"/>
                <a:gd name="T58" fmla="*/ 31 w 62"/>
                <a:gd name="T59" fmla="*/ 4 h 62"/>
                <a:gd name="T60" fmla="*/ 25 w 62"/>
                <a:gd name="T61" fmla="*/ 5 h 62"/>
                <a:gd name="T62" fmla="*/ 51 w 62"/>
                <a:gd name="T63" fmla="*/ 14 h 62"/>
                <a:gd name="T64" fmla="*/ 37 w 62"/>
                <a:gd name="T65" fmla="*/ 24 h 62"/>
                <a:gd name="T66" fmla="*/ 38 w 62"/>
                <a:gd name="T67" fmla="*/ 28 h 62"/>
                <a:gd name="T68" fmla="*/ 39 w 62"/>
                <a:gd name="T69" fmla="*/ 30 h 62"/>
                <a:gd name="T70" fmla="*/ 57 w 62"/>
                <a:gd name="T71" fmla="*/ 30 h 62"/>
                <a:gd name="T72" fmla="*/ 51 w 62"/>
                <a:gd name="T73" fmla="*/ 1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57" y="35"/>
                  </a:moveTo>
                  <a:cubicBezTo>
                    <a:pt x="56" y="35"/>
                    <a:pt x="49" y="32"/>
                    <a:pt x="41" y="34"/>
                  </a:cubicBezTo>
                  <a:cubicBezTo>
                    <a:pt x="44" y="43"/>
                    <a:pt x="45" y="51"/>
                    <a:pt x="46" y="53"/>
                  </a:cubicBezTo>
                  <a:cubicBezTo>
                    <a:pt x="52" y="49"/>
                    <a:pt x="56" y="42"/>
                    <a:pt x="57" y="35"/>
                  </a:cubicBezTo>
                  <a:close/>
                  <a:moveTo>
                    <a:pt x="41" y="55"/>
                  </a:moveTo>
                  <a:cubicBezTo>
                    <a:pt x="41" y="53"/>
                    <a:pt x="39" y="45"/>
                    <a:pt x="36" y="35"/>
                  </a:cubicBezTo>
                  <a:cubicBezTo>
                    <a:pt x="36" y="35"/>
                    <a:pt x="36" y="35"/>
                    <a:pt x="35" y="35"/>
                  </a:cubicBezTo>
                  <a:cubicBezTo>
                    <a:pt x="20" y="40"/>
                    <a:pt x="15" y="51"/>
                    <a:pt x="15" y="52"/>
                  </a:cubicBezTo>
                  <a:cubicBezTo>
                    <a:pt x="19" y="55"/>
                    <a:pt x="25" y="57"/>
                    <a:pt x="31" y="57"/>
                  </a:cubicBezTo>
                  <a:cubicBezTo>
                    <a:pt x="35" y="57"/>
                    <a:pt x="38" y="57"/>
                    <a:pt x="41" y="55"/>
                  </a:cubicBezTo>
                  <a:close/>
                  <a:moveTo>
                    <a:pt x="11" y="48"/>
                  </a:moveTo>
                  <a:cubicBezTo>
                    <a:pt x="12" y="47"/>
                    <a:pt x="19" y="35"/>
                    <a:pt x="33" y="31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3" y="29"/>
                    <a:pt x="32" y="28"/>
                    <a:pt x="32" y="26"/>
                  </a:cubicBezTo>
                  <a:cubicBezTo>
                    <a:pt x="18" y="30"/>
                    <a:pt x="6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8"/>
                    <a:pt x="7" y="44"/>
                    <a:pt x="11" y="48"/>
                  </a:cubicBezTo>
                  <a:close/>
                  <a:moveTo>
                    <a:pt x="5" y="25"/>
                  </a:moveTo>
                  <a:cubicBezTo>
                    <a:pt x="6" y="25"/>
                    <a:pt x="17" y="25"/>
                    <a:pt x="29" y="22"/>
                  </a:cubicBezTo>
                  <a:cubicBezTo>
                    <a:pt x="25" y="14"/>
                    <a:pt x="20" y="8"/>
                    <a:pt x="20" y="7"/>
                  </a:cubicBezTo>
                  <a:cubicBezTo>
                    <a:pt x="12" y="10"/>
                    <a:pt x="7" y="17"/>
                    <a:pt x="5" y="25"/>
                  </a:cubicBezTo>
                  <a:close/>
                  <a:moveTo>
                    <a:pt x="25" y="5"/>
                  </a:moveTo>
                  <a:cubicBezTo>
                    <a:pt x="25" y="6"/>
                    <a:pt x="30" y="12"/>
                    <a:pt x="35" y="20"/>
                  </a:cubicBezTo>
                  <a:cubicBezTo>
                    <a:pt x="44" y="17"/>
                    <a:pt x="48" y="12"/>
                    <a:pt x="49" y="11"/>
                  </a:cubicBezTo>
                  <a:cubicBezTo>
                    <a:pt x="44" y="7"/>
                    <a:pt x="38" y="4"/>
                    <a:pt x="31" y="4"/>
                  </a:cubicBezTo>
                  <a:cubicBezTo>
                    <a:pt x="29" y="4"/>
                    <a:pt x="27" y="4"/>
                    <a:pt x="25" y="5"/>
                  </a:cubicBezTo>
                  <a:close/>
                  <a:moveTo>
                    <a:pt x="51" y="14"/>
                  </a:moveTo>
                  <a:cubicBezTo>
                    <a:pt x="51" y="15"/>
                    <a:pt x="46" y="20"/>
                    <a:pt x="37" y="24"/>
                  </a:cubicBezTo>
                  <a:cubicBezTo>
                    <a:pt x="37" y="26"/>
                    <a:pt x="38" y="27"/>
                    <a:pt x="38" y="28"/>
                  </a:cubicBezTo>
                  <a:cubicBezTo>
                    <a:pt x="39" y="29"/>
                    <a:pt x="39" y="29"/>
                    <a:pt x="39" y="30"/>
                  </a:cubicBezTo>
                  <a:cubicBezTo>
                    <a:pt x="48" y="29"/>
                    <a:pt x="57" y="30"/>
                    <a:pt x="57" y="30"/>
                  </a:cubicBezTo>
                  <a:cubicBezTo>
                    <a:pt x="57" y="24"/>
                    <a:pt x="55" y="18"/>
                    <a:pt x="51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31" name="Freeform 61"/>
            <p:cNvSpPr>
              <a:spLocks noEditPoints="1"/>
            </p:cNvSpPr>
            <p:nvPr/>
          </p:nvSpPr>
          <p:spPr bwMode="auto">
            <a:xfrm>
              <a:off x="10800935" y="4518339"/>
              <a:ext cx="140732" cy="124606"/>
            </a:xfrm>
            <a:custGeom>
              <a:avLst/>
              <a:gdLst>
                <a:gd name="T0" fmla="*/ 48 w 59"/>
                <a:gd name="T1" fmla="*/ 0 h 52"/>
                <a:gd name="T2" fmla="*/ 11 w 59"/>
                <a:gd name="T3" fmla="*/ 0 h 52"/>
                <a:gd name="T4" fmla="*/ 0 w 59"/>
                <a:gd name="T5" fmla="*/ 12 h 52"/>
                <a:gd name="T6" fmla="*/ 0 w 59"/>
                <a:gd name="T7" fmla="*/ 50 h 52"/>
                <a:gd name="T8" fmla="*/ 2 w 59"/>
                <a:gd name="T9" fmla="*/ 52 h 52"/>
                <a:gd name="T10" fmla="*/ 57 w 59"/>
                <a:gd name="T11" fmla="*/ 52 h 52"/>
                <a:gd name="T12" fmla="*/ 59 w 59"/>
                <a:gd name="T13" fmla="*/ 50 h 52"/>
                <a:gd name="T14" fmla="*/ 59 w 59"/>
                <a:gd name="T15" fmla="*/ 12 h 52"/>
                <a:gd name="T16" fmla="*/ 48 w 59"/>
                <a:gd name="T17" fmla="*/ 0 h 52"/>
                <a:gd name="T18" fmla="*/ 37 w 59"/>
                <a:gd name="T19" fmla="*/ 34 h 52"/>
                <a:gd name="T20" fmla="*/ 37 w 59"/>
                <a:gd name="T21" fmla="*/ 45 h 52"/>
                <a:gd name="T22" fmla="*/ 22 w 59"/>
                <a:gd name="T23" fmla="*/ 45 h 52"/>
                <a:gd name="T24" fmla="*/ 22 w 59"/>
                <a:gd name="T25" fmla="*/ 34 h 52"/>
                <a:gd name="T26" fmla="*/ 11 w 59"/>
                <a:gd name="T27" fmla="*/ 34 h 52"/>
                <a:gd name="T28" fmla="*/ 29 w 59"/>
                <a:gd name="T29" fmla="*/ 19 h 52"/>
                <a:gd name="T30" fmla="*/ 48 w 59"/>
                <a:gd name="T31" fmla="*/ 34 h 52"/>
                <a:gd name="T32" fmla="*/ 37 w 59"/>
                <a:gd name="T33" fmla="*/ 34 h 52"/>
                <a:gd name="T34" fmla="*/ 9 w 59"/>
                <a:gd name="T35" fmla="*/ 8 h 52"/>
                <a:gd name="T36" fmla="*/ 12 w 59"/>
                <a:gd name="T37" fmla="*/ 4 h 52"/>
                <a:gd name="T38" fmla="*/ 46 w 59"/>
                <a:gd name="T39" fmla="*/ 4 h 52"/>
                <a:gd name="T40" fmla="*/ 50 w 59"/>
                <a:gd name="T41" fmla="*/ 8 h 52"/>
                <a:gd name="T42" fmla="*/ 9 w 59"/>
                <a:gd name="T43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" h="52">
                  <a:moveTo>
                    <a:pt x="4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2"/>
                    <a:pt x="2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8" y="52"/>
                    <a:pt x="59" y="52"/>
                    <a:pt x="59" y="50"/>
                  </a:cubicBezTo>
                  <a:cubicBezTo>
                    <a:pt x="59" y="12"/>
                    <a:pt x="59" y="12"/>
                    <a:pt x="59" y="12"/>
                  </a:cubicBezTo>
                  <a:lnTo>
                    <a:pt x="48" y="0"/>
                  </a:lnTo>
                  <a:close/>
                  <a:moveTo>
                    <a:pt x="37" y="34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48" y="34"/>
                    <a:pt x="48" y="34"/>
                    <a:pt x="48" y="34"/>
                  </a:cubicBezTo>
                  <a:lnTo>
                    <a:pt x="37" y="34"/>
                  </a:lnTo>
                  <a:close/>
                  <a:moveTo>
                    <a:pt x="9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9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32" name="Freeform 62"/>
            <p:cNvSpPr>
              <a:spLocks noEditPoints="1"/>
            </p:cNvSpPr>
            <p:nvPr/>
          </p:nvSpPr>
          <p:spPr bwMode="auto">
            <a:xfrm>
              <a:off x="10496017" y="4760222"/>
              <a:ext cx="227224" cy="199370"/>
            </a:xfrm>
            <a:custGeom>
              <a:avLst/>
              <a:gdLst>
                <a:gd name="T0" fmla="*/ 95 w 95"/>
                <a:gd name="T1" fmla="*/ 34 h 83"/>
                <a:gd name="T2" fmla="*/ 83 w 95"/>
                <a:gd name="T3" fmla="*/ 0 h 83"/>
                <a:gd name="T4" fmla="*/ 83 w 95"/>
                <a:gd name="T5" fmla="*/ 0 h 83"/>
                <a:gd name="T6" fmla="*/ 75 w 95"/>
                <a:gd name="T7" fmla="*/ 0 h 83"/>
                <a:gd name="T8" fmla="*/ 31 w 95"/>
                <a:gd name="T9" fmla="*/ 19 h 83"/>
                <a:gd name="T10" fmla="*/ 30 w 95"/>
                <a:gd name="T11" fmla="*/ 34 h 83"/>
                <a:gd name="T12" fmla="*/ 31 w 95"/>
                <a:gd name="T13" fmla="*/ 49 h 83"/>
                <a:gd name="T14" fmla="*/ 75 w 95"/>
                <a:gd name="T15" fmla="*/ 67 h 83"/>
                <a:gd name="T16" fmla="*/ 83 w 95"/>
                <a:gd name="T17" fmla="*/ 67 h 83"/>
                <a:gd name="T18" fmla="*/ 83 w 95"/>
                <a:gd name="T19" fmla="*/ 67 h 83"/>
                <a:gd name="T20" fmla="*/ 95 w 95"/>
                <a:gd name="T21" fmla="*/ 34 h 83"/>
                <a:gd name="T22" fmla="*/ 80 w 95"/>
                <a:gd name="T23" fmla="*/ 62 h 83"/>
                <a:gd name="T24" fmla="*/ 78 w 95"/>
                <a:gd name="T25" fmla="*/ 61 h 83"/>
                <a:gd name="T26" fmla="*/ 75 w 95"/>
                <a:gd name="T27" fmla="*/ 55 h 83"/>
                <a:gd name="T28" fmla="*/ 71 w 95"/>
                <a:gd name="T29" fmla="*/ 34 h 83"/>
                <a:gd name="T30" fmla="*/ 75 w 95"/>
                <a:gd name="T31" fmla="*/ 12 h 83"/>
                <a:gd name="T32" fmla="*/ 78 w 95"/>
                <a:gd name="T33" fmla="*/ 7 h 83"/>
                <a:gd name="T34" fmla="*/ 80 w 95"/>
                <a:gd name="T35" fmla="*/ 5 h 83"/>
                <a:gd name="T36" fmla="*/ 82 w 95"/>
                <a:gd name="T37" fmla="*/ 7 h 83"/>
                <a:gd name="T38" fmla="*/ 86 w 95"/>
                <a:gd name="T39" fmla="*/ 12 h 83"/>
                <a:gd name="T40" fmla="*/ 89 w 95"/>
                <a:gd name="T41" fmla="*/ 34 h 83"/>
                <a:gd name="T42" fmla="*/ 86 w 95"/>
                <a:gd name="T43" fmla="*/ 55 h 83"/>
                <a:gd name="T44" fmla="*/ 82 w 95"/>
                <a:gd name="T45" fmla="*/ 61 h 83"/>
                <a:gd name="T46" fmla="*/ 80 w 95"/>
                <a:gd name="T47" fmla="*/ 62 h 83"/>
                <a:gd name="T48" fmla="*/ 23 w 95"/>
                <a:gd name="T49" fmla="*/ 34 h 83"/>
                <a:gd name="T50" fmla="*/ 24 w 95"/>
                <a:gd name="T51" fmla="*/ 20 h 83"/>
                <a:gd name="T52" fmla="*/ 12 w 95"/>
                <a:gd name="T53" fmla="*/ 21 h 83"/>
                <a:gd name="T54" fmla="*/ 5 w 95"/>
                <a:gd name="T55" fmla="*/ 21 h 83"/>
                <a:gd name="T56" fmla="*/ 0 w 95"/>
                <a:gd name="T57" fmla="*/ 30 h 83"/>
                <a:gd name="T58" fmla="*/ 0 w 95"/>
                <a:gd name="T59" fmla="*/ 38 h 83"/>
                <a:gd name="T60" fmla="*/ 5 w 95"/>
                <a:gd name="T61" fmla="*/ 47 h 83"/>
                <a:gd name="T62" fmla="*/ 12 w 95"/>
                <a:gd name="T63" fmla="*/ 47 h 83"/>
                <a:gd name="T64" fmla="*/ 24 w 95"/>
                <a:gd name="T65" fmla="*/ 47 h 83"/>
                <a:gd name="T66" fmla="*/ 23 w 95"/>
                <a:gd name="T67" fmla="*/ 34 h 83"/>
                <a:gd name="T68" fmla="*/ 34 w 95"/>
                <a:gd name="T69" fmla="*/ 53 h 83"/>
                <a:gd name="T70" fmla="*/ 22 w 95"/>
                <a:gd name="T71" fmla="*/ 51 h 83"/>
                <a:gd name="T72" fmla="*/ 30 w 95"/>
                <a:gd name="T73" fmla="*/ 81 h 83"/>
                <a:gd name="T74" fmla="*/ 33 w 95"/>
                <a:gd name="T75" fmla="*/ 83 h 83"/>
                <a:gd name="T76" fmla="*/ 44 w 95"/>
                <a:gd name="T77" fmla="*/ 78 h 83"/>
                <a:gd name="T78" fmla="*/ 46 w 95"/>
                <a:gd name="T79" fmla="*/ 75 h 83"/>
                <a:gd name="T80" fmla="*/ 34 w 95"/>
                <a:gd name="T81" fmla="*/ 53 h 83"/>
                <a:gd name="T82" fmla="*/ 80 w 95"/>
                <a:gd name="T83" fmla="*/ 45 h 83"/>
                <a:gd name="T84" fmla="*/ 79 w 95"/>
                <a:gd name="T85" fmla="*/ 44 h 83"/>
                <a:gd name="T86" fmla="*/ 78 w 95"/>
                <a:gd name="T87" fmla="*/ 42 h 83"/>
                <a:gd name="T88" fmla="*/ 77 w 95"/>
                <a:gd name="T89" fmla="*/ 34 h 83"/>
                <a:gd name="T90" fmla="*/ 78 w 95"/>
                <a:gd name="T91" fmla="*/ 25 h 83"/>
                <a:gd name="T92" fmla="*/ 79 w 95"/>
                <a:gd name="T93" fmla="*/ 23 h 83"/>
                <a:gd name="T94" fmla="*/ 80 w 95"/>
                <a:gd name="T95" fmla="*/ 23 h 83"/>
                <a:gd name="T96" fmla="*/ 81 w 95"/>
                <a:gd name="T97" fmla="*/ 23 h 83"/>
                <a:gd name="T98" fmla="*/ 82 w 95"/>
                <a:gd name="T99" fmla="*/ 25 h 83"/>
                <a:gd name="T100" fmla="*/ 84 w 95"/>
                <a:gd name="T101" fmla="*/ 34 h 83"/>
                <a:gd name="T102" fmla="*/ 82 w 95"/>
                <a:gd name="T103" fmla="*/ 42 h 83"/>
                <a:gd name="T104" fmla="*/ 81 w 95"/>
                <a:gd name="T105" fmla="*/ 44 h 83"/>
                <a:gd name="T106" fmla="*/ 80 w 95"/>
                <a:gd name="T107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83">
                  <a:moveTo>
                    <a:pt x="95" y="34"/>
                  </a:moveTo>
                  <a:cubicBezTo>
                    <a:pt x="95" y="15"/>
                    <a:pt x="89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13"/>
                    <a:pt x="31" y="19"/>
                  </a:cubicBezTo>
                  <a:cubicBezTo>
                    <a:pt x="30" y="23"/>
                    <a:pt x="30" y="28"/>
                    <a:pt x="30" y="34"/>
                  </a:cubicBezTo>
                  <a:cubicBezTo>
                    <a:pt x="30" y="39"/>
                    <a:pt x="30" y="44"/>
                    <a:pt x="31" y="49"/>
                  </a:cubicBezTo>
                  <a:cubicBezTo>
                    <a:pt x="57" y="54"/>
                    <a:pt x="75" y="67"/>
                    <a:pt x="75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9" y="67"/>
                    <a:pt x="95" y="52"/>
                    <a:pt x="95" y="34"/>
                  </a:cubicBezTo>
                  <a:close/>
                  <a:moveTo>
                    <a:pt x="80" y="62"/>
                  </a:moveTo>
                  <a:cubicBezTo>
                    <a:pt x="79" y="62"/>
                    <a:pt x="78" y="61"/>
                    <a:pt x="78" y="61"/>
                  </a:cubicBezTo>
                  <a:cubicBezTo>
                    <a:pt x="77" y="60"/>
                    <a:pt x="76" y="58"/>
                    <a:pt x="75" y="55"/>
                  </a:cubicBezTo>
                  <a:cubicBezTo>
                    <a:pt x="72" y="49"/>
                    <a:pt x="71" y="42"/>
                    <a:pt x="71" y="34"/>
                  </a:cubicBezTo>
                  <a:cubicBezTo>
                    <a:pt x="71" y="26"/>
                    <a:pt x="72" y="18"/>
                    <a:pt x="75" y="12"/>
                  </a:cubicBezTo>
                  <a:cubicBezTo>
                    <a:pt x="76" y="10"/>
                    <a:pt x="77" y="8"/>
                    <a:pt x="78" y="7"/>
                  </a:cubicBezTo>
                  <a:cubicBezTo>
                    <a:pt x="78" y="6"/>
                    <a:pt x="79" y="5"/>
                    <a:pt x="80" y="5"/>
                  </a:cubicBezTo>
                  <a:cubicBezTo>
                    <a:pt x="81" y="5"/>
                    <a:pt x="82" y="6"/>
                    <a:pt x="82" y="7"/>
                  </a:cubicBezTo>
                  <a:cubicBezTo>
                    <a:pt x="84" y="8"/>
                    <a:pt x="85" y="10"/>
                    <a:pt x="86" y="12"/>
                  </a:cubicBezTo>
                  <a:cubicBezTo>
                    <a:pt x="88" y="18"/>
                    <a:pt x="89" y="26"/>
                    <a:pt x="89" y="34"/>
                  </a:cubicBezTo>
                  <a:cubicBezTo>
                    <a:pt x="89" y="42"/>
                    <a:pt x="88" y="49"/>
                    <a:pt x="86" y="55"/>
                  </a:cubicBezTo>
                  <a:cubicBezTo>
                    <a:pt x="85" y="58"/>
                    <a:pt x="84" y="60"/>
                    <a:pt x="82" y="61"/>
                  </a:cubicBezTo>
                  <a:cubicBezTo>
                    <a:pt x="82" y="61"/>
                    <a:pt x="81" y="62"/>
                    <a:pt x="80" y="62"/>
                  </a:cubicBezTo>
                  <a:close/>
                  <a:moveTo>
                    <a:pt x="23" y="34"/>
                  </a:moveTo>
                  <a:cubicBezTo>
                    <a:pt x="23" y="29"/>
                    <a:pt x="24" y="24"/>
                    <a:pt x="24" y="20"/>
                  </a:cubicBezTo>
                  <a:cubicBezTo>
                    <a:pt x="20" y="21"/>
                    <a:pt x="16" y="21"/>
                    <a:pt x="12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12" y="47"/>
                  </a:cubicBezTo>
                  <a:cubicBezTo>
                    <a:pt x="16" y="47"/>
                    <a:pt x="20" y="47"/>
                    <a:pt x="24" y="47"/>
                  </a:cubicBezTo>
                  <a:cubicBezTo>
                    <a:pt x="24" y="43"/>
                    <a:pt x="23" y="39"/>
                    <a:pt x="23" y="34"/>
                  </a:cubicBezTo>
                  <a:close/>
                  <a:moveTo>
                    <a:pt x="34" y="53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2" y="83"/>
                    <a:pt x="33" y="83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6" y="78"/>
                    <a:pt x="46" y="76"/>
                    <a:pt x="46" y="75"/>
                  </a:cubicBezTo>
                  <a:lnTo>
                    <a:pt x="34" y="53"/>
                  </a:lnTo>
                  <a:close/>
                  <a:moveTo>
                    <a:pt x="80" y="45"/>
                  </a:moveTo>
                  <a:cubicBezTo>
                    <a:pt x="80" y="45"/>
                    <a:pt x="79" y="44"/>
                    <a:pt x="79" y="44"/>
                  </a:cubicBezTo>
                  <a:cubicBezTo>
                    <a:pt x="79" y="44"/>
                    <a:pt x="78" y="43"/>
                    <a:pt x="78" y="42"/>
                  </a:cubicBezTo>
                  <a:cubicBezTo>
                    <a:pt x="77" y="40"/>
                    <a:pt x="77" y="37"/>
                    <a:pt x="77" y="34"/>
                  </a:cubicBezTo>
                  <a:cubicBezTo>
                    <a:pt x="77" y="31"/>
                    <a:pt x="77" y="28"/>
                    <a:pt x="78" y="25"/>
                  </a:cubicBezTo>
                  <a:cubicBezTo>
                    <a:pt x="78" y="25"/>
                    <a:pt x="79" y="24"/>
                    <a:pt x="79" y="23"/>
                  </a:cubicBezTo>
                  <a:cubicBezTo>
                    <a:pt x="79" y="23"/>
                    <a:pt x="80" y="23"/>
                    <a:pt x="80" y="23"/>
                  </a:cubicBezTo>
                  <a:cubicBezTo>
                    <a:pt x="80" y="23"/>
                    <a:pt x="81" y="23"/>
                    <a:pt x="81" y="23"/>
                  </a:cubicBezTo>
                  <a:cubicBezTo>
                    <a:pt x="81" y="24"/>
                    <a:pt x="82" y="25"/>
                    <a:pt x="82" y="25"/>
                  </a:cubicBezTo>
                  <a:cubicBezTo>
                    <a:pt x="83" y="28"/>
                    <a:pt x="84" y="31"/>
                    <a:pt x="84" y="34"/>
                  </a:cubicBezTo>
                  <a:cubicBezTo>
                    <a:pt x="84" y="37"/>
                    <a:pt x="83" y="40"/>
                    <a:pt x="82" y="42"/>
                  </a:cubicBezTo>
                  <a:cubicBezTo>
                    <a:pt x="82" y="43"/>
                    <a:pt x="81" y="44"/>
                    <a:pt x="81" y="44"/>
                  </a:cubicBezTo>
                  <a:cubicBezTo>
                    <a:pt x="81" y="44"/>
                    <a:pt x="80" y="45"/>
                    <a:pt x="80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33" name="Freeform 18"/>
            <p:cNvSpPr>
              <a:spLocks noEditPoints="1"/>
            </p:cNvSpPr>
            <p:nvPr/>
          </p:nvSpPr>
          <p:spPr bwMode="auto">
            <a:xfrm>
              <a:off x="10888892" y="4450905"/>
              <a:ext cx="120208" cy="48376"/>
            </a:xfrm>
            <a:custGeom>
              <a:avLst/>
              <a:gdLst>
                <a:gd name="T0" fmla="*/ 50 w 50"/>
                <a:gd name="T1" fmla="*/ 10 h 20"/>
                <a:gd name="T2" fmla="*/ 50 w 50"/>
                <a:gd name="T3" fmla="*/ 10 h 20"/>
                <a:gd name="T4" fmla="*/ 40 w 50"/>
                <a:gd name="T5" fmla="*/ 0 h 20"/>
                <a:gd name="T6" fmla="*/ 28 w 50"/>
                <a:gd name="T7" fmla="*/ 0 h 20"/>
                <a:gd name="T8" fmla="*/ 18 w 50"/>
                <a:gd name="T9" fmla="*/ 10 h 20"/>
                <a:gd name="T10" fmla="*/ 18 w 50"/>
                <a:gd name="T11" fmla="*/ 10 h 20"/>
                <a:gd name="T12" fmla="*/ 18 w 50"/>
                <a:gd name="T13" fmla="*/ 11 h 20"/>
                <a:gd name="T14" fmla="*/ 23 w 50"/>
                <a:gd name="T15" fmla="*/ 11 h 20"/>
                <a:gd name="T16" fmla="*/ 23 w 50"/>
                <a:gd name="T17" fmla="*/ 10 h 20"/>
                <a:gd name="T18" fmla="*/ 23 w 50"/>
                <a:gd name="T19" fmla="*/ 10 h 20"/>
                <a:gd name="T20" fmla="*/ 28 w 50"/>
                <a:gd name="T21" fmla="*/ 5 h 20"/>
                <a:gd name="T22" fmla="*/ 40 w 50"/>
                <a:gd name="T23" fmla="*/ 5 h 20"/>
                <a:gd name="T24" fmla="*/ 45 w 50"/>
                <a:gd name="T25" fmla="*/ 10 h 20"/>
                <a:gd name="T26" fmla="*/ 45 w 50"/>
                <a:gd name="T27" fmla="*/ 10 h 20"/>
                <a:gd name="T28" fmla="*/ 40 w 50"/>
                <a:gd name="T29" fmla="*/ 15 h 20"/>
                <a:gd name="T30" fmla="*/ 35 w 50"/>
                <a:gd name="T31" fmla="*/ 15 h 20"/>
                <a:gd name="T32" fmla="*/ 32 w 50"/>
                <a:gd name="T33" fmla="*/ 20 h 20"/>
                <a:gd name="T34" fmla="*/ 40 w 50"/>
                <a:gd name="T35" fmla="*/ 20 h 20"/>
                <a:gd name="T36" fmla="*/ 50 w 50"/>
                <a:gd name="T37" fmla="*/ 10 h 20"/>
                <a:gd name="T38" fmla="*/ 32 w 50"/>
                <a:gd name="T39" fmla="*/ 10 h 20"/>
                <a:gd name="T40" fmla="*/ 32 w 50"/>
                <a:gd name="T41" fmla="*/ 9 h 20"/>
                <a:gd name="T42" fmla="*/ 27 w 50"/>
                <a:gd name="T43" fmla="*/ 9 h 20"/>
                <a:gd name="T44" fmla="*/ 28 w 50"/>
                <a:gd name="T45" fmla="*/ 10 h 20"/>
                <a:gd name="T46" fmla="*/ 28 w 50"/>
                <a:gd name="T47" fmla="*/ 10 h 20"/>
                <a:gd name="T48" fmla="*/ 22 w 50"/>
                <a:gd name="T49" fmla="*/ 15 h 20"/>
                <a:gd name="T50" fmla="*/ 10 w 50"/>
                <a:gd name="T51" fmla="*/ 15 h 20"/>
                <a:gd name="T52" fmla="*/ 5 w 50"/>
                <a:gd name="T53" fmla="*/ 10 h 20"/>
                <a:gd name="T54" fmla="*/ 5 w 50"/>
                <a:gd name="T55" fmla="*/ 10 h 20"/>
                <a:gd name="T56" fmla="*/ 10 w 50"/>
                <a:gd name="T57" fmla="*/ 5 h 20"/>
                <a:gd name="T58" fmla="*/ 16 w 50"/>
                <a:gd name="T59" fmla="*/ 5 h 20"/>
                <a:gd name="T60" fmla="*/ 19 w 50"/>
                <a:gd name="T61" fmla="*/ 0 h 20"/>
                <a:gd name="T62" fmla="*/ 10 w 50"/>
                <a:gd name="T63" fmla="*/ 0 h 20"/>
                <a:gd name="T64" fmla="*/ 0 w 50"/>
                <a:gd name="T65" fmla="*/ 10 h 20"/>
                <a:gd name="T66" fmla="*/ 0 w 50"/>
                <a:gd name="T67" fmla="*/ 10 h 20"/>
                <a:gd name="T68" fmla="*/ 10 w 50"/>
                <a:gd name="T69" fmla="*/ 20 h 20"/>
                <a:gd name="T70" fmla="*/ 22 w 50"/>
                <a:gd name="T71" fmla="*/ 20 h 20"/>
                <a:gd name="T72" fmla="*/ 32 w 50"/>
                <a:gd name="T7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" h="20">
                  <a:moveTo>
                    <a:pt x="50" y="10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50" y="5"/>
                    <a:pt x="46" y="0"/>
                    <a:pt x="4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8" y="5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7"/>
                    <a:pt x="25" y="5"/>
                    <a:pt x="28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3" y="5"/>
                    <a:pt x="45" y="7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3"/>
                    <a:pt x="43" y="15"/>
                    <a:pt x="40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7"/>
                    <a:pt x="33" y="18"/>
                    <a:pt x="32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6" y="20"/>
                    <a:pt x="50" y="15"/>
                    <a:pt x="50" y="10"/>
                  </a:cubicBezTo>
                  <a:close/>
                  <a:moveTo>
                    <a:pt x="32" y="10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3"/>
                    <a:pt x="25" y="15"/>
                    <a:pt x="22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7" y="15"/>
                    <a:pt x="5" y="13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7"/>
                    <a:pt x="7" y="5"/>
                    <a:pt x="1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3"/>
                    <a:pt x="17" y="1"/>
                    <a:pt x="1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8" y="20"/>
                    <a:pt x="32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34" name="Freeform 19"/>
            <p:cNvSpPr>
              <a:spLocks noEditPoints="1"/>
            </p:cNvSpPr>
            <p:nvPr/>
          </p:nvSpPr>
          <p:spPr bwMode="auto">
            <a:xfrm>
              <a:off x="11001770" y="3936357"/>
              <a:ext cx="129004" cy="126072"/>
            </a:xfrm>
            <a:custGeom>
              <a:avLst/>
              <a:gdLst>
                <a:gd name="T0" fmla="*/ 27 w 54"/>
                <a:gd name="T1" fmla="*/ 0 h 53"/>
                <a:gd name="T2" fmla="*/ 0 w 54"/>
                <a:gd name="T3" fmla="*/ 27 h 53"/>
                <a:gd name="T4" fmla="*/ 27 w 54"/>
                <a:gd name="T5" fmla="*/ 53 h 53"/>
                <a:gd name="T6" fmla="*/ 54 w 54"/>
                <a:gd name="T7" fmla="*/ 27 h 53"/>
                <a:gd name="T8" fmla="*/ 27 w 54"/>
                <a:gd name="T9" fmla="*/ 0 h 53"/>
                <a:gd name="T10" fmla="*/ 16 w 54"/>
                <a:gd name="T11" fmla="*/ 43 h 53"/>
                <a:gd name="T12" fmla="*/ 17 w 54"/>
                <a:gd name="T13" fmla="*/ 38 h 53"/>
                <a:gd name="T14" fmla="*/ 7 w 54"/>
                <a:gd name="T15" fmla="*/ 24 h 53"/>
                <a:gd name="T16" fmla="*/ 13 w 54"/>
                <a:gd name="T17" fmla="*/ 12 h 53"/>
                <a:gd name="T18" fmla="*/ 27 w 54"/>
                <a:gd name="T19" fmla="*/ 7 h 53"/>
                <a:gd name="T20" fmla="*/ 41 w 54"/>
                <a:gd name="T21" fmla="*/ 12 h 53"/>
                <a:gd name="T22" fmla="*/ 47 w 54"/>
                <a:gd name="T23" fmla="*/ 24 h 53"/>
                <a:gd name="T24" fmla="*/ 37 w 54"/>
                <a:gd name="T25" fmla="*/ 38 h 53"/>
                <a:gd name="T26" fmla="*/ 38 w 54"/>
                <a:gd name="T27" fmla="*/ 43 h 53"/>
                <a:gd name="T28" fmla="*/ 27 w 54"/>
                <a:gd name="T29" fmla="*/ 47 h 53"/>
                <a:gd name="T30" fmla="*/ 16 w 54"/>
                <a:gd name="T31" fmla="*/ 43 h 53"/>
                <a:gd name="T32" fmla="*/ 29 w 54"/>
                <a:gd name="T33" fmla="*/ 33 h 53"/>
                <a:gd name="T34" fmla="*/ 30 w 54"/>
                <a:gd name="T35" fmla="*/ 35 h 53"/>
                <a:gd name="T36" fmla="*/ 30 w 54"/>
                <a:gd name="T37" fmla="*/ 38 h 53"/>
                <a:gd name="T38" fmla="*/ 29 w 54"/>
                <a:gd name="T39" fmla="*/ 40 h 53"/>
                <a:gd name="T40" fmla="*/ 25 w 54"/>
                <a:gd name="T41" fmla="*/ 40 h 53"/>
                <a:gd name="T42" fmla="*/ 24 w 54"/>
                <a:gd name="T43" fmla="*/ 38 h 53"/>
                <a:gd name="T44" fmla="*/ 24 w 54"/>
                <a:gd name="T45" fmla="*/ 35 h 53"/>
                <a:gd name="T46" fmla="*/ 25 w 54"/>
                <a:gd name="T47" fmla="*/ 33 h 53"/>
                <a:gd name="T48" fmla="*/ 26 w 54"/>
                <a:gd name="T49" fmla="*/ 10 h 53"/>
                <a:gd name="T50" fmla="*/ 28 w 54"/>
                <a:gd name="T51" fmla="*/ 10 h 53"/>
                <a:gd name="T52" fmla="*/ 29 w 54"/>
                <a:gd name="T5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53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42" y="53"/>
                    <a:pt x="54" y="41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16" y="43"/>
                  </a:moveTo>
                  <a:cubicBezTo>
                    <a:pt x="17" y="42"/>
                    <a:pt x="17" y="40"/>
                    <a:pt x="17" y="38"/>
                  </a:cubicBezTo>
                  <a:cubicBezTo>
                    <a:pt x="17" y="32"/>
                    <a:pt x="13" y="26"/>
                    <a:pt x="7" y="24"/>
                  </a:cubicBezTo>
                  <a:cubicBezTo>
                    <a:pt x="8" y="20"/>
                    <a:pt x="10" y="16"/>
                    <a:pt x="13" y="12"/>
                  </a:cubicBezTo>
                  <a:cubicBezTo>
                    <a:pt x="17" y="9"/>
                    <a:pt x="22" y="7"/>
                    <a:pt x="27" y="7"/>
                  </a:cubicBezTo>
                  <a:cubicBezTo>
                    <a:pt x="32" y="7"/>
                    <a:pt x="37" y="9"/>
                    <a:pt x="41" y="12"/>
                  </a:cubicBezTo>
                  <a:cubicBezTo>
                    <a:pt x="44" y="16"/>
                    <a:pt x="46" y="20"/>
                    <a:pt x="47" y="24"/>
                  </a:cubicBezTo>
                  <a:cubicBezTo>
                    <a:pt x="41" y="26"/>
                    <a:pt x="37" y="32"/>
                    <a:pt x="37" y="38"/>
                  </a:cubicBezTo>
                  <a:cubicBezTo>
                    <a:pt x="37" y="40"/>
                    <a:pt x="37" y="42"/>
                    <a:pt x="38" y="43"/>
                  </a:cubicBezTo>
                  <a:cubicBezTo>
                    <a:pt x="35" y="45"/>
                    <a:pt x="31" y="47"/>
                    <a:pt x="27" y="47"/>
                  </a:cubicBezTo>
                  <a:cubicBezTo>
                    <a:pt x="23" y="47"/>
                    <a:pt x="19" y="45"/>
                    <a:pt x="16" y="43"/>
                  </a:cubicBezTo>
                  <a:close/>
                  <a:moveTo>
                    <a:pt x="29" y="33"/>
                  </a:moveTo>
                  <a:cubicBezTo>
                    <a:pt x="30" y="33"/>
                    <a:pt x="30" y="34"/>
                    <a:pt x="30" y="35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30" y="40"/>
                    <a:pt x="29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4" y="39"/>
                    <a:pt x="24" y="38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9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35" name="Freeform 20"/>
            <p:cNvSpPr>
              <a:spLocks noEditPoints="1"/>
            </p:cNvSpPr>
            <p:nvPr/>
          </p:nvSpPr>
          <p:spPr bwMode="auto">
            <a:xfrm>
              <a:off x="10984179" y="4077088"/>
              <a:ext cx="112878" cy="90889"/>
            </a:xfrm>
            <a:custGeom>
              <a:avLst/>
              <a:gdLst>
                <a:gd name="T0" fmla="*/ 30 w 77"/>
                <a:gd name="T1" fmla="*/ 62 h 62"/>
                <a:gd name="T2" fmla="*/ 0 w 77"/>
                <a:gd name="T3" fmla="*/ 31 h 62"/>
                <a:gd name="T4" fmla="*/ 15 w 77"/>
                <a:gd name="T5" fmla="*/ 17 h 62"/>
                <a:gd name="T6" fmla="*/ 30 w 77"/>
                <a:gd name="T7" fmla="*/ 33 h 62"/>
                <a:gd name="T8" fmla="*/ 62 w 77"/>
                <a:gd name="T9" fmla="*/ 0 h 62"/>
                <a:gd name="T10" fmla="*/ 77 w 77"/>
                <a:gd name="T11" fmla="*/ 15 h 62"/>
                <a:gd name="T12" fmla="*/ 30 w 77"/>
                <a:gd name="T13" fmla="*/ 62 h 62"/>
                <a:gd name="T14" fmla="*/ 9 w 77"/>
                <a:gd name="T15" fmla="*/ 31 h 62"/>
                <a:gd name="T16" fmla="*/ 30 w 77"/>
                <a:gd name="T17" fmla="*/ 54 h 62"/>
                <a:gd name="T18" fmla="*/ 69 w 77"/>
                <a:gd name="T19" fmla="*/ 15 h 62"/>
                <a:gd name="T20" fmla="*/ 62 w 77"/>
                <a:gd name="T21" fmla="*/ 8 h 62"/>
                <a:gd name="T22" fmla="*/ 30 w 77"/>
                <a:gd name="T23" fmla="*/ 41 h 62"/>
                <a:gd name="T24" fmla="*/ 15 w 77"/>
                <a:gd name="T25" fmla="*/ 25 h 62"/>
                <a:gd name="T26" fmla="*/ 9 w 77"/>
                <a:gd name="T27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62">
                  <a:moveTo>
                    <a:pt x="30" y="62"/>
                  </a:moveTo>
                  <a:lnTo>
                    <a:pt x="0" y="31"/>
                  </a:lnTo>
                  <a:lnTo>
                    <a:pt x="15" y="17"/>
                  </a:lnTo>
                  <a:lnTo>
                    <a:pt x="30" y="33"/>
                  </a:lnTo>
                  <a:lnTo>
                    <a:pt x="62" y="0"/>
                  </a:lnTo>
                  <a:lnTo>
                    <a:pt x="77" y="15"/>
                  </a:lnTo>
                  <a:lnTo>
                    <a:pt x="30" y="62"/>
                  </a:lnTo>
                  <a:close/>
                  <a:moveTo>
                    <a:pt x="9" y="31"/>
                  </a:moveTo>
                  <a:lnTo>
                    <a:pt x="30" y="54"/>
                  </a:lnTo>
                  <a:lnTo>
                    <a:pt x="69" y="15"/>
                  </a:lnTo>
                  <a:lnTo>
                    <a:pt x="62" y="8"/>
                  </a:lnTo>
                  <a:lnTo>
                    <a:pt x="30" y="41"/>
                  </a:lnTo>
                  <a:lnTo>
                    <a:pt x="15" y="25"/>
                  </a:lnTo>
                  <a:lnTo>
                    <a:pt x="9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36" name="Freeform 21"/>
            <p:cNvSpPr>
              <a:spLocks noEditPoints="1"/>
            </p:cNvSpPr>
            <p:nvPr/>
          </p:nvSpPr>
          <p:spPr bwMode="auto">
            <a:xfrm>
              <a:off x="10793605" y="4254468"/>
              <a:ext cx="133402" cy="177380"/>
            </a:xfrm>
            <a:custGeom>
              <a:avLst/>
              <a:gdLst>
                <a:gd name="T0" fmla="*/ 53 w 56"/>
                <a:gd name="T1" fmla="*/ 9 h 74"/>
                <a:gd name="T2" fmla="*/ 49 w 56"/>
                <a:gd name="T3" fmla="*/ 9 h 74"/>
                <a:gd name="T4" fmla="*/ 49 w 56"/>
                <a:gd name="T5" fmla="*/ 14 h 74"/>
                <a:gd name="T6" fmla="*/ 51 w 56"/>
                <a:gd name="T7" fmla="*/ 14 h 74"/>
                <a:gd name="T8" fmla="*/ 51 w 56"/>
                <a:gd name="T9" fmla="*/ 51 h 74"/>
                <a:gd name="T10" fmla="*/ 32 w 56"/>
                <a:gd name="T11" fmla="*/ 51 h 74"/>
                <a:gd name="T12" fmla="*/ 32 w 56"/>
                <a:gd name="T13" fmla="*/ 70 h 74"/>
                <a:gd name="T14" fmla="*/ 5 w 56"/>
                <a:gd name="T15" fmla="*/ 70 h 74"/>
                <a:gd name="T16" fmla="*/ 5 w 56"/>
                <a:gd name="T17" fmla="*/ 14 h 74"/>
                <a:gd name="T18" fmla="*/ 7 w 56"/>
                <a:gd name="T19" fmla="*/ 14 h 74"/>
                <a:gd name="T20" fmla="*/ 7 w 56"/>
                <a:gd name="T21" fmla="*/ 9 h 74"/>
                <a:gd name="T22" fmla="*/ 2 w 56"/>
                <a:gd name="T23" fmla="*/ 9 h 74"/>
                <a:gd name="T24" fmla="*/ 0 w 56"/>
                <a:gd name="T25" fmla="*/ 12 h 74"/>
                <a:gd name="T26" fmla="*/ 0 w 56"/>
                <a:gd name="T27" fmla="*/ 72 h 74"/>
                <a:gd name="T28" fmla="*/ 2 w 56"/>
                <a:gd name="T29" fmla="*/ 74 h 74"/>
                <a:gd name="T30" fmla="*/ 39 w 56"/>
                <a:gd name="T31" fmla="*/ 74 h 74"/>
                <a:gd name="T32" fmla="*/ 56 w 56"/>
                <a:gd name="T33" fmla="*/ 58 h 74"/>
                <a:gd name="T34" fmla="*/ 56 w 56"/>
                <a:gd name="T35" fmla="*/ 12 h 74"/>
                <a:gd name="T36" fmla="*/ 53 w 56"/>
                <a:gd name="T37" fmla="*/ 9 h 74"/>
                <a:gd name="T38" fmla="*/ 37 w 56"/>
                <a:gd name="T39" fmla="*/ 70 h 74"/>
                <a:gd name="T40" fmla="*/ 37 w 56"/>
                <a:gd name="T41" fmla="*/ 56 h 74"/>
                <a:gd name="T42" fmla="*/ 51 w 56"/>
                <a:gd name="T43" fmla="*/ 56 h 74"/>
                <a:gd name="T44" fmla="*/ 37 w 56"/>
                <a:gd name="T45" fmla="*/ 70 h 74"/>
                <a:gd name="T46" fmla="*/ 46 w 56"/>
                <a:gd name="T47" fmla="*/ 9 h 74"/>
                <a:gd name="T48" fmla="*/ 37 w 56"/>
                <a:gd name="T49" fmla="*/ 9 h 74"/>
                <a:gd name="T50" fmla="*/ 37 w 56"/>
                <a:gd name="T51" fmla="*/ 5 h 74"/>
                <a:gd name="T52" fmla="*/ 32 w 56"/>
                <a:gd name="T53" fmla="*/ 0 h 74"/>
                <a:gd name="T54" fmla="*/ 23 w 56"/>
                <a:gd name="T55" fmla="*/ 0 h 74"/>
                <a:gd name="T56" fmla="*/ 19 w 56"/>
                <a:gd name="T57" fmla="*/ 5 h 74"/>
                <a:gd name="T58" fmla="*/ 19 w 56"/>
                <a:gd name="T59" fmla="*/ 9 h 74"/>
                <a:gd name="T60" fmla="*/ 9 w 56"/>
                <a:gd name="T61" fmla="*/ 9 h 74"/>
                <a:gd name="T62" fmla="*/ 9 w 56"/>
                <a:gd name="T63" fmla="*/ 19 h 74"/>
                <a:gd name="T64" fmla="*/ 46 w 56"/>
                <a:gd name="T65" fmla="*/ 19 h 74"/>
                <a:gd name="T66" fmla="*/ 46 w 56"/>
                <a:gd name="T67" fmla="*/ 9 h 74"/>
                <a:gd name="T68" fmla="*/ 32 w 56"/>
                <a:gd name="T69" fmla="*/ 9 h 74"/>
                <a:gd name="T70" fmla="*/ 23 w 56"/>
                <a:gd name="T71" fmla="*/ 9 h 74"/>
                <a:gd name="T72" fmla="*/ 23 w 56"/>
                <a:gd name="T73" fmla="*/ 5 h 74"/>
                <a:gd name="T74" fmla="*/ 23 w 56"/>
                <a:gd name="T75" fmla="*/ 5 h 74"/>
                <a:gd name="T76" fmla="*/ 32 w 56"/>
                <a:gd name="T77" fmla="*/ 5 h 74"/>
                <a:gd name="T78" fmla="*/ 32 w 56"/>
                <a:gd name="T79" fmla="*/ 5 h 74"/>
                <a:gd name="T80" fmla="*/ 32 w 56"/>
                <a:gd name="T8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" h="74">
                  <a:moveTo>
                    <a:pt x="53" y="9"/>
                  </a:moveTo>
                  <a:cubicBezTo>
                    <a:pt x="49" y="9"/>
                    <a:pt x="49" y="9"/>
                    <a:pt x="49" y="9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1" y="74"/>
                    <a:pt x="2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0"/>
                    <a:pt x="55" y="9"/>
                    <a:pt x="53" y="9"/>
                  </a:cubicBezTo>
                  <a:close/>
                  <a:moveTo>
                    <a:pt x="37" y="70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51" y="56"/>
                    <a:pt x="51" y="56"/>
                    <a:pt x="51" y="56"/>
                  </a:cubicBezTo>
                  <a:lnTo>
                    <a:pt x="37" y="70"/>
                  </a:lnTo>
                  <a:close/>
                  <a:moveTo>
                    <a:pt x="46" y="9"/>
                  </a:moveTo>
                  <a:cubicBezTo>
                    <a:pt x="37" y="9"/>
                    <a:pt x="37" y="9"/>
                    <a:pt x="37" y="9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2"/>
                    <a:pt x="35" y="0"/>
                    <a:pt x="3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9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6" y="19"/>
                    <a:pt x="46" y="19"/>
                    <a:pt x="46" y="19"/>
                  </a:cubicBezTo>
                  <a:lnTo>
                    <a:pt x="46" y="9"/>
                  </a:lnTo>
                  <a:close/>
                  <a:moveTo>
                    <a:pt x="32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lnTo>
                    <a:pt x="32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37" name="Freeform 22"/>
            <p:cNvSpPr/>
            <p:nvPr/>
          </p:nvSpPr>
          <p:spPr bwMode="auto">
            <a:xfrm>
              <a:off x="10303978" y="4465566"/>
              <a:ext cx="455911" cy="256542"/>
            </a:xfrm>
            <a:custGeom>
              <a:avLst/>
              <a:gdLst>
                <a:gd name="T0" fmla="*/ 190 w 190"/>
                <a:gd name="T1" fmla="*/ 74 h 107"/>
                <a:gd name="T2" fmla="*/ 166 w 190"/>
                <a:gd name="T3" fmla="*/ 43 h 107"/>
                <a:gd name="T4" fmla="*/ 122 w 190"/>
                <a:gd name="T5" fmla="*/ 0 h 107"/>
                <a:gd name="T6" fmla="*/ 87 w 190"/>
                <a:gd name="T7" fmla="*/ 17 h 107"/>
                <a:gd name="T8" fmla="*/ 67 w 190"/>
                <a:gd name="T9" fmla="*/ 7 h 107"/>
                <a:gd name="T10" fmla="*/ 42 w 190"/>
                <a:gd name="T11" fmla="*/ 32 h 107"/>
                <a:gd name="T12" fmla="*/ 43 w 190"/>
                <a:gd name="T13" fmla="*/ 35 h 107"/>
                <a:gd name="T14" fmla="*/ 36 w 190"/>
                <a:gd name="T15" fmla="*/ 35 h 107"/>
                <a:gd name="T16" fmla="*/ 0 w 190"/>
                <a:gd name="T17" fmla="*/ 71 h 107"/>
                <a:gd name="T18" fmla="*/ 36 w 190"/>
                <a:gd name="T19" fmla="*/ 107 h 107"/>
                <a:gd name="T20" fmla="*/ 158 w 190"/>
                <a:gd name="T21" fmla="*/ 107 h 107"/>
                <a:gd name="T22" fmla="*/ 158 w 190"/>
                <a:gd name="T23" fmla="*/ 107 h 107"/>
                <a:gd name="T24" fmla="*/ 190 w 190"/>
                <a:gd name="T25" fmla="*/ 7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07">
                  <a:moveTo>
                    <a:pt x="190" y="74"/>
                  </a:moveTo>
                  <a:cubicBezTo>
                    <a:pt x="190" y="59"/>
                    <a:pt x="180" y="46"/>
                    <a:pt x="166" y="43"/>
                  </a:cubicBezTo>
                  <a:cubicBezTo>
                    <a:pt x="165" y="19"/>
                    <a:pt x="146" y="0"/>
                    <a:pt x="122" y="0"/>
                  </a:cubicBezTo>
                  <a:cubicBezTo>
                    <a:pt x="107" y="0"/>
                    <a:pt x="95" y="6"/>
                    <a:pt x="87" y="17"/>
                  </a:cubicBezTo>
                  <a:cubicBezTo>
                    <a:pt x="82" y="11"/>
                    <a:pt x="75" y="7"/>
                    <a:pt x="67" y="7"/>
                  </a:cubicBezTo>
                  <a:cubicBezTo>
                    <a:pt x="54" y="7"/>
                    <a:pt x="42" y="18"/>
                    <a:pt x="42" y="32"/>
                  </a:cubicBezTo>
                  <a:cubicBezTo>
                    <a:pt x="42" y="33"/>
                    <a:pt x="43" y="34"/>
                    <a:pt x="43" y="35"/>
                  </a:cubicBezTo>
                  <a:cubicBezTo>
                    <a:pt x="41" y="35"/>
                    <a:pt x="38" y="35"/>
                    <a:pt x="36" y="35"/>
                  </a:cubicBezTo>
                  <a:cubicBezTo>
                    <a:pt x="16" y="35"/>
                    <a:pt x="0" y="51"/>
                    <a:pt x="0" y="71"/>
                  </a:cubicBezTo>
                  <a:cubicBezTo>
                    <a:pt x="0" y="91"/>
                    <a:pt x="16" y="107"/>
                    <a:pt x="36" y="107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76" y="107"/>
                    <a:pt x="190" y="92"/>
                    <a:pt x="190" y="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38" name="Freeform 23"/>
            <p:cNvSpPr/>
            <p:nvPr/>
          </p:nvSpPr>
          <p:spPr bwMode="auto">
            <a:xfrm>
              <a:off x="10787741" y="3794159"/>
              <a:ext cx="218427" cy="237484"/>
            </a:xfrm>
            <a:custGeom>
              <a:avLst/>
              <a:gdLst>
                <a:gd name="T0" fmla="*/ 61 w 91"/>
                <a:gd name="T1" fmla="*/ 27 h 99"/>
                <a:gd name="T2" fmla="*/ 51 w 91"/>
                <a:gd name="T3" fmla="*/ 38 h 99"/>
                <a:gd name="T4" fmla="*/ 46 w 91"/>
                <a:gd name="T5" fmla="*/ 46 h 99"/>
                <a:gd name="T6" fmla="*/ 48 w 91"/>
                <a:gd name="T7" fmla="*/ 29 h 99"/>
                <a:gd name="T8" fmla="*/ 48 w 91"/>
                <a:gd name="T9" fmla="*/ 14 h 99"/>
                <a:gd name="T10" fmla="*/ 23 w 91"/>
                <a:gd name="T11" fmla="*/ 4 h 99"/>
                <a:gd name="T12" fmla="*/ 13 w 91"/>
                <a:gd name="T13" fmla="*/ 29 h 99"/>
                <a:gd name="T14" fmla="*/ 24 w 91"/>
                <a:gd name="T15" fmla="*/ 40 h 99"/>
                <a:gd name="T16" fmla="*/ 38 w 91"/>
                <a:gd name="T17" fmla="*/ 50 h 99"/>
                <a:gd name="T18" fmla="*/ 29 w 91"/>
                <a:gd name="T19" fmla="*/ 48 h 99"/>
                <a:gd name="T20" fmla="*/ 14 w 91"/>
                <a:gd name="T21" fmla="*/ 48 h 99"/>
                <a:gd name="T22" fmla="*/ 4 w 91"/>
                <a:gd name="T23" fmla="*/ 74 h 99"/>
                <a:gd name="T24" fmla="*/ 30 w 91"/>
                <a:gd name="T25" fmla="*/ 84 h 99"/>
                <a:gd name="T26" fmla="*/ 40 w 91"/>
                <a:gd name="T27" fmla="*/ 73 h 99"/>
                <a:gd name="T28" fmla="*/ 45 w 91"/>
                <a:gd name="T29" fmla="*/ 65 h 99"/>
                <a:gd name="T30" fmla="*/ 43 w 91"/>
                <a:gd name="T31" fmla="*/ 96 h 99"/>
                <a:gd name="T32" fmla="*/ 45 w 91"/>
                <a:gd name="T33" fmla="*/ 99 h 99"/>
                <a:gd name="T34" fmla="*/ 61 w 91"/>
                <a:gd name="T35" fmla="*/ 92 h 99"/>
                <a:gd name="T36" fmla="*/ 78 w 91"/>
                <a:gd name="T37" fmla="*/ 84 h 99"/>
                <a:gd name="T38" fmla="*/ 76 w 91"/>
                <a:gd name="T39" fmla="*/ 81 h 99"/>
                <a:gd name="T40" fmla="*/ 53 w 91"/>
                <a:gd name="T41" fmla="*/ 61 h 99"/>
                <a:gd name="T42" fmla="*/ 61 w 91"/>
                <a:gd name="T43" fmla="*/ 63 h 99"/>
                <a:gd name="T44" fmla="*/ 77 w 91"/>
                <a:gd name="T45" fmla="*/ 63 h 99"/>
                <a:gd name="T46" fmla="*/ 87 w 91"/>
                <a:gd name="T47" fmla="*/ 37 h 99"/>
                <a:gd name="T48" fmla="*/ 61 w 91"/>
                <a:gd name="T49" fmla="*/ 2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99">
                  <a:moveTo>
                    <a:pt x="61" y="27"/>
                  </a:moveTo>
                  <a:cubicBezTo>
                    <a:pt x="56" y="29"/>
                    <a:pt x="52" y="33"/>
                    <a:pt x="51" y="38"/>
                  </a:cubicBezTo>
                  <a:cubicBezTo>
                    <a:pt x="50" y="40"/>
                    <a:pt x="48" y="43"/>
                    <a:pt x="46" y="46"/>
                  </a:cubicBezTo>
                  <a:cubicBezTo>
                    <a:pt x="46" y="41"/>
                    <a:pt x="47" y="33"/>
                    <a:pt x="48" y="29"/>
                  </a:cubicBezTo>
                  <a:cubicBezTo>
                    <a:pt x="50" y="25"/>
                    <a:pt x="50" y="19"/>
                    <a:pt x="48" y="14"/>
                  </a:cubicBezTo>
                  <a:cubicBezTo>
                    <a:pt x="44" y="4"/>
                    <a:pt x="32" y="0"/>
                    <a:pt x="23" y="4"/>
                  </a:cubicBezTo>
                  <a:cubicBezTo>
                    <a:pt x="13" y="8"/>
                    <a:pt x="9" y="20"/>
                    <a:pt x="13" y="29"/>
                  </a:cubicBezTo>
                  <a:cubicBezTo>
                    <a:pt x="15" y="35"/>
                    <a:pt x="19" y="38"/>
                    <a:pt x="24" y="40"/>
                  </a:cubicBezTo>
                  <a:cubicBezTo>
                    <a:pt x="28" y="41"/>
                    <a:pt x="34" y="46"/>
                    <a:pt x="38" y="50"/>
                  </a:cubicBezTo>
                  <a:cubicBezTo>
                    <a:pt x="34" y="49"/>
                    <a:pt x="31" y="49"/>
                    <a:pt x="29" y="48"/>
                  </a:cubicBezTo>
                  <a:cubicBezTo>
                    <a:pt x="24" y="46"/>
                    <a:pt x="19" y="46"/>
                    <a:pt x="14" y="48"/>
                  </a:cubicBezTo>
                  <a:cubicBezTo>
                    <a:pt x="4" y="52"/>
                    <a:pt x="0" y="64"/>
                    <a:pt x="4" y="74"/>
                  </a:cubicBezTo>
                  <a:cubicBezTo>
                    <a:pt x="8" y="84"/>
                    <a:pt x="20" y="88"/>
                    <a:pt x="30" y="84"/>
                  </a:cubicBezTo>
                  <a:cubicBezTo>
                    <a:pt x="35" y="82"/>
                    <a:pt x="38" y="77"/>
                    <a:pt x="40" y="73"/>
                  </a:cubicBezTo>
                  <a:cubicBezTo>
                    <a:pt x="41" y="70"/>
                    <a:pt x="42" y="67"/>
                    <a:pt x="45" y="65"/>
                  </a:cubicBezTo>
                  <a:cubicBezTo>
                    <a:pt x="50" y="77"/>
                    <a:pt x="48" y="89"/>
                    <a:pt x="43" y="96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8" y="80"/>
                    <a:pt x="58" y="74"/>
                    <a:pt x="53" y="61"/>
                  </a:cubicBezTo>
                  <a:cubicBezTo>
                    <a:pt x="56" y="61"/>
                    <a:pt x="59" y="62"/>
                    <a:pt x="61" y="63"/>
                  </a:cubicBezTo>
                  <a:cubicBezTo>
                    <a:pt x="66" y="65"/>
                    <a:pt x="72" y="65"/>
                    <a:pt x="77" y="63"/>
                  </a:cubicBezTo>
                  <a:cubicBezTo>
                    <a:pt x="87" y="59"/>
                    <a:pt x="91" y="47"/>
                    <a:pt x="87" y="37"/>
                  </a:cubicBezTo>
                  <a:cubicBezTo>
                    <a:pt x="82" y="27"/>
                    <a:pt x="71" y="23"/>
                    <a:pt x="61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39" name="Freeform 24"/>
            <p:cNvSpPr>
              <a:spLocks noEditPoints="1"/>
            </p:cNvSpPr>
            <p:nvPr/>
          </p:nvSpPr>
          <p:spPr bwMode="auto">
            <a:xfrm>
              <a:off x="10658737" y="4364415"/>
              <a:ext cx="109947" cy="115809"/>
            </a:xfrm>
            <a:custGeom>
              <a:avLst/>
              <a:gdLst>
                <a:gd name="T0" fmla="*/ 43 w 46"/>
                <a:gd name="T1" fmla="*/ 29 h 48"/>
                <a:gd name="T2" fmla="*/ 46 w 46"/>
                <a:gd name="T3" fmla="*/ 16 h 48"/>
                <a:gd name="T4" fmla="*/ 41 w 46"/>
                <a:gd name="T5" fmla="*/ 8 h 48"/>
                <a:gd name="T6" fmla="*/ 37 w 46"/>
                <a:gd name="T7" fmla="*/ 9 h 48"/>
                <a:gd name="T8" fmla="*/ 28 w 46"/>
                <a:gd name="T9" fmla="*/ 0 h 48"/>
                <a:gd name="T10" fmla="*/ 18 w 46"/>
                <a:gd name="T11" fmla="*/ 0 h 48"/>
                <a:gd name="T12" fmla="*/ 17 w 46"/>
                <a:gd name="T13" fmla="*/ 4 h 48"/>
                <a:gd name="T14" fmla="*/ 4 w 46"/>
                <a:gd name="T15" fmla="*/ 8 h 48"/>
                <a:gd name="T16" fmla="*/ 0 w 46"/>
                <a:gd name="T17" fmla="*/ 16 h 48"/>
                <a:gd name="T18" fmla="*/ 3 w 46"/>
                <a:gd name="T19" fmla="*/ 19 h 48"/>
                <a:gd name="T20" fmla="*/ 0 w 46"/>
                <a:gd name="T21" fmla="*/ 32 h 48"/>
                <a:gd name="T22" fmla="*/ 4 w 46"/>
                <a:gd name="T23" fmla="*/ 40 h 48"/>
                <a:gd name="T24" fmla="*/ 9 w 46"/>
                <a:gd name="T25" fmla="*/ 39 h 48"/>
                <a:gd name="T26" fmla="*/ 18 w 46"/>
                <a:gd name="T27" fmla="*/ 48 h 48"/>
                <a:gd name="T28" fmla="*/ 28 w 46"/>
                <a:gd name="T29" fmla="*/ 48 h 48"/>
                <a:gd name="T30" fmla="*/ 29 w 46"/>
                <a:gd name="T31" fmla="*/ 44 h 48"/>
                <a:gd name="T32" fmla="*/ 41 w 46"/>
                <a:gd name="T33" fmla="*/ 40 h 48"/>
                <a:gd name="T34" fmla="*/ 46 w 46"/>
                <a:gd name="T35" fmla="*/ 32 h 48"/>
                <a:gd name="T36" fmla="*/ 43 w 46"/>
                <a:gd name="T37" fmla="*/ 29 h 48"/>
                <a:gd name="T38" fmla="*/ 23 w 46"/>
                <a:gd name="T39" fmla="*/ 34 h 48"/>
                <a:gd name="T40" fmla="*/ 13 w 46"/>
                <a:gd name="T41" fmla="*/ 24 h 48"/>
                <a:gd name="T42" fmla="*/ 23 w 46"/>
                <a:gd name="T43" fmla="*/ 14 h 48"/>
                <a:gd name="T44" fmla="*/ 33 w 46"/>
                <a:gd name="T45" fmla="*/ 24 h 48"/>
                <a:gd name="T46" fmla="*/ 23 w 46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48">
                  <a:moveTo>
                    <a:pt x="43" y="29"/>
                  </a:moveTo>
                  <a:cubicBezTo>
                    <a:pt x="40" y="24"/>
                    <a:pt x="42" y="19"/>
                    <a:pt x="46" y="16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38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3"/>
                    <a:pt x="17" y="4"/>
                  </a:cubicBezTo>
                  <a:cubicBezTo>
                    <a:pt x="14" y="9"/>
                    <a:pt x="9" y="10"/>
                    <a:pt x="4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2" y="18"/>
                    <a:pt x="3" y="19"/>
                  </a:cubicBezTo>
                  <a:cubicBezTo>
                    <a:pt x="5" y="24"/>
                    <a:pt x="4" y="29"/>
                    <a:pt x="0" y="3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39"/>
                    <a:pt x="7" y="39"/>
                    <a:pt x="9" y="39"/>
                  </a:cubicBezTo>
                  <a:cubicBezTo>
                    <a:pt x="14" y="39"/>
                    <a:pt x="18" y="43"/>
                    <a:pt x="1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1" y="39"/>
                    <a:pt x="37" y="38"/>
                    <a:pt x="41" y="40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7" y="34"/>
                    <a:pt x="13" y="29"/>
                    <a:pt x="13" y="24"/>
                  </a:cubicBezTo>
                  <a:cubicBezTo>
                    <a:pt x="13" y="19"/>
                    <a:pt x="17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40" name="Freeform 25"/>
            <p:cNvSpPr/>
            <p:nvPr/>
          </p:nvSpPr>
          <p:spPr bwMode="auto">
            <a:xfrm>
              <a:off x="10752558" y="4060962"/>
              <a:ext cx="167118" cy="170051"/>
            </a:xfrm>
            <a:custGeom>
              <a:avLst/>
              <a:gdLst>
                <a:gd name="T0" fmla="*/ 53 w 70"/>
                <a:gd name="T1" fmla="*/ 45 h 71"/>
                <a:gd name="T2" fmla="*/ 41 w 70"/>
                <a:gd name="T3" fmla="*/ 32 h 71"/>
                <a:gd name="T4" fmla="*/ 70 w 70"/>
                <a:gd name="T5" fmla="*/ 10 h 71"/>
                <a:gd name="T6" fmla="*/ 62 w 70"/>
                <a:gd name="T7" fmla="*/ 1 h 71"/>
                <a:gd name="T8" fmla="*/ 25 w 70"/>
                <a:gd name="T9" fmla="*/ 16 h 71"/>
                <a:gd name="T10" fmla="*/ 13 w 70"/>
                <a:gd name="T11" fmla="*/ 5 h 71"/>
                <a:gd name="T12" fmla="*/ 2 w 70"/>
                <a:gd name="T13" fmla="*/ 3 h 71"/>
                <a:gd name="T14" fmla="*/ 4 w 70"/>
                <a:gd name="T15" fmla="*/ 13 h 71"/>
                <a:gd name="T16" fmla="*/ 16 w 70"/>
                <a:gd name="T17" fmla="*/ 25 h 71"/>
                <a:gd name="T18" fmla="*/ 1 w 70"/>
                <a:gd name="T19" fmla="*/ 62 h 71"/>
                <a:gd name="T20" fmla="*/ 10 w 70"/>
                <a:gd name="T21" fmla="*/ 71 h 71"/>
                <a:gd name="T22" fmla="*/ 32 w 70"/>
                <a:gd name="T23" fmla="*/ 41 h 71"/>
                <a:gd name="T24" fmla="*/ 44 w 70"/>
                <a:gd name="T25" fmla="*/ 53 h 71"/>
                <a:gd name="T26" fmla="*/ 44 w 70"/>
                <a:gd name="T27" fmla="*/ 71 h 71"/>
                <a:gd name="T28" fmla="*/ 53 w 70"/>
                <a:gd name="T29" fmla="*/ 71 h 71"/>
                <a:gd name="T30" fmla="*/ 57 w 70"/>
                <a:gd name="T31" fmla="*/ 58 h 71"/>
                <a:gd name="T32" fmla="*/ 70 w 70"/>
                <a:gd name="T33" fmla="*/ 53 h 71"/>
                <a:gd name="T34" fmla="*/ 70 w 70"/>
                <a:gd name="T35" fmla="*/ 45 h 71"/>
                <a:gd name="T36" fmla="*/ 53 w 70"/>
                <a:gd name="T37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71">
                  <a:moveTo>
                    <a:pt x="53" y="45"/>
                  </a:moveTo>
                  <a:cubicBezTo>
                    <a:pt x="41" y="32"/>
                    <a:pt x="41" y="32"/>
                    <a:pt x="41" y="32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1"/>
                    <a:pt x="5" y="0"/>
                    <a:pt x="2" y="3"/>
                  </a:cubicBezTo>
                  <a:cubicBezTo>
                    <a:pt x="0" y="5"/>
                    <a:pt x="1" y="10"/>
                    <a:pt x="4" y="13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53" y="45"/>
                    <a:pt x="53" y="45"/>
                    <a:pt x="53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41" name="Freeform 26"/>
            <p:cNvSpPr>
              <a:spLocks noEditPoints="1"/>
            </p:cNvSpPr>
            <p:nvPr/>
          </p:nvSpPr>
          <p:spPr bwMode="auto">
            <a:xfrm>
              <a:off x="10957792" y="4170909"/>
              <a:ext cx="58638" cy="107014"/>
            </a:xfrm>
            <a:custGeom>
              <a:avLst/>
              <a:gdLst>
                <a:gd name="T0" fmla="*/ 16 w 24"/>
                <a:gd name="T1" fmla="*/ 44 h 45"/>
                <a:gd name="T2" fmla="*/ 16 w 24"/>
                <a:gd name="T3" fmla="*/ 44 h 45"/>
                <a:gd name="T4" fmla="*/ 23 w 24"/>
                <a:gd name="T5" fmla="*/ 34 h 45"/>
                <a:gd name="T6" fmla="*/ 21 w 24"/>
                <a:gd name="T7" fmla="*/ 23 h 45"/>
                <a:gd name="T8" fmla="*/ 11 w 24"/>
                <a:gd name="T9" fmla="*/ 16 h 45"/>
                <a:gd name="T10" fmla="*/ 11 w 24"/>
                <a:gd name="T11" fmla="*/ 16 h 45"/>
                <a:gd name="T12" fmla="*/ 10 w 24"/>
                <a:gd name="T13" fmla="*/ 17 h 45"/>
                <a:gd name="T14" fmla="*/ 11 w 24"/>
                <a:gd name="T15" fmla="*/ 20 h 45"/>
                <a:gd name="T16" fmla="*/ 12 w 24"/>
                <a:gd name="T17" fmla="*/ 20 h 45"/>
                <a:gd name="T18" fmla="*/ 12 w 24"/>
                <a:gd name="T19" fmla="*/ 20 h 45"/>
                <a:gd name="T20" fmla="*/ 17 w 24"/>
                <a:gd name="T21" fmla="*/ 24 h 45"/>
                <a:gd name="T22" fmla="*/ 19 w 24"/>
                <a:gd name="T23" fmla="*/ 35 h 45"/>
                <a:gd name="T24" fmla="*/ 16 w 24"/>
                <a:gd name="T25" fmla="*/ 40 h 45"/>
                <a:gd name="T26" fmla="*/ 16 w 24"/>
                <a:gd name="T27" fmla="*/ 40 h 45"/>
                <a:gd name="T28" fmla="*/ 10 w 24"/>
                <a:gd name="T29" fmla="*/ 36 h 45"/>
                <a:gd name="T30" fmla="*/ 9 w 24"/>
                <a:gd name="T31" fmla="*/ 31 h 45"/>
                <a:gd name="T32" fmla="*/ 5 w 24"/>
                <a:gd name="T33" fmla="*/ 30 h 45"/>
                <a:gd name="T34" fmla="*/ 6 w 24"/>
                <a:gd name="T35" fmla="*/ 37 h 45"/>
                <a:gd name="T36" fmla="*/ 16 w 24"/>
                <a:gd name="T37" fmla="*/ 44 h 45"/>
                <a:gd name="T38" fmla="*/ 13 w 24"/>
                <a:gd name="T39" fmla="*/ 28 h 45"/>
                <a:gd name="T40" fmla="*/ 15 w 24"/>
                <a:gd name="T41" fmla="*/ 28 h 45"/>
                <a:gd name="T42" fmla="*/ 14 w 24"/>
                <a:gd name="T43" fmla="*/ 24 h 45"/>
                <a:gd name="T44" fmla="*/ 13 w 24"/>
                <a:gd name="T45" fmla="*/ 24 h 45"/>
                <a:gd name="T46" fmla="*/ 12 w 24"/>
                <a:gd name="T47" fmla="*/ 24 h 45"/>
                <a:gd name="T48" fmla="*/ 7 w 24"/>
                <a:gd name="T49" fmla="*/ 21 h 45"/>
                <a:gd name="T50" fmla="*/ 5 w 24"/>
                <a:gd name="T51" fmla="*/ 10 h 45"/>
                <a:gd name="T52" fmla="*/ 9 w 24"/>
                <a:gd name="T53" fmla="*/ 4 h 45"/>
                <a:gd name="T54" fmla="*/ 9 w 24"/>
                <a:gd name="T55" fmla="*/ 4 h 45"/>
                <a:gd name="T56" fmla="*/ 14 w 24"/>
                <a:gd name="T57" fmla="*/ 8 h 45"/>
                <a:gd name="T58" fmla="*/ 15 w 24"/>
                <a:gd name="T59" fmla="*/ 13 h 45"/>
                <a:gd name="T60" fmla="*/ 20 w 24"/>
                <a:gd name="T61" fmla="*/ 15 h 45"/>
                <a:gd name="T62" fmla="*/ 18 w 24"/>
                <a:gd name="T63" fmla="*/ 7 h 45"/>
                <a:gd name="T64" fmla="*/ 8 w 24"/>
                <a:gd name="T65" fmla="*/ 0 h 45"/>
                <a:gd name="T66" fmla="*/ 8 w 24"/>
                <a:gd name="T67" fmla="*/ 1 h 45"/>
                <a:gd name="T68" fmla="*/ 1 w 24"/>
                <a:gd name="T69" fmla="*/ 11 h 45"/>
                <a:gd name="T70" fmla="*/ 3 w 24"/>
                <a:gd name="T71" fmla="*/ 21 h 45"/>
                <a:gd name="T72" fmla="*/ 13 w 24"/>
                <a:gd name="T73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" h="45">
                  <a:moveTo>
                    <a:pt x="16" y="44"/>
                  </a:moveTo>
                  <a:cubicBezTo>
                    <a:pt x="16" y="44"/>
                    <a:pt x="16" y="44"/>
                    <a:pt x="16" y="44"/>
                  </a:cubicBezTo>
                  <a:cubicBezTo>
                    <a:pt x="21" y="43"/>
                    <a:pt x="24" y="38"/>
                    <a:pt x="23" y="3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18"/>
                    <a:pt x="16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0" y="16"/>
                    <a:pt x="10" y="17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20"/>
                    <a:pt x="17" y="21"/>
                    <a:pt x="17" y="24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7"/>
                    <a:pt x="18" y="39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3" y="41"/>
                    <a:pt x="11" y="39"/>
                    <a:pt x="10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8" y="31"/>
                    <a:pt x="6" y="30"/>
                    <a:pt x="5" y="3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42"/>
                    <a:pt x="12" y="45"/>
                    <a:pt x="16" y="44"/>
                  </a:cubicBezTo>
                  <a:close/>
                  <a:moveTo>
                    <a:pt x="13" y="28"/>
                  </a:moveTo>
                  <a:cubicBezTo>
                    <a:pt x="14" y="28"/>
                    <a:pt x="14" y="28"/>
                    <a:pt x="15" y="28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0" y="25"/>
                    <a:pt x="8" y="23"/>
                    <a:pt x="7" y="2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7"/>
                    <a:pt x="6" y="5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4"/>
                    <a:pt x="14" y="6"/>
                    <a:pt x="14" y="8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7" y="13"/>
                    <a:pt x="18" y="14"/>
                    <a:pt x="20" y="1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3"/>
                    <a:pt x="13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1"/>
                    <a:pt x="0" y="6"/>
                    <a:pt x="1" y="1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6"/>
                    <a:pt x="9" y="29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42" name="Freeform 27"/>
            <p:cNvSpPr/>
            <p:nvPr/>
          </p:nvSpPr>
          <p:spPr bwMode="auto">
            <a:xfrm>
              <a:off x="10503346" y="4141591"/>
              <a:ext cx="219892" cy="221358"/>
            </a:xfrm>
            <a:custGeom>
              <a:avLst/>
              <a:gdLst>
                <a:gd name="T0" fmla="*/ 29 w 92"/>
                <a:gd name="T1" fmla="*/ 18 h 92"/>
                <a:gd name="T2" fmla="*/ 92 w 92"/>
                <a:gd name="T3" fmla="*/ 0 h 92"/>
                <a:gd name="T4" fmla="*/ 92 w 92"/>
                <a:gd name="T5" fmla="*/ 6 h 92"/>
                <a:gd name="T6" fmla="*/ 92 w 92"/>
                <a:gd name="T7" fmla="*/ 18 h 92"/>
                <a:gd name="T8" fmla="*/ 92 w 92"/>
                <a:gd name="T9" fmla="*/ 67 h 92"/>
                <a:gd name="T10" fmla="*/ 72 w 92"/>
                <a:gd name="T11" fmla="*/ 81 h 92"/>
                <a:gd name="T12" fmla="*/ 52 w 92"/>
                <a:gd name="T13" fmla="*/ 67 h 92"/>
                <a:gd name="T14" fmla="*/ 72 w 92"/>
                <a:gd name="T15" fmla="*/ 52 h 92"/>
                <a:gd name="T16" fmla="*/ 80 w 92"/>
                <a:gd name="T17" fmla="*/ 54 h 92"/>
                <a:gd name="T18" fmla="*/ 80 w 92"/>
                <a:gd name="T19" fmla="*/ 24 h 92"/>
                <a:gd name="T20" fmla="*/ 40 w 92"/>
                <a:gd name="T21" fmla="*/ 35 h 92"/>
                <a:gd name="T22" fmla="*/ 40 w 92"/>
                <a:gd name="T23" fmla="*/ 78 h 92"/>
                <a:gd name="T24" fmla="*/ 20 w 92"/>
                <a:gd name="T25" fmla="*/ 92 h 92"/>
                <a:gd name="T26" fmla="*/ 0 w 92"/>
                <a:gd name="T27" fmla="*/ 78 h 92"/>
                <a:gd name="T28" fmla="*/ 20 w 92"/>
                <a:gd name="T29" fmla="*/ 64 h 92"/>
                <a:gd name="T30" fmla="*/ 29 w 92"/>
                <a:gd name="T31" fmla="*/ 65 h 92"/>
                <a:gd name="T32" fmla="*/ 29 w 92"/>
                <a:gd name="T33" fmla="*/ 35 h 92"/>
                <a:gd name="T34" fmla="*/ 29 w 92"/>
                <a:gd name="T35" fmla="*/ 1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2">
                  <a:moveTo>
                    <a:pt x="29" y="18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74"/>
                    <a:pt x="83" y="81"/>
                    <a:pt x="72" y="81"/>
                  </a:cubicBezTo>
                  <a:cubicBezTo>
                    <a:pt x="61" y="81"/>
                    <a:pt x="52" y="74"/>
                    <a:pt x="52" y="67"/>
                  </a:cubicBezTo>
                  <a:cubicBezTo>
                    <a:pt x="52" y="59"/>
                    <a:pt x="61" y="52"/>
                    <a:pt x="72" y="52"/>
                  </a:cubicBezTo>
                  <a:cubicBezTo>
                    <a:pt x="75" y="52"/>
                    <a:pt x="78" y="53"/>
                    <a:pt x="80" y="5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86"/>
                    <a:pt x="31" y="92"/>
                    <a:pt x="20" y="92"/>
                  </a:cubicBezTo>
                  <a:cubicBezTo>
                    <a:pt x="9" y="92"/>
                    <a:pt x="0" y="86"/>
                    <a:pt x="0" y="78"/>
                  </a:cubicBezTo>
                  <a:cubicBezTo>
                    <a:pt x="0" y="70"/>
                    <a:pt x="9" y="64"/>
                    <a:pt x="20" y="64"/>
                  </a:cubicBezTo>
                  <a:cubicBezTo>
                    <a:pt x="23" y="64"/>
                    <a:pt x="26" y="64"/>
                    <a:pt x="29" y="65"/>
                  </a:cubicBezTo>
                  <a:cubicBezTo>
                    <a:pt x="29" y="35"/>
                    <a:pt x="29" y="35"/>
                    <a:pt x="29" y="35"/>
                  </a:cubicBezTo>
                  <a:lnTo>
                    <a:pt x="29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43" name="Freeform 28"/>
            <p:cNvSpPr>
              <a:spLocks noEditPoints="1"/>
            </p:cNvSpPr>
            <p:nvPr/>
          </p:nvSpPr>
          <p:spPr bwMode="auto">
            <a:xfrm>
              <a:off x="10680727" y="3657825"/>
              <a:ext cx="155392" cy="218426"/>
            </a:xfrm>
            <a:custGeom>
              <a:avLst/>
              <a:gdLst>
                <a:gd name="T0" fmla="*/ 38 w 65"/>
                <a:gd name="T1" fmla="*/ 46 h 91"/>
                <a:gd name="T2" fmla="*/ 46 w 65"/>
                <a:gd name="T3" fmla="*/ 26 h 91"/>
                <a:gd name="T4" fmla="*/ 52 w 65"/>
                <a:gd name="T5" fmla="*/ 33 h 91"/>
                <a:gd name="T6" fmla="*/ 47 w 65"/>
                <a:gd name="T7" fmla="*/ 46 h 91"/>
                <a:gd name="T8" fmla="*/ 52 w 65"/>
                <a:gd name="T9" fmla="*/ 59 h 91"/>
                <a:gd name="T10" fmla="*/ 45 w 65"/>
                <a:gd name="T11" fmla="*/ 65 h 91"/>
                <a:gd name="T12" fmla="*/ 38 w 65"/>
                <a:gd name="T13" fmla="*/ 46 h 91"/>
                <a:gd name="T14" fmla="*/ 32 w 65"/>
                <a:gd name="T15" fmla="*/ 78 h 91"/>
                <a:gd name="T16" fmla="*/ 19 w 65"/>
                <a:gd name="T17" fmla="*/ 46 h 91"/>
                <a:gd name="T18" fmla="*/ 33 w 65"/>
                <a:gd name="T19" fmla="*/ 13 h 91"/>
                <a:gd name="T20" fmla="*/ 39 w 65"/>
                <a:gd name="T21" fmla="*/ 20 h 91"/>
                <a:gd name="T22" fmla="*/ 39 w 65"/>
                <a:gd name="T23" fmla="*/ 20 h 91"/>
                <a:gd name="T24" fmla="*/ 28 w 65"/>
                <a:gd name="T25" fmla="*/ 46 h 91"/>
                <a:gd name="T26" fmla="*/ 39 w 65"/>
                <a:gd name="T27" fmla="*/ 72 h 91"/>
                <a:gd name="T28" fmla="*/ 32 w 65"/>
                <a:gd name="T29" fmla="*/ 78 h 91"/>
                <a:gd name="T30" fmla="*/ 6 w 65"/>
                <a:gd name="T31" fmla="*/ 20 h 91"/>
                <a:gd name="T32" fmla="*/ 20 w 65"/>
                <a:gd name="T33" fmla="*/ 0 h 91"/>
                <a:gd name="T34" fmla="*/ 20 w 65"/>
                <a:gd name="T35" fmla="*/ 0 h 91"/>
                <a:gd name="T36" fmla="*/ 27 w 65"/>
                <a:gd name="T37" fmla="*/ 6 h 91"/>
                <a:gd name="T38" fmla="*/ 10 w 65"/>
                <a:gd name="T39" fmla="*/ 45 h 91"/>
                <a:gd name="T40" fmla="*/ 26 w 65"/>
                <a:gd name="T41" fmla="*/ 85 h 91"/>
                <a:gd name="T42" fmla="*/ 19 w 65"/>
                <a:gd name="T43" fmla="*/ 91 h 91"/>
                <a:gd name="T44" fmla="*/ 5 w 65"/>
                <a:gd name="T45" fmla="*/ 70 h 91"/>
                <a:gd name="T46" fmla="*/ 1 w 65"/>
                <a:gd name="T47" fmla="*/ 45 h 91"/>
                <a:gd name="T48" fmla="*/ 6 w 65"/>
                <a:gd name="T49" fmla="*/ 20 h 91"/>
                <a:gd name="T50" fmla="*/ 61 w 65"/>
                <a:gd name="T51" fmla="*/ 51 h 91"/>
                <a:gd name="T52" fmla="*/ 65 w 65"/>
                <a:gd name="T53" fmla="*/ 46 h 91"/>
                <a:gd name="T54" fmla="*/ 61 w 65"/>
                <a:gd name="T55" fmla="*/ 41 h 91"/>
                <a:gd name="T56" fmla="*/ 56 w 65"/>
                <a:gd name="T57" fmla="*/ 46 h 91"/>
                <a:gd name="T58" fmla="*/ 61 w 65"/>
                <a:gd name="T59" fmla="*/ 5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" h="91">
                  <a:moveTo>
                    <a:pt x="38" y="46"/>
                  </a:moveTo>
                  <a:cubicBezTo>
                    <a:pt x="38" y="38"/>
                    <a:pt x="41" y="31"/>
                    <a:pt x="46" y="26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9" y="36"/>
                    <a:pt x="47" y="41"/>
                    <a:pt x="47" y="46"/>
                  </a:cubicBezTo>
                  <a:cubicBezTo>
                    <a:pt x="47" y="51"/>
                    <a:pt x="49" y="56"/>
                    <a:pt x="52" y="59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0" y="60"/>
                    <a:pt x="37" y="53"/>
                    <a:pt x="38" y="46"/>
                  </a:cubicBezTo>
                  <a:close/>
                  <a:moveTo>
                    <a:pt x="32" y="78"/>
                  </a:moveTo>
                  <a:cubicBezTo>
                    <a:pt x="24" y="69"/>
                    <a:pt x="19" y="58"/>
                    <a:pt x="19" y="46"/>
                  </a:cubicBezTo>
                  <a:cubicBezTo>
                    <a:pt x="19" y="33"/>
                    <a:pt x="24" y="22"/>
                    <a:pt x="33" y="13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2" y="27"/>
                    <a:pt x="28" y="36"/>
                    <a:pt x="28" y="46"/>
                  </a:cubicBezTo>
                  <a:cubicBezTo>
                    <a:pt x="28" y="55"/>
                    <a:pt x="32" y="65"/>
                    <a:pt x="39" y="72"/>
                  </a:cubicBezTo>
                  <a:lnTo>
                    <a:pt x="32" y="78"/>
                  </a:lnTo>
                  <a:close/>
                  <a:moveTo>
                    <a:pt x="6" y="20"/>
                  </a:moveTo>
                  <a:cubicBezTo>
                    <a:pt x="9" y="13"/>
                    <a:pt x="14" y="6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6" y="17"/>
                    <a:pt x="10" y="31"/>
                    <a:pt x="10" y="45"/>
                  </a:cubicBezTo>
                  <a:cubicBezTo>
                    <a:pt x="10" y="60"/>
                    <a:pt x="15" y="74"/>
                    <a:pt x="26" y="85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3" y="85"/>
                    <a:pt x="9" y="78"/>
                    <a:pt x="5" y="70"/>
                  </a:cubicBezTo>
                  <a:cubicBezTo>
                    <a:pt x="2" y="62"/>
                    <a:pt x="0" y="54"/>
                    <a:pt x="1" y="45"/>
                  </a:cubicBezTo>
                  <a:cubicBezTo>
                    <a:pt x="1" y="37"/>
                    <a:pt x="3" y="28"/>
                    <a:pt x="6" y="20"/>
                  </a:cubicBezTo>
                  <a:close/>
                  <a:moveTo>
                    <a:pt x="61" y="51"/>
                  </a:moveTo>
                  <a:cubicBezTo>
                    <a:pt x="63" y="51"/>
                    <a:pt x="65" y="49"/>
                    <a:pt x="65" y="46"/>
                  </a:cubicBezTo>
                  <a:cubicBezTo>
                    <a:pt x="65" y="44"/>
                    <a:pt x="63" y="41"/>
                    <a:pt x="61" y="41"/>
                  </a:cubicBezTo>
                  <a:cubicBezTo>
                    <a:pt x="58" y="41"/>
                    <a:pt x="56" y="43"/>
                    <a:pt x="56" y="46"/>
                  </a:cubicBezTo>
                  <a:cubicBezTo>
                    <a:pt x="56" y="49"/>
                    <a:pt x="58" y="51"/>
                    <a:pt x="61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44" name="Freeform 29"/>
            <p:cNvSpPr>
              <a:spLocks noEditPoints="1"/>
            </p:cNvSpPr>
            <p:nvPr/>
          </p:nvSpPr>
          <p:spPr bwMode="auto">
            <a:xfrm>
              <a:off x="10623554" y="3892379"/>
              <a:ext cx="150993" cy="150993"/>
            </a:xfrm>
            <a:custGeom>
              <a:avLst/>
              <a:gdLst>
                <a:gd name="T0" fmla="*/ 63 w 103"/>
                <a:gd name="T1" fmla="*/ 27 h 103"/>
                <a:gd name="T2" fmla="*/ 65 w 103"/>
                <a:gd name="T3" fmla="*/ 2 h 103"/>
                <a:gd name="T4" fmla="*/ 19 w 103"/>
                <a:gd name="T5" fmla="*/ 0 h 103"/>
                <a:gd name="T6" fmla="*/ 1 w 103"/>
                <a:gd name="T7" fmla="*/ 20 h 103"/>
                <a:gd name="T8" fmla="*/ 0 w 103"/>
                <a:gd name="T9" fmla="*/ 77 h 103"/>
                <a:gd name="T10" fmla="*/ 39 w 103"/>
                <a:gd name="T11" fmla="*/ 77 h 103"/>
                <a:gd name="T12" fmla="*/ 37 w 103"/>
                <a:gd name="T13" fmla="*/ 102 h 103"/>
                <a:gd name="T14" fmla="*/ 101 w 103"/>
                <a:gd name="T15" fmla="*/ 103 h 103"/>
                <a:gd name="T16" fmla="*/ 103 w 103"/>
                <a:gd name="T17" fmla="*/ 27 h 103"/>
                <a:gd name="T18" fmla="*/ 63 w 103"/>
                <a:gd name="T19" fmla="*/ 27 h 103"/>
                <a:gd name="T20" fmla="*/ 19 w 103"/>
                <a:gd name="T21" fmla="*/ 10 h 103"/>
                <a:gd name="T22" fmla="*/ 19 w 103"/>
                <a:gd name="T23" fmla="*/ 20 h 103"/>
                <a:gd name="T24" fmla="*/ 9 w 103"/>
                <a:gd name="T25" fmla="*/ 20 h 103"/>
                <a:gd name="T26" fmla="*/ 19 w 103"/>
                <a:gd name="T27" fmla="*/ 10 h 103"/>
                <a:gd name="T28" fmla="*/ 6 w 103"/>
                <a:gd name="T29" fmla="*/ 71 h 103"/>
                <a:gd name="T30" fmla="*/ 6 w 103"/>
                <a:gd name="T31" fmla="*/ 27 h 103"/>
                <a:gd name="T32" fmla="*/ 26 w 103"/>
                <a:gd name="T33" fmla="*/ 27 h 103"/>
                <a:gd name="T34" fmla="*/ 26 w 103"/>
                <a:gd name="T35" fmla="*/ 7 h 103"/>
                <a:gd name="T36" fmla="*/ 58 w 103"/>
                <a:gd name="T37" fmla="*/ 7 h 103"/>
                <a:gd name="T38" fmla="*/ 58 w 103"/>
                <a:gd name="T39" fmla="*/ 27 h 103"/>
                <a:gd name="T40" fmla="*/ 39 w 103"/>
                <a:gd name="T41" fmla="*/ 46 h 103"/>
                <a:gd name="T42" fmla="*/ 39 w 103"/>
                <a:gd name="T43" fmla="*/ 71 h 103"/>
                <a:gd name="T44" fmla="*/ 6 w 103"/>
                <a:gd name="T45" fmla="*/ 71 h 103"/>
                <a:gd name="T46" fmla="*/ 57 w 103"/>
                <a:gd name="T47" fmla="*/ 36 h 103"/>
                <a:gd name="T48" fmla="*/ 57 w 103"/>
                <a:gd name="T49" fmla="*/ 46 h 103"/>
                <a:gd name="T50" fmla="*/ 47 w 103"/>
                <a:gd name="T51" fmla="*/ 46 h 103"/>
                <a:gd name="T52" fmla="*/ 57 w 103"/>
                <a:gd name="T53" fmla="*/ 36 h 103"/>
                <a:gd name="T54" fmla="*/ 94 w 103"/>
                <a:gd name="T55" fmla="*/ 97 h 103"/>
                <a:gd name="T56" fmla="*/ 44 w 103"/>
                <a:gd name="T57" fmla="*/ 97 h 103"/>
                <a:gd name="T58" fmla="*/ 45 w 103"/>
                <a:gd name="T59" fmla="*/ 51 h 103"/>
                <a:gd name="T60" fmla="*/ 63 w 103"/>
                <a:gd name="T61" fmla="*/ 53 h 103"/>
                <a:gd name="T62" fmla="*/ 63 w 103"/>
                <a:gd name="T63" fmla="*/ 33 h 103"/>
                <a:gd name="T64" fmla="*/ 96 w 103"/>
                <a:gd name="T65" fmla="*/ 33 h 103"/>
                <a:gd name="T66" fmla="*/ 94 w 103"/>
                <a:gd name="T67" fmla="*/ 9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3" h="103">
                  <a:moveTo>
                    <a:pt x="63" y="27"/>
                  </a:moveTo>
                  <a:lnTo>
                    <a:pt x="65" y="2"/>
                  </a:lnTo>
                  <a:lnTo>
                    <a:pt x="19" y="0"/>
                  </a:lnTo>
                  <a:lnTo>
                    <a:pt x="1" y="20"/>
                  </a:lnTo>
                  <a:lnTo>
                    <a:pt x="0" y="77"/>
                  </a:lnTo>
                  <a:lnTo>
                    <a:pt x="39" y="77"/>
                  </a:lnTo>
                  <a:lnTo>
                    <a:pt x="37" y="102"/>
                  </a:lnTo>
                  <a:lnTo>
                    <a:pt x="101" y="103"/>
                  </a:lnTo>
                  <a:lnTo>
                    <a:pt x="103" y="27"/>
                  </a:lnTo>
                  <a:lnTo>
                    <a:pt x="63" y="27"/>
                  </a:lnTo>
                  <a:close/>
                  <a:moveTo>
                    <a:pt x="19" y="10"/>
                  </a:moveTo>
                  <a:lnTo>
                    <a:pt x="19" y="20"/>
                  </a:lnTo>
                  <a:lnTo>
                    <a:pt x="9" y="20"/>
                  </a:lnTo>
                  <a:lnTo>
                    <a:pt x="19" y="10"/>
                  </a:lnTo>
                  <a:close/>
                  <a:moveTo>
                    <a:pt x="6" y="71"/>
                  </a:moveTo>
                  <a:lnTo>
                    <a:pt x="6" y="27"/>
                  </a:lnTo>
                  <a:lnTo>
                    <a:pt x="26" y="27"/>
                  </a:lnTo>
                  <a:lnTo>
                    <a:pt x="26" y="7"/>
                  </a:lnTo>
                  <a:lnTo>
                    <a:pt x="58" y="7"/>
                  </a:lnTo>
                  <a:lnTo>
                    <a:pt x="58" y="27"/>
                  </a:lnTo>
                  <a:lnTo>
                    <a:pt x="39" y="46"/>
                  </a:lnTo>
                  <a:lnTo>
                    <a:pt x="39" y="71"/>
                  </a:lnTo>
                  <a:lnTo>
                    <a:pt x="6" y="71"/>
                  </a:lnTo>
                  <a:close/>
                  <a:moveTo>
                    <a:pt x="57" y="36"/>
                  </a:moveTo>
                  <a:lnTo>
                    <a:pt x="57" y="46"/>
                  </a:lnTo>
                  <a:lnTo>
                    <a:pt x="47" y="46"/>
                  </a:lnTo>
                  <a:lnTo>
                    <a:pt x="57" y="36"/>
                  </a:lnTo>
                  <a:close/>
                  <a:moveTo>
                    <a:pt x="94" y="97"/>
                  </a:moveTo>
                  <a:lnTo>
                    <a:pt x="44" y="97"/>
                  </a:lnTo>
                  <a:lnTo>
                    <a:pt x="45" y="51"/>
                  </a:lnTo>
                  <a:lnTo>
                    <a:pt x="63" y="53"/>
                  </a:lnTo>
                  <a:lnTo>
                    <a:pt x="63" y="33"/>
                  </a:lnTo>
                  <a:lnTo>
                    <a:pt x="96" y="33"/>
                  </a:lnTo>
                  <a:lnTo>
                    <a:pt x="94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45" name="Freeform 30"/>
            <p:cNvSpPr>
              <a:spLocks noEditPoints="1"/>
            </p:cNvSpPr>
            <p:nvPr/>
          </p:nvSpPr>
          <p:spPr bwMode="auto">
            <a:xfrm>
              <a:off x="10428583" y="4975717"/>
              <a:ext cx="244815" cy="208166"/>
            </a:xfrm>
            <a:custGeom>
              <a:avLst/>
              <a:gdLst>
                <a:gd name="T0" fmla="*/ 76 w 102"/>
                <a:gd name="T1" fmla="*/ 1 h 87"/>
                <a:gd name="T2" fmla="*/ 7 w 102"/>
                <a:gd name="T3" fmla="*/ 22 h 87"/>
                <a:gd name="T4" fmla="*/ 1 w 102"/>
                <a:gd name="T5" fmla="*/ 32 h 87"/>
                <a:gd name="T6" fmla="*/ 15 w 102"/>
                <a:gd name="T7" fmla="*/ 80 h 87"/>
                <a:gd name="T8" fmla="*/ 26 w 102"/>
                <a:gd name="T9" fmla="*/ 86 h 87"/>
                <a:gd name="T10" fmla="*/ 95 w 102"/>
                <a:gd name="T11" fmla="*/ 65 h 87"/>
                <a:gd name="T12" fmla="*/ 101 w 102"/>
                <a:gd name="T13" fmla="*/ 55 h 87"/>
                <a:gd name="T14" fmla="*/ 87 w 102"/>
                <a:gd name="T15" fmla="*/ 7 h 87"/>
                <a:gd name="T16" fmla="*/ 76 w 102"/>
                <a:gd name="T17" fmla="*/ 1 h 87"/>
                <a:gd name="T18" fmla="*/ 8 w 102"/>
                <a:gd name="T19" fmla="*/ 27 h 87"/>
                <a:gd name="T20" fmla="*/ 78 w 102"/>
                <a:gd name="T21" fmla="*/ 7 h 87"/>
                <a:gd name="T22" fmla="*/ 81 w 102"/>
                <a:gd name="T23" fmla="*/ 8 h 87"/>
                <a:gd name="T24" fmla="*/ 84 w 102"/>
                <a:gd name="T25" fmla="*/ 17 h 87"/>
                <a:gd name="T26" fmla="*/ 9 w 102"/>
                <a:gd name="T27" fmla="*/ 38 h 87"/>
                <a:gd name="T28" fmla="*/ 7 w 102"/>
                <a:gd name="T29" fmla="*/ 30 h 87"/>
                <a:gd name="T30" fmla="*/ 8 w 102"/>
                <a:gd name="T31" fmla="*/ 27 h 87"/>
                <a:gd name="T32" fmla="*/ 94 w 102"/>
                <a:gd name="T33" fmla="*/ 60 h 87"/>
                <a:gd name="T34" fmla="*/ 24 w 102"/>
                <a:gd name="T35" fmla="*/ 80 h 87"/>
                <a:gd name="T36" fmla="*/ 21 w 102"/>
                <a:gd name="T37" fmla="*/ 78 h 87"/>
                <a:gd name="T38" fmla="*/ 14 w 102"/>
                <a:gd name="T39" fmla="*/ 54 h 87"/>
                <a:gd name="T40" fmla="*/ 88 w 102"/>
                <a:gd name="T41" fmla="*/ 33 h 87"/>
                <a:gd name="T42" fmla="*/ 95 w 102"/>
                <a:gd name="T43" fmla="*/ 57 h 87"/>
                <a:gd name="T44" fmla="*/ 94 w 102"/>
                <a:gd name="T45" fmla="*/ 60 h 87"/>
                <a:gd name="T46" fmla="*/ 22 w 102"/>
                <a:gd name="T47" fmla="*/ 64 h 87"/>
                <a:gd name="T48" fmla="*/ 27 w 102"/>
                <a:gd name="T49" fmla="*/ 62 h 87"/>
                <a:gd name="T50" fmla="*/ 31 w 102"/>
                <a:gd name="T51" fmla="*/ 73 h 87"/>
                <a:gd name="T52" fmla="*/ 25 w 102"/>
                <a:gd name="T53" fmla="*/ 74 h 87"/>
                <a:gd name="T54" fmla="*/ 22 w 102"/>
                <a:gd name="T55" fmla="*/ 64 h 87"/>
                <a:gd name="T56" fmla="*/ 33 w 102"/>
                <a:gd name="T57" fmla="*/ 60 h 87"/>
                <a:gd name="T58" fmla="*/ 38 w 102"/>
                <a:gd name="T59" fmla="*/ 59 h 87"/>
                <a:gd name="T60" fmla="*/ 41 w 102"/>
                <a:gd name="T61" fmla="*/ 70 h 87"/>
                <a:gd name="T62" fmla="*/ 36 w 102"/>
                <a:gd name="T63" fmla="*/ 71 h 87"/>
                <a:gd name="T64" fmla="*/ 33 w 102"/>
                <a:gd name="T65" fmla="*/ 60 h 87"/>
                <a:gd name="T66" fmla="*/ 43 w 102"/>
                <a:gd name="T67" fmla="*/ 57 h 87"/>
                <a:gd name="T68" fmla="*/ 49 w 102"/>
                <a:gd name="T69" fmla="*/ 56 h 87"/>
                <a:gd name="T70" fmla="*/ 52 w 102"/>
                <a:gd name="T71" fmla="*/ 66 h 87"/>
                <a:gd name="T72" fmla="*/ 47 w 102"/>
                <a:gd name="T73" fmla="*/ 68 h 87"/>
                <a:gd name="T74" fmla="*/ 43 w 102"/>
                <a:gd name="T75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" h="87">
                  <a:moveTo>
                    <a:pt x="76" y="1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2" y="23"/>
                    <a:pt x="0" y="28"/>
                    <a:pt x="1" y="32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7" y="84"/>
                    <a:pt x="21" y="87"/>
                    <a:pt x="26" y="86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100" y="64"/>
                    <a:pt x="102" y="59"/>
                    <a:pt x="101" y="55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5" y="3"/>
                    <a:pt x="81" y="0"/>
                    <a:pt x="76" y="1"/>
                  </a:cubicBezTo>
                  <a:close/>
                  <a:moveTo>
                    <a:pt x="8" y="27"/>
                  </a:moveTo>
                  <a:cubicBezTo>
                    <a:pt x="78" y="7"/>
                    <a:pt x="78" y="7"/>
                    <a:pt x="78" y="7"/>
                  </a:cubicBezTo>
                  <a:cubicBezTo>
                    <a:pt x="79" y="6"/>
                    <a:pt x="81" y="7"/>
                    <a:pt x="81" y="8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29"/>
                    <a:pt x="7" y="27"/>
                    <a:pt x="8" y="27"/>
                  </a:cubicBezTo>
                  <a:close/>
                  <a:moveTo>
                    <a:pt x="94" y="6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3" y="81"/>
                    <a:pt x="21" y="80"/>
                    <a:pt x="21" y="78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6" y="58"/>
                    <a:pt x="95" y="60"/>
                    <a:pt x="94" y="60"/>
                  </a:cubicBezTo>
                  <a:close/>
                  <a:moveTo>
                    <a:pt x="22" y="64"/>
                  </a:moveTo>
                  <a:cubicBezTo>
                    <a:pt x="27" y="62"/>
                    <a:pt x="27" y="62"/>
                    <a:pt x="27" y="62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25" y="74"/>
                    <a:pt x="25" y="74"/>
                    <a:pt x="25" y="74"/>
                  </a:cubicBezTo>
                  <a:lnTo>
                    <a:pt x="22" y="64"/>
                  </a:lnTo>
                  <a:close/>
                  <a:moveTo>
                    <a:pt x="33" y="60"/>
                  </a:moveTo>
                  <a:cubicBezTo>
                    <a:pt x="38" y="59"/>
                    <a:pt x="38" y="59"/>
                    <a:pt x="38" y="59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6" y="71"/>
                    <a:pt x="36" y="71"/>
                    <a:pt x="36" y="71"/>
                  </a:cubicBezTo>
                  <a:lnTo>
                    <a:pt x="33" y="60"/>
                  </a:lnTo>
                  <a:close/>
                  <a:moveTo>
                    <a:pt x="43" y="57"/>
                  </a:moveTo>
                  <a:cubicBezTo>
                    <a:pt x="49" y="56"/>
                    <a:pt x="49" y="56"/>
                    <a:pt x="49" y="5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47" y="68"/>
                    <a:pt x="47" y="68"/>
                    <a:pt x="47" y="68"/>
                  </a:cubicBezTo>
                  <a:lnTo>
                    <a:pt x="43" y="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46" name="Freeform 31"/>
            <p:cNvSpPr/>
            <p:nvPr/>
          </p:nvSpPr>
          <p:spPr bwMode="auto">
            <a:xfrm>
              <a:off x="10519473" y="3459922"/>
              <a:ext cx="221359" cy="228689"/>
            </a:xfrm>
            <a:custGeom>
              <a:avLst/>
              <a:gdLst>
                <a:gd name="T0" fmla="*/ 65 w 92"/>
                <a:gd name="T1" fmla="*/ 96 h 96"/>
                <a:gd name="T2" fmla="*/ 36 w 92"/>
                <a:gd name="T3" fmla="*/ 49 h 96"/>
                <a:gd name="T4" fmla="*/ 36 w 92"/>
                <a:gd name="T5" fmla="*/ 72 h 96"/>
                <a:gd name="T6" fmla="*/ 0 w 92"/>
                <a:gd name="T7" fmla="*/ 36 h 96"/>
                <a:gd name="T8" fmla="*/ 36 w 92"/>
                <a:gd name="T9" fmla="*/ 0 h 96"/>
                <a:gd name="T10" fmla="*/ 36 w 92"/>
                <a:gd name="T11" fmla="*/ 24 h 96"/>
                <a:gd name="T12" fmla="*/ 65 w 92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6">
                  <a:moveTo>
                    <a:pt x="65" y="96"/>
                  </a:moveTo>
                  <a:cubicBezTo>
                    <a:pt x="76" y="77"/>
                    <a:pt x="78" y="48"/>
                    <a:pt x="36" y="49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86" y="22"/>
                    <a:pt x="92" y="68"/>
                    <a:pt x="65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47" name="Freeform 32"/>
            <p:cNvSpPr>
              <a:spLocks noEditPoints="1"/>
            </p:cNvSpPr>
            <p:nvPr/>
          </p:nvSpPr>
          <p:spPr bwMode="auto">
            <a:xfrm>
              <a:off x="10454970" y="3634371"/>
              <a:ext cx="206700" cy="146595"/>
            </a:xfrm>
            <a:custGeom>
              <a:avLst/>
              <a:gdLst>
                <a:gd name="T0" fmla="*/ 70 w 86"/>
                <a:gd name="T1" fmla="*/ 58 h 61"/>
                <a:gd name="T2" fmla="*/ 75 w 86"/>
                <a:gd name="T3" fmla="*/ 49 h 61"/>
                <a:gd name="T4" fmla="*/ 80 w 86"/>
                <a:gd name="T5" fmla="*/ 41 h 61"/>
                <a:gd name="T6" fmla="*/ 85 w 86"/>
                <a:gd name="T7" fmla="*/ 32 h 61"/>
                <a:gd name="T8" fmla="*/ 83 w 86"/>
                <a:gd name="T9" fmla="*/ 25 h 61"/>
                <a:gd name="T10" fmla="*/ 65 w 86"/>
                <a:gd name="T11" fmla="*/ 9 h 61"/>
                <a:gd name="T12" fmla="*/ 58 w 86"/>
                <a:gd name="T13" fmla="*/ 9 h 61"/>
                <a:gd name="T14" fmla="*/ 50 w 86"/>
                <a:gd name="T15" fmla="*/ 17 h 61"/>
                <a:gd name="T16" fmla="*/ 49 w 86"/>
                <a:gd name="T17" fmla="*/ 18 h 61"/>
                <a:gd name="T18" fmla="*/ 17 w 86"/>
                <a:gd name="T19" fmla="*/ 0 h 61"/>
                <a:gd name="T20" fmla="*/ 0 w 86"/>
                <a:gd name="T21" fmla="*/ 3 h 61"/>
                <a:gd name="T22" fmla="*/ 4 w 86"/>
                <a:gd name="T23" fmla="*/ 16 h 61"/>
                <a:gd name="T24" fmla="*/ 9 w 86"/>
                <a:gd name="T25" fmla="*/ 15 h 61"/>
                <a:gd name="T26" fmla="*/ 11 w 86"/>
                <a:gd name="T27" fmla="*/ 24 h 61"/>
                <a:gd name="T28" fmla="*/ 20 w 86"/>
                <a:gd name="T29" fmla="*/ 21 h 61"/>
                <a:gd name="T30" fmla="*/ 23 w 86"/>
                <a:gd name="T31" fmla="*/ 30 h 61"/>
                <a:gd name="T32" fmla="*/ 32 w 86"/>
                <a:gd name="T33" fmla="*/ 27 h 61"/>
                <a:gd name="T34" fmla="*/ 35 w 86"/>
                <a:gd name="T35" fmla="*/ 36 h 61"/>
                <a:gd name="T36" fmla="*/ 39 w 86"/>
                <a:gd name="T37" fmla="*/ 35 h 61"/>
                <a:gd name="T38" fmla="*/ 39 w 86"/>
                <a:gd name="T39" fmla="*/ 36 h 61"/>
                <a:gd name="T40" fmla="*/ 37 w 86"/>
                <a:gd name="T41" fmla="*/ 47 h 61"/>
                <a:gd name="T42" fmla="*/ 41 w 86"/>
                <a:gd name="T43" fmla="*/ 53 h 61"/>
                <a:gd name="T44" fmla="*/ 64 w 86"/>
                <a:gd name="T45" fmla="*/ 61 h 61"/>
                <a:gd name="T46" fmla="*/ 70 w 86"/>
                <a:gd name="T47" fmla="*/ 58 h 61"/>
                <a:gd name="T48" fmla="*/ 15 w 86"/>
                <a:gd name="T49" fmla="*/ 10 h 61"/>
                <a:gd name="T50" fmla="*/ 18 w 86"/>
                <a:gd name="T51" fmla="*/ 6 h 61"/>
                <a:gd name="T52" fmla="*/ 46 w 86"/>
                <a:gd name="T53" fmla="*/ 21 h 61"/>
                <a:gd name="T54" fmla="*/ 43 w 86"/>
                <a:gd name="T55" fmla="*/ 25 h 61"/>
                <a:gd name="T56" fmla="*/ 15 w 86"/>
                <a:gd name="T57" fmla="*/ 10 h 61"/>
                <a:gd name="T58" fmla="*/ 61 w 86"/>
                <a:gd name="T59" fmla="*/ 54 h 61"/>
                <a:gd name="T60" fmla="*/ 57 w 86"/>
                <a:gd name="T61" fmla="*/ 52 h 61"/>
                <a:gd name="T62" fmla="*/ 56 w 86"/>
                <a:gd name="T63" fmla="*/ 49 h 61"/>
                <a:gd name="T64" fmla="*/ 69 w 86"/>
                <a:gd name="T65" fmla="*/ 24 h 61"/>
                <a:gd name="T66" fmla="*/ 72 w 86"/>
                <a:gd name="T67" fmla="*/ 23 h 61"/>
                <a:gd name="T68" fmla="*/ 77 w 86"/>
                <a:gd name="T69" fmla="*/ 26 h 61"/>
                <a:gd name="T70" fmla="*/ 77 w 86"/>
                <a:gd name="T71" fmla="*/ 29 h 61"/>
                <a:gd name="T72" fmla="*/ 64 w 86"/>
                <a:gd name="T73" fmla="*/ 53 h 61"/>
                <a:gd name="T74" fmla="*/ 61 w 86"/>
                <a:gd name="T75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6" h="61">
                  <a:moveTo>
                    <a:pt x="70" y="58"/>
                  </a:moveTo>
                  <a:cubicBezTo>
                    <a:pt x="75" y="49"/>
                    <a:pt x="75" y="49"/>
                    <a:pt x="75" y="49"/>
                  </a:cubicBezTo>
                  <a:cubicBezTo>
                    <a:pt x="77" y="47"/>
                    <a:pt x="79" y="43"/>
                    <a:pt x="80" y="41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86" y="29"/>
                    <a:pt x="85" y="26"/>
                    <a:pt x="83" y="25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3" y="7"/>
                    <a:pt x="60" y="8"/>
                    <a:pt x="58" y="9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7"/>
                    <a:pt x="49" y="18"/>
                    <a:pt x="49" y="1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39" y="36"/>
                    <a:pt x="39" y="3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50"/>
                    <a:pt x="38" y="53"/>
                    <a:pt x="41" y="53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6" y="61"/>
                    <a:pt x="69" y="60"/>
                    <a:pt x="70" y="58"/>
                  </a:cubicBezTo>
                  <a:close/>
                  <a:moveTo>
                    <a:pt x="15" y="10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5"/>
                    <a:pt x="43" y="25"/>
                    <a:pt x="43" y="25"/>
                  </a:cubicBezTo>
                  <a:lnTo>
                    <a:pt x="15" y="10"/>
                  </a:lnTo>
                  <a:close/>
                  <a:moveTo>
                    <a:pt x="61" y="54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56" y="51"/>
                    <a:pt x="55" y="50"/>
                    <a:pt x="56" y="49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1" y="23"/>
                    <a:pt x="72" y="23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8" y="26"/>
                    <a:pt x="78" y="28"/>
                    <a:pt x="77" y="29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4"/>
                    <a:pt x="62" y="55"/>
                    <a:pt x="61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48" name="Freeform 33"/>
            <p:cNvSpPr>
              <a:spLocks noEditPoints="1"/>
            </p:cNvSpPr>
            <p:nvPr/>
          </p:nvSpPr>
          <p:spPr bwMode="auto">
            <a:xfrm>
              <a:off x="10311307" y="4848179"/>
              <a:ext cx="165653" cy="143663"/>
            </a:xfrm>
            <a:custGeom>
              <a:avLst/>
              <a:gdLst>
                <a:gd name="T0" fmla="*/ 56 w 69"/>
                <a:gd name="T1" fmla="*/ 0 h 60"/>
                <a:gd name="T2" fmla="*/ 13 w 69"/>
                <a:gd name="T3" fmla="*/ 0 h 60"/>
                <a:gd name="T4" fmla="*/ 0 w 69"/>
                <a:gd name="T5" fmla="*/ 13 h 60"/>
                <a:gd name="T6" fmla="*/ 0 w 69"/>
                <a:gd name="T7" fmla="*/ 58 h 60"/>
                <a:gd name="T8" fmla="*/ 2 w 69"/>
                <a:gd name="T9" fmla="*/ 60 h 60"/>
                <a:gd name="T10" fmla="*/ 66 w 69"/>
                <a:gd name="T11" fmla="*/ 60 h 60"/>
                <a:gd name="T12" fmla="*/ 69 w 69"/>
                <a:gd name="T13" fmla="*/ 58 h 60"/>
                <a:gd name="T14" fmla="*/ 69 w 69"/>
                <a:gd name="T15" fmla="*/ 13 h 60"/>
                <a:gd name="T16" fmla="*/ 56 w 69"/>
                <a:gd name="T17" fmla="*/ 0 h 60"/>
                <a:gd name="T18" fmla="*/ 34 w 69"/>
                <a:gd name="T19" fmla="*/ 51 h 60"/>
                <a:gd name="T20" fmla="*/ 13 w 69"/>
                <a:gd name="T21" fmla="*/ 34 h 60"/>
                <a:gd name="T22" fmla="*/ 26 w 69"/>
                <a:gd name="T23" fmla="*/ 34 h 60"/>
                <a:gd name="T24" fmla="*/ 26 w 69"/>
                <a:gd name="T25" fmla="*/ 21 h 60"/>
                <a:gd name="T26" fmla="*/ 43 w 69"/>
                <a:gd name="T27" fmla="*/ 21 h 60"/>
                <a:gd name="T28" fmla="*/ 43 w 69"/>
                <a:gd name="T29" fmla="*/ 34 h 60"/>
                <a:gd name="T30" fmla="*/ 56 w 69"/>
                <a:gd name="T31" fmla="*/ 34 h 60"/>
                <a:gd name="T32" fmla="*/ 34 w 69"/>
                <a:gd name="T33" fmla="*/ 51 h 60"/>
                <a:gd name="T34" fmla="*/ 10 w 69"/>
                <a:gd name="T35" fmla="*/ 9 h 60"/>
                <a:gd name="T36" fmla="*/ 15 w 69"/>
                <a:gd name="T37" fmla="*/ 4 h 60"/>
                <a:gd name="T38" fmla="*/ 54 w 69"/>
                <a:gd name="T39" fmla="*/ 4 h 60"/>
                <a:gd name="T40" fmla="*/ 58 w 69"/>
                <a:gd name="T41" fmla="*/ 9 h 60"/>
                <a:gd name="T42" fmla="*/ 10 w 69"/>
                <a:gd name="T43" fmla="*/ 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60">
                  <a:moveTo>
                    <a:pt x="56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8" y="60"/>
                    <a:pt x="69" y="59"/>
                    <a:pt x="69" y="58"/>
                  </a:cubicBezTo>
                  <a:cubicBezTo>
                    <a:pt x="69" y="13"/>
                    <a:pt x="69" y="13"/>
                    <a:pt x="69" y="13"/>
                  </a:cubicBezTo>
                  <a:lnTo>
                    <a:pt x="56" y="0"/>
                  </a:lnTo>
                  <a:close/>
                  <a:moveTo>
                    <a:pt x="34" y="51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56" y="34"/>
                    <a:pt x="56" y="34"/>
                    <a:pt x="56" y="34"/>
                  </a:cubicBezTo>
                  <a:lnTo>
                    <a:pt x="34" y="51"/>
                  </a:lnTo>
                  <a:close/>
                  <a:moveTo>
                    <a:pt x="10" y="9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8" y="9"/>
                    <a:pt x="58" y="9"/>
                    <a:pt x="58" y="9"/>
                  </a:cubicBez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49" name="Freeform 34"/>
            <p:cNvSpPr>
              <a:spLocks noEditPoints="1"/>
            </p:cNvSpPr>
            <p:nvPr/>
          </p:nvSpPr>
          <p:spPr bwMode="auto">
            <a:xfrm>
              <a:off x="10541462" y="3256154"/>
              <a:ext cx="136334" cy="186175"/>
            </a:xfrm>
            <a:custGeom>
              <a:avLst/>
              <a:gdLst>
                <a:gd name="T0" fmla="*/ 57 w 57"/>
                <a:gd name="T1" fmla="*/ 48 h 78"/>
                <a:gd name="T2" fmla="*/ 57 w 57"/>
                <a:gd name="T3" fmla="*/ 48 h 78"/>
                <a:gd name="T4" fmla="*/ 57 w 57"/>
                <a:gd name="T5" fmla="*/ 48 h 78"/>
                <a:gd name="T6" fmla="*/ 28 w 57"/>
                <a:gd name="T7" fmla="*/ 0 h 78"/>
                <a:gd name="T8" fmla="*/ 0 w 57"/>
                <a:gd name="T9" fmla="*/ 48 h 78"/>
                <a:gd name="T10" fmla="*/ 0 w 57"/>
                <a:gd name="T11" fmla="*/ 48 h 78"/>
                <a:gd name="T12" fmla="*/ 0 w 57"/>
                <a:gd name="T13" fmla="*/ 48 h 78"/>
                <a:gd name="T14" fmla="*/ 0 w 57"/>
                <a:gd name="T15" fmla="*/ 49 h 78"/>
                <a:gd name="T16" fmla="*/ 0 w 57"/>
                <a:gd name="T17" fmla="*/ 49 h 78"/>
                <a:gd name="T18" fmla="*/ 0 w 57"/>
                <a:gd name="T19" fmla="*/ 49 h 78"/>
                <a:gd name="T20" fmla="*/ 28 w 57"/>
                <a:gd name="T21" fmla="*/ 78 h 78"/>
                <a:gd name="T22" fmla="*/ 57 w 57"/>
                <a:gd name="T23" fmla="*/ 49 h 78"/>
                <a:gd name="T24" fmla="*/ 57 w 57"/>
                <a:gd name="T25" fmla="*/ 49 h 78"/>
                <a:gd name="T26" fmla="*/ 57 w 57"/>
                <a:gd name="T27" fmla="*/ 49 h 78"/>
                <a:gd name="T28" fmla="*/ 57 w 57"/>
                <a:gd name="T29" fmla="*/ 48 h 78"/>
                <a:gd name="T30" fmla="*/ 48 w 57"/>
                <a:gd name="T31" fmla="*/ 49 h 78"/>
                <a:gd name="T32" fmla="*/ 48 w 57"/>
                <a:gd name="T33" fmla="*/ 49 h 78"/>
                <a:gd name="T34" fmla="*/ 42 w 57"/>
                <a:gd name="T35" fmla="*/ 62 h 78"/>
                <a:gd name="T36" fmla="*/ 28 w 57"/>
                <a:gd name="T37" fmla="*/ 68 h 78"/>
                <a:gd name="T38" fmla="*/ 26 w 57"/>
                <a:gd name="T39" fmla="*/ 68 h 78"/>
                <a:gd name="T40" fmla="*/ 43 w 57"/>
                <a:gd name="T41" fmla="*/ 37 h 78"/>
                <a:gd name="T42" fmla="*/ 43 w 57"/>
                <a:gd name="T43" fmla="*/ 33 h 78"/>
                <a:gd name="T44" fmla="*/ 48 w 57"/>
                <a:gd name="T45" fmla="*/ 48 h 78"/>
                <a:gd name="T46" fmla="*/ 48 w 57"/>
                <a:gd name="T47" fmla="*/ 48 h 78"/>
                <a:gd name="T48" fmla="*/ 48 w 57"/>
                <a:gd name="T49" fmla="*/ 48 h 78"/>
                <a:gd name="T50" fmla="*/ 48 w 57"/>
                <a:gd name="T51" fmla="*/ 48 h 78"/>
                <a:gd name="T52" fmla="*/ 48 w 57"/>
                <a:gd name="T53" fmla="*/ 49 h 78"/>
                <a:gd name="T54" fmla="*/ 48 w 57"/>
                <a:gd name="T55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78">
                  <a:moveTo>
                    <a:pt x="57" y="48"/>
                  </a:moveTo>
                  <a:cubicBezTo>
                    <a:pt x="57" y="48"/>
                    <a:pt x="57" y="48"/>
                    <a:pt x="57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24"/>
                    <a:pt x="28" y="0"/>
                    <a:pt x="28" y="0"/>
                  </a:cubicBezTo>
                  <a:cubicBezTo>
                    <a:pt x="28" y="0"/>
                    <a:pt x="0" y="24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5"/>
                    <a:pt x="13" y="78"/>
                    <a:pt x="28" y="78"/>
                  </a:cubicBezTo>
                  <a:cubicBezTo>
                    <a:pt x="44" y="78"/>
                    <a:pt x="57" y="65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8"/>
                    <a:pt x="57" y="48"/>
                    <a:pt x="57" y="48"/>
                  </a:cubicBezTo>
                  <a:close/>
                  <a:moveTo>
                    <a:pt x="48" y="49"/>
                  </a:moveTo>
                  <a:cubicBezTo>
                    <a:pt x="48" y="49"/>
                    <a:pt x="48" y="49"/>
                    <a:pt x="48" y="49"/>
                  </a:cubicBezTo>
                  <a:cubicBezTo>
                    <a:pt x="48" y="54"/>
                    <a:pt x="46" y="59"/>
                    <a:pt x="42" y="62"/>
                  </a:cubicBezTo>
                  <a:cubicBezTo>
                    <a:pt x="38" y="66"/>
                    <a:pt x="34" y="68"/>
                    <a:pt x="28" y="68"/>
                  </a:cubicBezTo>
                  <a:cubicBezTo>
                    <a:pt x="28" y="68"/>
                    <a:pt x="27" y="68"/>
                    <a:pt x="26" y="68"/>
                  </a:cubicBezTo>
                  <a:cubicBezTo>
                    <a:pt x="36" y="61"/>
                    <a:pt x="43" y="50"/>
                    <a:pt x="43" y="37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6" y="38"/>
                    <a:pt x="48" y="43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50" name="Freeform 35"/>
            <p:cNvSpPr>
              <a:spLocks noEditPoints="1"/>
            </p:cNvSpPr>
            <p:nvPr/>
          </p:nvSpPr>
          <p:spPr bwMode="auto">
            <a:xfrm>
              <a:off x="10394866" y="3121288"/>
              <a:ext cx="214029" cy="203767"/>
            </a:xfrm>
            <a:custGeom>
              <a:avLst/>
              <a:gdLst>
                <a:gd name="T0" fmla="*/ 52 w 89"/>
                <a:gd name="T1" fmla="*/ 3 h 85"/>
                <a:gd name="T2" fmla="*/ 4 w 89"/>
                <a:gd name="T3" fmla="*/ 36 h 85"/>
                <a:gd name="T4" fmla="*/ 3 w 89"/>
                <a:gd name="T5" fmla="*/ 45 h 85"/>
                <a:gd name="T6" fmla="*/ 28 w 89"/>
                <a:gd name="T7" fmla="*/ 82 h 85"/>
                <a:gd name="T8" fmla="*/ 37 w 89"/>
                <a:gd name="T9" fmla="*/ 83 h 85"/>
                <a:gd name="T10" fmla="*/ 85 w 89"/>
                <a:gd name="T11" fmla="*/ 50 h 85"/>
                <a:gd name="T12" fmla="*/ 87 w 89"/>
                <a:gd name="T13" fmla="*/ 41 h 85"/>
                <a:gd name="T14" fmla="*/ 61 w 89"/>
                <a:gd name="T15" fmla="*/ 4 h 85"/>
                <a:gd name="T16" fmla="*/ 52 w 89"/>
                <a:gd name="T17" fmla="*/ 3 h 85"/>
                <a:gd name="T18" fmla="*/ 38 w 89"/>
                <a:gd name="T19" fmla="*/ 48 h 85"/>
                <a:gd name="T20" fmla="*/ 31 w 89"/>
                <a:gd name="T21" fmla="*/ 71 h 85"/>
                <a:gd name="T22" fmla="*/ 11 w 89"/>
                <a:gd name="T23" fmla="*/ 42 h 85"/>
                <a:gd name="T24" fmla="*/ 38 w 89"/>
                <a:gd name="T25" fmla="*/ 48 h 85"/>
                <a:gd name="T26" fmla="*/ 14 w 89"/>
                <a:gd name="T27" fmla="*/ 40 h 85"/>
                <a:gd name="T28" fmla="*/ 52 w 89"/>
                <a:gd name="T29" fmla="*/ 13 h 85"/>
                <a:gd name="T30" fmla="*/ 43 w 89"/>
                <a:gd name="T31" fmla="*/ 41 h 85"/>
                <a:gd name="T32" fmla="*/ 14 w 89"/>
                <a:gd name="T33" fmla="*/ 40 h 85"/>
                <a:gd name="T34" fmla="*/ 39 w 89"/>
                <a:gd name="T35" fmla="*/ 48 h 85"/>
                <a:gd name="T36" fmla="*/ 50 w 89"/>
                <a:gd name="T37" fmla="*/ 50 h 85"/>
                <a:gd name="T38" fmla="*/ 51 w 89"/>
                <a:gd name="T39" fmla="*/ 40 h 85"/>
                <a:gd name="T40" fmla="*/ 74 w 89"/>
                <a:gd name="T41" fmla="*/ 47 h 85"/>
                <a:gd name="T42" fmla="*/ 38 w 89"/>
                <a:gd name="T43" fmla="*/ 72 h 85"/>
                <a:gd name="T44" fmla="*/ 39 w 89"/>
                <a:gd name="T45" fmla="*/ 48 h 85"/>
                <a:gd name="T46" fmla="*/ 51 w 89"/>
                <a:gd name="T47" fmla="*/ 39 h 85"/>
                <a:gd name="T48" fmla="*/ 55 w 89"/>
                <a:gd name="T49" fmla="*/ 11 h 85"/>
                <a:gd name="T50" fmla="*/ 75 w 89"/>
                <a:gd name="T51" fmla="*/ 40 h 85"/>
                <a:gd name="T52" fmla="*/ 51 w 89"/>
                <a:gd name="T53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" h="85">
                  <a:moveTo>
                    <a:pt x="52" y="3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1" y="38"/>
                    <a:pt x="0" y="42"/>
                    <a:pt x="3" y="45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30" y="85"/>
                    <a:pt x="34" y="85"/>
                    <a:pt x="37" y="83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8" y="48"/>
                    <a:pt x="89" y="44"/>
                    <a:pt x="87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1"/>
                    <a:pt x="55" y="0"/>
                    <a:pt x="52" y="3"/>
                  </a:cubicBezTo>
                  <a:close/>
                  <a:moveTo>
                    <a:pt x="38" y="48"/>
                  </a:moveTo>
                  <a:cubicBezTo>
                    <a:pt x="31" y="71"/>
                    <a:pt x="31" y="71"/>
                    <a:pt x="31" y="71"/>
                  </a:cubicBezTo>
                  <a:cubicBezTo>
                    <a:pt x="11" y="42"/>
                    <a:pt x="11" y="42"/>
                    <a:pt x="11" y="42"/>
                  </a:cubicBezTo>
                  <a:lnTo>
                    <a:pt x="38" y="48"/>
                  </a:lnTo>
                  <a:close/>
                  <a:moveTo>
                    <a:pt x="14" y="40"/>
                  </a:moveTo>
                  <a:cubicBezTo>
                    <a:pt x="52" y="13"/>
                    <a:pt x="52" y="13"/>
                    <a:pt x="52" y="13"/>
                  </a:cubicBezTo>
                  <a:cubicBezTo>
                    <a:pt x="43" y="41"/>
                    <a:pt x="43" y="41"/>
                    <a:pt x="43" y="41"/>
                  </a:cubicBezTo>
                  <a:lnTo>
                    <a:pt x="14" y="40"/>
                  </a:lnTo>
                  <a:close/>
                  <a:moveTo>
                    <a:pt x="39" y="48"/>
                  </a:moveTo>
                  <a:cubicBezTo>
                    <a:pt x="50" y="50"/>
                    <a:pt x="50" y="50"/>
                    <a:pt x="50" y="5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38" y="72"/>
                    <a:pt x="38" y="72"/>
                    <a:pt x="38" y="72"/>
                  </a:cubicBezTo>
                  <a:lnTo>
                    <a:pt x="39" y="48"/>
                  </a:lnTo>
                  <a:close/>
                  <a:moveTo>
                    <a:pt x="51" y="39"/>
                  </a:moveTo>
                  <a:cubicBezTo>
                    <a:pt x="55" y="11"/>
                    <a:pt x="55" y="11"/>
                    <a:pt x="55" y="11"/>
                  </a:cubicBezTo>
                  <a:cubicBezTo>
                    <a:pt x="75" y="40"/>
                    <a:pt x="75" y="40"/>
                    <a:pt x="75" y="40"/>
                  </a:cubicBezTo>
                  <a:lnTo>
                    <a:pt x="51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51" name="Freeform 36"/>
            <p:cNvSpPr>
              <a:spLocks noEditPoints="1"/>
            </p:cNvSpPr>
            <p:nvPr/>
          </p:nvSpPr>
          <p:spPr bwMode="auto">
            <a:xfrm>
              <a:off x="10311307" y="3004011"/>
              <a:ext cx="162721" cy="165653"/>
            </a:xfrm>
            <a:custGeom>
              <a:avLst/>
              <a:gdLst>
                <a:gd name="T0" fmla="*/ 34 w 68"/>
                <a:gd name="T1" fmla="*/ 0 h 69"/>
                <a:gd name="T2" fmla="*/ 0 w 68"/>
                <a:gd name="T3" fmla="*/ 35 h 69"/>
                <a:gd name="T4" fmla="*/ 34 w 68"/>
                <a:gd name="T5" fmla="*/ 69 h 69"/>
                <a:gd name="T6" fmla="*/ 68 w 68"/>
                <a:gd name="T7" fmla="*/ 35 h 69"/>
                <a:gd name="T8" fmla="*/ 34 w 68"/>
                <a:gd name="T9" fmla="*/ 0 h 69"/>
                <a:gd name="T10" fmla="*/ 34 w 68"/>
                <a:gd name="T11" fmla="*/ 62 h 69"/>
                <a:gd name="T12" fmla="*/ 7 w 68"/>
                <a:gd name="T13" fmla="*/ 35 h 69"/>
                <a:gd name="T14" fmla="*/ 34 w 68"/>
                <a:gd name="T15" fmla="*/ 7 h 69"/>
                <a:gd name="T16" fmla="*/ 62 w 68"/>
                <a:gd name="T17" fmla="*/ 35 h 69"/>
                <a:gd name="T18" fmla="*/ 34 w 68"/>
                <a:gd name="T19" fmla="*/ 62 h 69"/>
                <a:gd name="T20" fmla="*/ 22 w 68"/>
                <a:gd name="T21" fmla="*/ 24 h 69"/>
                <a:gd name="T22" fmla="*/ 36 w 68"/>
                <a:gd name="T23" fmla="*/ 35 h 69"/>
                <a:gd name="T24" fmla="*/ 22 w 68"/>
                <a:gd name="T25" fmla="*/ 45 h 69"/>
                <a:gd name="T26" fmla="*/ 22 w 68"/>
                <a:gd name="T27" fmla="*/ 24 h 69"/>
                <a:gd name="T28" fmla="*/ 39 w 68"/>
                <a:gd name="T29" fmla="*/ 24 h 69"/>
                <a:gd name="T30" fmla="*/ 54 w 68"/>
                <a:gd name="T31" fmla="*/ 35 h 69"/>
                <a:gd name="T32" fmla="*/ 39 w 68"/>
                <a:gd name="T33" fmla="*/ 45 h 69"/>
                <a:gd name="T34" fmla="*/ 39 w 68"/>
                <a:gd name="T35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69">
                  <a:moveTo>
                    <a:pt x="34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53"/>
                    <a:pt x="15" y="69"/>
                    <a:pt x="34" y="69"/>
                  </a:cubicBezTo>
                  <a:cubicBezTo>
                    <a:pt x="53" y="69"/>
                    <a:pt x="68" y="53"/>
                    <a:pt x="68" y="35"/>
                  </a:cubicBezTo>
                  <a:cubicBezTo>
                    <a:pt x="68" y="16"/>
                    <a:pt x="53" y="0"/>
                    <a:pt x="34" y="0"/>
                  </a:cubicBezTo>
                  <a:close/>
                  <a:moveTo>
                    <a:pt x="34" y="62"/>
                  </a:moveTo>
                  <a:cubicBezTo>
                    <a:pt x="19" y="62"/>
                    <a:pt x="7" y="50"/>
                    <a:pt x="7" y="35"/>
                  </a:cubicBezTo>
                  <a:cubicBezTo>
                    <a:pt x="7" y="19"/>
                    <a:pt x="19" y="7"/>
                    <a:pt x="34" y="7"/>
                  </a:cubicBezTo>
                  <a:cubicBezTo>
                    <a:pt x="50" y="7"/>
                    <a:pt x="62" y="19"/>
                    <a:pt x="62" y="35"/>
                  </a:cubicBezTo>
                  <a:cubicBezTo>
                    <a:pt x="62" y="50"/>
                    <a:pt x="50" y="62"/>
                    <a:pt x="34" y="62"/>
                  </a:cubicBezTo>
                  <a:close/>
                  <a:moveTo>
                    <a:pt x="22" y="24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22" y="45"/>
                    <a:pt x="22" y="45"/>
                    <a:pt x="22" y="45"/>
                  </a:cubicBezTo>
                  <a:lnTo>
                    <a:pt x="22" y="24"/>
                  </a:lnTo>
                  <a:close/>
                  <a:moveTo>
                    <a:pt x="39" y="24"/>
                  </a:moveTo>
                  <a:cubicBezTo>
                    <a:pt x="54" y="35"/>
                    <a:pt x="54" y="35"/>
                    <a:pt x="54" y="35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39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52" name="Freeform 37"/>
            <p:cNvSpPr>
              <a:spLocks noEditPoints="1"/>
            </p:cNvSpPr>
            <p:nvPr/>
          </p:nvSpPr>
          <p:spPr bwMode="auto">
            <a:xfrm>
              <a:off x="10386070" y="3354374"/>
              <a:ext cx="129004" cy="148061"/>
            </a:xfrm>
            <a:custGeom>
              <a:avLst/>
              <a:gdLst>
                <a:gd name="T0" fmla="*/ 50 w 54"/>
                <a:gd name="T1" fmla="*/ 12 h 62"/>
                <a:gd name="T2" fmla="*/ 42 w 54"/>
                <a:gd name="T3" fmla="*/ 5 h 62"/>
                <a:gd name="T4" fmla="*/ 33 w 54"/>
                <a:gd name="T5" fmla="*/ 0 h 62"/>
                <a:gd name="T6" fmla="*/ 6 w 54"/>
                <a:gd name="T7" fmla="*/ 0 h 62"/>
                <a:gd name="T8" fmla="*/ 0 w 54"/>
                <a:gd name="T9" fmla="*/ 6 h 62"/>
                <a:gd name="T10" fmla="*/ 0 w 54"/>
                <a:gd name="T11" fmla="*/ 56 h 62"/>
                <a:gd name="T12" fmla="*/ 6 w 54"/>
                <a:gd name="T13" fmla="*/ 62 h 62"/>
                <a:gd name="T14" fmla="*/ 48 w 54"/>
                <a:gd name="T15" fmla="*/ 62 h 62"/>
                <a:gd name="T16" fmla="*/ 54 w 54"/>
                <a:gd name="T17" fmla="*/ 56 h 62"/>
                <a:gd name="T18" fmla="*/ 54 w 54"/>
                <a:gd name="T19" fmla="*/ 21 h 62"/>
                <a:gd name="T20" fmla="*/ 50 w 54"/>
                <a:gd name="T21" fmla="*/ 12 h 62"/>
                <a:gd name="T22" fmla="*/ 35 w 54"/>
                <a:gd name="T23" fmla="*/ 9 h 62"/>
                <a:gd name="T24" fmla="*/ 35 w 54"/>
                <a:gd name="T25" fmla="*/ 9 h 62"/>
                <a:gd name="T26" fmla="*/ 37 w 54"/>
                <a:gd name="T27" fmla="*/ 10 h 62"/>
                <a:gd name="T28" fmla="*/ 44 w 54"/>
                <a:gd name="T29" fmla="*/ 17 h 62"/>
                <a:gd name="T30" fmla="*/ 45 w 54"/>
                <a:gd name="T31" fmla="*/ 19 h 62"/>
                <a:gd name="T32" fmla="*/ 46 w 54"/>
                <a:gd name="T33" fmla="*/ 20 h 62"/>
                <a:gd name="T34" fmla="*/ 35 w 54"/>
                <a:gd name="T35" fmla="*/ 20 h 62"/>
                <a:gd name="T36" fmla="*/ 35 w 54"/>
                <a:gd name="T37" fmla="*/ 9 h 62"/>
                <a:gd name="T38" fmla="*/ 46 w 54"/>
                <a:gd name="T39" fmla="*/ 54 h 62"/>
                <a:gd name="T40" fmla="*/ 8 w 54"/>
                <a:gd name="T41" fmla="*/ 54 h 62"/>
                <a:gd name="T42" fmla="*/ 8 w 54"/>
                <a:gd name="T43" fmla="*/ 8 h 62"/>
                <a:gd name="T44" fmla="*/ 31 w 54"/>
                <a:gd name="T45" fmla="*/ 8 h 62"/>
                <a:gd name="T46" fmla="*/ 31 w 54"/>
                <a:gd name="T47" fmla="*/ 23 h 62"/>
                <a:gd name="T48" fmla="*/ 46 w 54"/>
                <a:gd name="T49" fmla="*/ 23 h 62"/>
                <a:gd name="T50" fmla="*/ 46 w 54"/>
                <a:gd name="T51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62">
                  <a:moveTo>
                    <a:pt x="50" y="12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0" y="2"/>
                    <a:pt x="36" y="0"/>
                    <a:pt x="3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9"/>
                    <a:pt x="3" y="62"/>
                    <a:pt x="6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51" y="62"/>
                    <a:pt x="54" y="59"/>
                    <a:pt x="54" y="56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18"/>
                    <a:pt x="52" y="14"/>
                    <a:pt x="50" y="12"/>
                  </a:cubicBezTo>
                  <a:close/>
                  <a:moveTo>
                    <a:pt x="35" y="9"/>
                  </a:moveTo>
                  <a:cubicBezTo>
                    <a:pt x="35" y="9"/>
                    <a:pt x="35" y="9"/>
                    <a:pt x="35" y="9"/>
                  </a:cubicBezTo>
                  <a:cubicBezTo>
                    <a:pt x="36" y="9"/>
                    <a:pt x="37" y="10"/>
                    <a:pt x="37" y="10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8"/>
                    <a:pt x="45" y="19"/>
                  </a:cubicBezTo>
                  <a:cubicBezTo>
                    <a:pt x="46" y="19"/>
                    <a:pt x="46" y="19"/>
                    <a:pt x="46" y="20"/>
                  </a:cubicBezTo>
                  <a:cubicBezTo>
                    <a:pt x="35" y="20"/>
                    <a:pt x="35" y="20"/>
                    <a:pt x="35" y="20"/>
                  </a:cubicBezTo>
                  <a:lnTo>
                    <a:pt x="35" y="9"/>
                  </a:lnTo>
                  <a:close/>
                  <a:moveTo>
                    <a:pt x="46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46" y="23"/>
                    <a:pt x="46" y="23"/>
                    <a:pt x="46" y="23"/>
                  </a:cubicBezTo>
                  <a:lnTo>
                    <a:pt x="46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53" name="Freeform 38"/>
            <p:cNvSpPr>
              <a:spLocks noEditPoints="1"/>
            </p:cNvSpPr>
            <p:nvPr/>
          </p:nvSpPr>
          <p:spPr bwMode="auto">
            <a:xfrm>
              <a:off x="10375809" y="3800023"/>
              <a:ext cx="209632" cy="222825"/>
            </a:xfrm>
            <a:custGeom>
              <a:avLst/>
              <a:gdLst>
                <a:gd name="T0" fmla="*/ 78 w 87"/>
                <a:gd name="T1" fmla="*/ 0 h 93"/>
                <a:gd name="T2" fmla="*/ 9 w 87"/>
                <a:gd name="T3" fmla="*/ 0 h 93"/>
                <a:gd name="T4" fmla="*/ 0 w 87"/>
                <a:gd name="T5" fmla="*/ 9 h 93"/>
                <a:gd name="T6" fmla="*/ 0 w 87"/>
                <a:gd name="T7" fmla="*/ 84 h 93"/>
                <a:gd name="T8" fmla="*/ 9 w 87"/>
                <a:gd name="T9" fmla="*/ 93 h 93"/>
                <a:gd name="T10" fmla="*/ 78 w 87"/>
                <a:gd name="T11" fmla="*/ 93 h 93"/>
                <a:gd name="T12" fmla="*/ 87 w 87"/>
                <a:gd name="T13" fmla="*/ 84 h 93"/>
                <a:gd name="T14" fmla="*/ 87 w 87"/>
                <a:gd name="T15" fmla="*/ 9 h 93"/>
                <a:gd name="T16" fmla="*/ 78 w 87"/>
                <a:gd name="T17" fmla="*/ 0 h 93"/>
                <a:gd name="T18" fmla="*/ 75 w 87"/>
                <a:gd name="T19" fmla="*/ 81 h 93"/>
                <a:gd name="T20" fmla="*/ 12 w 87"/>
                <a:gd name="T21" fmla="*/ 81 h 93"/>
                <a:gd name="T22" fmla="*/ 12 w 87"/>
                <a:gd name="T23" fmla="*/ 12 h 93"/>
                <a:gd name="T24" fmla="*/ 75 w 87"/>
                <a:gd name="T25" fmla="*/ 12 h 93"/>
                <a:gd name="T26" fmla="*/ 75 w 87"/>
                <a:gd name="T27" fmla="*/ 81 h 93"/>
                <a:gd name="T28" fmla="*/ 23 w 87"/>
                <a:gd name="T29" fmla="*/ 41 h 93"/>
                <a:gd name="T30" fmla="*/ 64 w 87"/>
                <a:gd name="T31" fmla="*/ 41 h 93"/>
                <a:gd name="T32" fmla="*/ 64 w 87"/>
                <a:gd name="T33" fmla="*/ 46 h 93"/>
                <a:gd name="T34" fmla="*/ 23 w 87"/>
                <a:gd name="T35" fmla="*/ 46 h 93"/>
                <a:gd name="T36" fmla="*/ 23 w 87"/>
                <a:gd name="T37" fmla="*/ 41 h 93"/>
                <a:gd name="T38" fmla="*/ 23 w 87"/>
                <a:gd name="T39" fmla="*/ 52 h 93"/>
                <a:gd name="T40" fmla="*/ 64 w 87"/>
                <a:gd name="T41" fmla="*/ 52 h 93"/>
                <a:gd name="T42" fmla="*/ 64 w 87"/>
                <a:gd name="T43" fmla="*/ 58 h 93"/>
                <a:gd name="T44" fmla="*/ 23 w 87"/>
                <a:gd name="T45" fmla="*/ 58 h 93"/>
                <a:gd name="T46" fmla="*/ 23 w 87"/>
                <a:gd name="T47" fmla="*/ 52 h 93"/>
                <a:gd name="T48" fmla="*/ 23 w 87"/>
                <a:gd name="T49" fmla="*/ 64 h 93"/>
                <a:gd name="T50" fmla="*/ 64 w 87"/>
                <a:gd name="T51" fmla="*/ 64 h 93"/>
                <a:gd name="T52" fmla="*/ 64 w 87"/>
                <a:gd name="T53" fmla="*/ 69 h 93"/>
                <a:gd name="T54" fmla="*/ 23 w 87"/>
                <a:gd name="T55" fmla="*/ 69 h 93"/>
                <a:gd name="T56" fmla="*/ 23 w 87"/>
                <a:gd name="T57" fmla="*/ 64 h 93"/>
                <a:gd name="T58" fmla="*/ 23 w 87"/>
                <a:gd name="T59" fmla="*/ 29 h 93"/>
                <a:gd name="T60" fmla="*/ 64 w 87"/>
                <a:gd name="T61" fmla="*/ 29 h 93"/>
                <a:gd name="T62" fmla="*/ 64 w 87"/>
                <a:gd name="T63" fmla="*/ 35 h 93"/>
                <a:gd name="T64" fmla="*/ 23 w 87"/>
                <a:gd name="T65" fmla="*/ 35 h 93"/>
                <a:gd name="T66" fmla="*/ 23 w 87"/>
                <a:gd name="T67" fmla="*/ 2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" h="93">
                  <a:moveTo>
                    <a:pt x="7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9"/>
                    <a:pt x="4" y="93"/>
                    <a:pt x="9" y="93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83" y="93"/>
                    <a:pt x="87" y="89"/>
                    <a:pt x="87" y="84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4"/>
                    <a:pt x="83" y="0"/>
                    <a:pt x="78" y="0"/>
                  </a:cubicBezTo>
                  <a:close/>
                  <a:moveTo>
                    <a:pt x="75" y="81"/>
                  </a:moveTo>
                  <a:cubicBezTo>
                    <a:pt x="12" y="81"/>
                    <a:pt x="12" y="81"/>
                    <a:pt x="12" y="8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5" y="12"/>
                    <a:pt x="75" y="12"/>
                    <a:pt x="75" y="12"/>
                  </a:cubicBezTo>
                  <a:lnTo>
                    <a:pt x="75" y="81"/>
                  </a:lnTo>
                  <a:close/>
                  <a:moveTo>
                    <a:pt x="23" y="41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23" y="46"/>
                    <a:pt x="23" y="46"/>
                    <a:pt x="23" y="46"/>
                  </a:cubicBezTo>
                  <a:lnTo>
                    <a:pt x="23" y="41"/>
                  </a:lnTo>
                  <a:close/>
                  <a:moveTo>
                    <a:pt x="23" y="52"/>
                  </a:moveTo>
                  <a:cubicBezTo>
                    <a:pt x="64" y="52"/>
                    <a:pt x="64" y="52"/>
                    <a:pt x="64" y="52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23" y="58"/>
                    <a:pt x="23" y="58"/>
                    <a:pt x="23" y="58"/>
                  </a:cubicBezTo>
                  <a:lnTo>
                    <a:pt x="23" y="52"/>
                  </a:lnTo>
                  <a:close/>
                  <a:moveTo>
                    <a:pt x="23" y="64"/>
                  </a:moveTo>
                  <a:cubicBezTo>
                    <a:pt x="64" y="64"/>
                    <a:pt x="64" y="64"/>
                    <a:pt x="64" y="64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23" y="69"/>
                    <a:pt x="23" y="69"/>
                    <a:pt x="23" y="69"/>
                  </a:cubicBezTo>
                  <a:lnTo>
                    <a:pt x="23" y="64"/>
                  </a:lnTo>
                  <a:close/>
                  <a:moveTo>
                    <a:pt x="23" y="29"/>
                  </a:moveTo>
                  <a:cubicBezTo>
                    <a:pt x="64" y="29"/>
                    <a:pt x="64" y="29"/>
                    <a:pt x="64" y="2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23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54" name="Freeform 39"/>
            <p:cNvSpPr>
              <a:spLocks noEditPoints="1"/>
            </p:cNvSpPr>
            <p:nvPr/>
          </p:nvSpPr>
          <p:spPr bwMode="auto">
            <a:xfrm>
              <a:off x="10337694" y="4065361"/>
              <a:ext cx="196438" cy="148061"/>
            </a:xfrm>
            <a:custGeom>
              <a:avLst/>
              <a:gdLst>
                <a:gd name="T0" fmla="*/ 0 w 134"/>
                <a:gd name="T1" fmla="*/ 0 h 101"/>
                <a:gd name="T2" fmla="*/ 0 w 134"/>
                <a:gd name="T3" fmla="*/ 101 h 101"/>
                <a:gd name="T4" fmla="*/ 134 w 134"/>
                <a:gd name="T5" fmla="*/ 101 h 101"/>
                <a:gd name="T6" fmla="*/ 134 w 134"/>
                <a:gd name="T7" fmla="*/ 0 h 101"/>
                <a:gd name="T8" fmla="*/ 0 w 134"/>
                <a:gd name="T9" fmla="*/ 0 h 101"/>
                <a:gd name="T10" fmla="*/ 25 w 134"/>
                <a:gd name="T11" fmla="*/ 93 h 101"/>
                <a:gd name="T12" fmla="*/ 8 w 134"/>
                <a:gd name="T13" fmla="*/ 93 h 101"/>
                <a:gd name="T14" fmla="*/ 8 w 134"/>
                <a:gd name="T15" fmla="*/ 77 h 101"/>
                <a:gd name="T16" fmla="*/ 25 w 134"/>
                <a:gd name="T17" fmla="*/ 77 h 101"/>
                <a:gd name="T18" fmla="*/ 25 w 134"/>
                <a:gd name="T19" fmla="*/ 93 h 101"/>
                <a:gd name="T20" fmla="*/ 25 w 134"/>
                <a:gd name="T21" fmla="*/ 59 h 101"/>
                <a:gd name="T22" fmla="*/ 8 w 134"/>
                <a:gd name="T23" fmla="*/ 59 h 101"/>
                <a:gd name="T24" fmla="*/ 8 w 134"/>
                <a:gd name="T25" fmla="*/ 43 h 101"/>
                <a:gd name="T26" fmla="*/ 25 w 134"/>
                <a:gd name="T27" fmla="*/ 43 h 101"/>
                <a:gd name="T28" fmla="*/ 25 w 134"/>
                <a:gd name="T29" fmla="*/ 59 h 101"/>
                <a:gd name="T30" fmla="*/ 25 w 134"/>
                <a:gd name="T31" fmla="*/ 26 h 101"/>
                <a:gd name="T32" fmla="*/ 8 w 134"/>
                <a:gd name="T33" fmla="*/ 26 h 101"/>
                <a:gd name="T34" fmla="*/ 8 w 134"/>
                <a:gd name="T35" fmla="*/ 8 h 101"/>
                <a:gd name="T36" fmla="*/ 25 w 134"/>
                <a:gd name="T37" fmla="*/ 8 h 101"/>
                <a:gd name="T38" fmla="*/ 25 w 134"/>
                <a:gd name="T39" fmla="*/ 26 h 101"/>
                <a:gd name="T40" fmla="*/ 102 w 134"/>
                <a:gd name="T41" fmla="*/ 93 h 101"/>
                <a:gd name="T42" fmla="*/ 35 w 134"/>
                <a:gd name="T43" fmla="*/ 93 h 101"/>
                <a:gd name="T44" fmla="*/ 35 w 134"/>
                <a:gd name="T45" fmla="*/ 8 h 101"/>
                <a:gd name="T46" fmla="*/ 102 w 134"/>
                <a:gd name="T47" fmla="*/ 8 h 101"/>
                <a:gd name="T48" fmla="*/ 102 w 134"/>
                <a:gd name="T49" fmla="*/ 93 h 101"/>
                <a:gd name="T50" fmla="*/ 126 w 134"/>
                <a:gd name="T51" fmla="*/ 93 h 101"/>
                <a:gd name="T52" fmla="*/ 110 w 134"/>
                <a:gd name="T53" fmla="*/ 93 h 101"/>
                <a:gd name="T54" fmla="*/ 110 w 134"/>
                <a:gd name="T55" fmla="*/ 77 h 101"/>
                <a:gd name="T56" fmla="*/ 126 w 134"/>
                <a:gd name="T57" fmla="*/ 77 h 101"/>
                <a:gd name="T58" fmla="*/ 126 w 134"/>
                <a:gd name="T59" fmla="*/ 93 h 101"/>
                <a:gd name="T60" fmla="*/ 126 w 134"/>
                <a:gd name="T61" fmla="*/ 59 h 101"/>
                <a:gd name="T62" fmla="*/ 110 w 134"/>
                <a:gd name="T63" fmla="*/ 59 h 101"/>
                <a:gd name="T64" fmla="*/ 110 w 134"/>
                <a:gd name="T65" fmla="*/ 43 h 101"/>
                <a:gd name="T66" fmla="*/ 126 w 134"/>
                <a:gd name="T67" fmla="*/ 43 h 101"/>
                <a:gd name="T68" fmla="*/ 126 w 134"/>
                <a:gd name="T69" fmla="*/ 59 h 101"/>
                <a:gd name="T70" fmla="*/ 126 w 134"/>
                <a:gd name="T71" fmla="*/ 26 h 101"/>
                <a:gd name="T72" fmla="*/ 110 w 134"/>
                <a:gd name="T73" fmla="*/ 26 h 101"/>
                <a:gd name="T74" fmla="*/ 110 w 134"/>
                <a:gd name="T75" fmla="*/ 8 h 101"/>
                <a:gd name="T76" fmla="*/ 126 w 134"/>
                <a:gd name="T77" fmla="*/ 8 h 101"/>
                <a:gd name="T78" fmla="*/ 126 w 134"/>
                <a:gd name="T79" fmla="*/ 26 h 101"/>
                <a:gd name="T80" fmla="*/ 51 w 134"/>
                <a:gd name="T81" fmla="*/ 26 h 101"/>
                <a:gd name="T82" fmla="*/ 51 w 134"/>
                <a:gd name="T83" fmla="*/ 77 h 101"/>
                <a:gd name="T84" fmla="*/ 84 w 134"/>
                <a:gd name="T85" fmla="*/ 51 h 101"/>
                <a:gd name="T86" fmla="*/ 51 w 134"/>
                <a:gd name="T87" fmla="*/ 2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" h="101">
                  <a:moveTo>
                    <a:pt x="0" y="0"/>
                  </a:moveTo>
                  <a:lnTo>
                    <a:pt x="0" y="101"/>
                  </a:lnTo>
                  <a:lnTo>
                    <a:pt x="134" y="10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25" y="93"/>
                  </a:moveTo>
                  <a:lnTo>
                    <a:pt x="8" y="93"/>
                  </a:lnTo>
                  <a:lnTo>
                    <a:pt x="8" y="77"/>
                  </a:lnTo>
                  <a:lnTo>
                    <a:pt x="25" y="77"/>
                  </a:lnTo>
                  <a:lnTo>
                    <a:pt x="25" y="93"/>
                  </a:lnTo>
                  <a:close/>
                  <a:moveTo>
                    <a:pt x="25" y="59"/>
                  </a:moveTo>
                  <a:lnTo>
                    <a:pt x="8" y="59"/>
                  </a:lnTo>
                  <a:lnTo>
                    <a:pt x="8" y="43"/>
                  </a:lnTo>
                  <a:lnTo>
                    <a:pt x="25" y="43"/>
                  </a:lnTo>
                  <a:lnTo>
                    <a:pt x="25" y="59"/>
                  </a:lnTo>
                  <a:close/>
                  <a:moveTo>
                    <a:pt x="25" y="26"/>
                  </a:moveTo>
                  <a:lnTo>
                    <a:pt x="8" y="26"/>
                  </a:lnTo>
                  <a:lnTo>
                    <a:pt x="8" y="8"/>
                  </a:lnTo>
                  <a:lnTo>
                    <a:pt x="25" y="8"/>
                  </a:lnTo>
                  <a:lnTo>
                    <a:pt x="25" y="26"/>
                  </a:lnTo>
                  <a:close/>
                  <a:moveTo>
                    <a:pt x="102" y="93"/>
                  </a:moveTo>
                  <a:lnTo>
                    <a:pt x="35" y="93"/>
                  </a:lnTo>
                  <a:lnTo>
                    <a:pt x="35" y="8"/>
                  </a:lnTo>
                  <a:lnTo>
                    <a:pt x="102" y="8"/>
                  </a:lnTo>
                  <a:lnTo>
                    <a:pt x="102" y="93"/>
                  </a:lnTo>
                  <a:close/>
                  <a:moveTo>
                    <a:pt x="126" y="93"/>
                  </a:moveTo>
                  <a:lnTo>
                    <a:pt x="110" y="93"/>
                  </a:lnTo>
                  <a:lnTo>
                    <a:pt x="110" y="77"/>
                  </a:lnTo>
                  <a:lnTo>
                    <a:pt x="126" y="77"/>
                  </a:lnTo>
                  <a:lnTo>
                    <a:pt x="126" y="93"/>
                  </a:lnTo>
                  <a:close/>
                  <a:moveTo>
                    <a:pt x="126" y="59"/>
                  </a:moveTo>
                  <a:lnTo>
                    <a:pt x="110" y="59"/>
                  </a:lnTo>
                  <a:lnTo>
                    <a:pt x="110" y="43"/>
                  </a:lnTo>
                  <a:lnTo>
                    <a:pt x="126" y="43"/>
                  </a:lnTo>
                  <a:lnTo>
                    <a:pt x="126" y="59"/>
                  </a:lnTo>
                  <a:close/>
                  <a:moveTo>
                    <a:pt x="126" y="26"/>
                  </a:moveTo>
                  <a:lnTo>
                    <a:pt x="110" y="26"/>
                  </a:lnTo>
                  <a:lnTo>
                    <a:pt x="110" y="8"/>
                  </a:lnTo>
                  <a:lnTo>
                    <a:pt x="126" y="8"/>
                  </a:lnTo>
                  <a:lnTo>
                    <a:pt x="126" y="26"/>
                  </a:lnTo>
                  <a:close/>
                  <a:moveTo>
                    <a:pt x="51" y="26"/>
                  </a:moveTo>
                  <a:lnTo>
                    <a:pt x="51" y="77"/>
                  </a:lnTo>
                  <a:lnTo>
                    <a:pt x="84" y="51"/>
                  </a:lnTo>
                  <a:lnTo>
                    <a:pt x="51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55" name="Freeform 40"/>
            <p:cNvSpPr>
              <a:spLocks noEditPoints="1"/>
            </p:cNvSpPr>
            <p:nvPr/>
          </p:nvSpPr>
          <p:spPr bwMode="auto">
            <a:xfrm>
              <a:off x="10563450" y="4022847"/>
              <a:ext cx="117276" cy="109946"/>
            </a:xfrm>
            <a:custGeom>
              <a:avLst/>
              <a:gdLst>
                <a:gd name="T0" fmla="*/ 80 w 80"/>
                <a:gd name="T1" fmla="*/ 29 h 75"/>
                <a:gd name="T2" fmla="*/ 52 w 80"/>
                <a:gd name="T3" fmla="*/ 24 h 75"/>
                <a:gd name="T4" fmla="*/ 41 w 80"/>
                <a:gd name="T5" fmla="*/ 0 h 75"/>
                <a:gd name="T6" fmla="*/ 28 w 80"/>
                <a:gd name="T7" fmla="*/ 24 h 75"/>
                <a:gd name="T8" fmla="*/ 0 w 80"/>
                <a:gd name="T9" fmla="*/ 29 h 75"/>
                <a:gd name="T10" fmla="*/ 19 w 80"/>
                <a:gd name="T11" fmla="*/ 49 h 75"/>
                <a:gd name="T12" fmla="*/ 15 w 80"/>
                <a:gd name="T13" fmla="*/ 75 h 75"/>
                <a:gd name="T14" fmla="*/ 41 w 80"/>
                <a:gd name="T15" fmla="*/ 62 h 75"/>
                <a:gd name="T16" fmla="*/ 65 w 80"/>
                <a:gd name="T17" fmla="*/ 75 h 75"/>
                <a:gd name="T18" fmla="*/ 60 w 80"/>
                <a:gd name="T19" fmla="*/ 49 h 75"/>
                <a:gd name="T20" fmla="*/ 80 w 80"/>
                <a:gd name="T21" fmla="*/ 29 h 75"/>
                <a:gd name="T22" fmla="*/ 41 w 80"/>
                <a:gd name="T23" fmla="*/ 57 h 75"/>
                <a:gd name="T24" fmla="*/ 23 w 80"/>
                <a:gd name="T25" fmla="*/ 65 h 75"/>
                <a:gd name="T26" fmla="*/ 26 w 80"/>
                <a:gd name="T27" fmla="*/ 45 h 75"/>
                <a:gd name="T28" fmla="*/ 11 w 80"/>
                <a:gd name="T29" fmla="*/ 32 h 75"/>
                <a:gd name="T30" fmla="*/ 31 w 80"/>
                <a:gd name="T31" fmla="*/ 29 h 75"/>
                <a:gd name="T32" fmla="*/ 41 w 80"/>
                <a:gd name="T33" fmla="*/ 11 h 75"/>
                <a:gd name="T34" fmla="*/ 49 w 80"/>
                <a:gd name="T35" fmla="*/ 29 h 75"/>
                <a:gd name="T36" fmla="*/ 68 w 80"/>
                <a:gd name="T37" fmla="*/ 32 h 75"/>
                <a:gd name="T38" fmla="*/ 54 w 80"/>
                <a:gd name="T39" fmla="*/ 45 h 75"/>
                <a:gd name="T40" fmla="*/ 57 w 80"/>
                <a:gd name="T41" fmla="*/ 65 h 75"/>
                <a:gd name="T42" fmla="*/ 41 w 80"/>
                <a:gd name="T43" fmla="*/ 5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2" y="24"/>
                  </a:lnTo>
                  <a:lnTo>
                    <a:pt x="41" y="0"/>
                  </a:lnTo>
                  <a:lnTo>
                    <a:pt x="28" y="24"/>
                  </a:lnTo>
                  <a:lnTo>
                    <a:pt x="0" y="29"/>
                  </a:lnTo>
                  <a:lnTo>
                    <a:pt x="19" y="49"/>
                  </a:lnTo>
                  <a:lnTo>
                    <a:pt x="15" y="75"/>
                  </a:lnTo>
                  <a:lnTo>
                    <a:pt x="41" y="62"/>
                  </a:lnTo>
                  <a:lnTo>
                    <a:pt x="65" y="75"/>
                  </a:lnTo>
                  <a:lnTo>
                    <a:pt x="60" y="49"/>
                  </a:lnTo>
                  <a:lnTo>
                    <a:pt x="80" y="29"/>
                  </a:lnTo>
                  <a:close/>
                  <a:moveTo>
                    <a:pt x="41" y="57"/>
                  </a:moveTo>
                  <a:lnTo>
                    <a:pt x="23" y="65"/>
                  </a:lnTo>
                  <a:lnTo>
                    <a:pt x="26" y="45"/>
                  </a:lnTo>
                  <a:lnTo>
                    <a:pt x="11" y="32"/>
                  </a:lnTo>
                  <a:lnTo>
                    <a:pt x="31" y="29"/>
                  </a:lnTo>
                  <a:lnTo>
                    <a:pt x="41" y="11"/>
                  </a:lnTo>
                  <a:lnTo>
                    <a:pt x="49" y="29"/>
                  </a:lnTo>
                  <a:lnTo>
                    <a:pt x="68" y="32"/>
                  </a:lnTo>
                  <a:lnTo>
                    <a:pt x="54" y="45"/>
                  </a:lnTo>
                  <a:lnTo>
                    <a:pt x="57" y="65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56" name="Freeform 41"/>
            <p:cNvSpPr>
              <a:spLocks noEditPoints="1"/>
            </p:cNvSpPr>
            <p:nvPr/>
          </p:nvSpPr>
          <p:spPr bwMode="auto">
            <a:xfrm>
              <a:off x="10177905" y="2898463"/>
              <a:ext cx="143663" cy="155392"/>
            </a:xfrm>
            <a:custGeom>
              <a:avLst/>
              <a:gdLst>
                <a:gd name="T0" fmla="*/ 48 w 60"/>
                <a:gd name="T1" fmla="*/ 11 h 65"/>
                <a:gd name="T2" fmla="*/ 60 w 60"/>
                <a:gd name="T3" fmla="*/ 6 h 65"/>
                <a:gd name="T4" fmla="*/ 60 w 60"/>
                <a:gd name="T5" fmla="*/ 44 h 65"/>
                <a:gd name="T6" fmla="*/ 48 w 60"/>
                <a:gd name="T7" fmla="*/ 48 h 65"/>
                <a:gd name="T8" fmla="*/ 36 w 60"/>
                <a:gd name="T9" fmla="*/ 45 h 65"/>
                <a:gd name="T10" fmla="*/ 24 w 60"/>
                <a:gd name="T11" fmla="*/ 41 h 65"/>
                <a:gd name="T12" fmla="*/ 12 w 60"/>
                <a:gd name="T13" fmla="*/ 46 h 65"/>
                <a:gd name="T14" fmla="*/ 12 w 60"/>
                <a:gd name="T15" fmla="*/ 8 h 65"/>
                <a:gd name="T16" fmla="*/ 24 w 60"/>
                <a:gd name="T17" fmla="*/ 4 h 65"/>
                <a:gd name="T18" fmla="*/ 36 w 60"/>
                <a:gd name="T19" fmla="*/ 7 h 65"/>
                <a:gd name="T20" fmla="*/ 48 w 60"/>
                <a:gd name="T21" fmla="*/ 11 h 65"/>
                <a:gd name="T22" fmla="*/ 4 w 60"/>
                <a:gd name="T23" fmla="*/ 0 h 65"/>
                <a:gd name="T24" fmla="*/ 8 w 60"/>
                <a:gd name="T25" fmla="*/ 4 h 65"/>
                <a:gd name="T26" fmla="*/ 8 w 60"/>
                <a:gd name="T27" fmla="*/ 65 h 65"/>
                <a:gd name="T28" fmla="*/ 0 w 60"/>
                <a:gd name="T29" fmla="*/ 65 h 65"/>
                <a:gd name="T30" fmla="*/ 0 w 60"/>
                <a:gd name="T31" fmla="*/ 4 h 65"/>
                <a:gd name="T32" fmla="*/ 4 w 60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65">
                  <a:moveTo>
                    <a:pt x="48" y="11"/>
                  </a:moveTo>
                  <a:cubicBezTo>
                    <a:pt x="53" y="11"/>
                    <a:pt x="58" y="8"/>
                    <a:pt x="60" y="6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58" y="46"/>
                    <a:pt x="53" y="48"/>
                    <a:pt x="48" y="48"/>
                  </a:cubicBezTo>
                  <a:cubicBezTo>
                    <a:pt x="43" y="48"/>
                    <a:pt x="39" y="47"/>
                    <a:pt x="36" y="45"/>
                  </a:cubicBezTo>
                  <a:cubicBezTo>
                    <a:pt x="33" y="43"/>
                    <a:pt x="29" y="41"/>
                    <a:pt x="24" y="41"/>
                  </a:cubicBezTo>
                  <a:cubicBezTo>
                    <a:pt x="19" y="41"/>
                    <a:pt x="15" y="44"/>
                    <a:pt x="12" y="4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5" y="6"/>
                    <a:pt x="19" y="4"/>
                    <a:pt x="24" y="4"/>
                  </a:cubicBezTo>
                  <a:cubicBezTo>
                    <a:pt x="29" y="4"/>
                    <a:pt x="33" y="5"/>
                    <a:pt x="36" y="7"/>
                  </a:cubicBezTo>
                  <a:cubicBezTo>
                    <a:pt x="39" y="9"/>
                    <a:pt x="43" y="11"/>
                    <a:pt x="48" y="11"/>
                  </a:cubicBezTo>
                  <a:close/>
                  <a:moveTo>
                    <a:pt x="4" y="0"/>
                  </a:moveTo>
                  <a:cubicBezTo>
                    <a:pt x="6" y="0"/>
                    <a:pt x="8" y="1"/>
                    <a:pt x="8" y="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57" name="Freeform 42"/>
            <p:cNvSpPr>
              <a:spLocks noEditPoints="1"/>
            </p:cNvSpPr>
            <p:nvPr/>
          </p:nvSpPr>
          <p:spPr bwMode="auto">
            <a:xfrm>
              <a:off x="9996127" y="2822233"/>
              <a:ext cx="152459" cy="155392"/>
            </a:xfrm>
            <a:custGeom>
              <a:avLst/>
              <a:gdLst>
                <a:gd name="T0" fmla="*/ 54 w 64"/>
                <a:gd name="T1" fmla="*/ 0 h 65"/>
                <a:gd name="T2" fmla="*/ 44 w 64"/>
                <a:gd name="T3" fmla="*/ 11 h 65"/>
                <a:gd name="T4" fmla="*/ 44 w 64"/>
                <a:gd name="T5" fmla="*/ 41 h 65"/>
                <a:gd name="T6" fmla="*/ 52 w 64"/>
                <a:gd name="T7" fmla="*/ 41 h 65"/>
                <a:gd name="T8" fmla="*/ 52 w 64"/>
                <a:gd name="T9" fmla="*/ 65 h 65"/>
                <a:gd name="T10" fmla="*/ 64 w 64"/>
                <a:gd name="T11" fmla="*/ 65 h 65"/>
                <a:gd name="T12" fmla="*/ 64 w 64"/>
                <a:gd name="T13" fmla="*/ 11 h 65"/>
                <a:gd name="T14" fmla="*/ 54 w 64"/>
                <a:gd name="T15" fmla="*/ 0 h 65"/>
                <a:gd name="T16" fmla="*/ 26 w 64"/>
                <a:gd name="T17" fmla="*/ 0 h 65"/>
                <a:gd name="T18" fmla="*/ 24 w 64"/>
                <a:gd name="T19" fmla="*/ 2 h 65"/>
                <a:gd name="T20" fmla="*/ 24 w 64"/>
                <a:gd name="T21" fmla="*/ 17 h 65"/>
                <a:gd name="T22" fmla="*/ 22 w 64"/>
                <a:gd name="T23" fmla="*/ 18 h 65"/>
                <a:gd name="T24" fmla="*/ 20 w 64"/>
                <a:gd name="T25" fmla="*/ 17 h 65"/>
                <a:gd name="T26" fmla="*/ 20 w 64"/>
                <a:gd name="T27" fmla="*/ 2 h 65"/>
                <a:gd name="T28" fmla="*/ 18 w 64"/>
                <a:gd name="T29" fmla="*/ 0 h 65"/>
                <a:gd name="T30" fmla="*/ 16 w 64"/>
                <a:gd name="T31" fmla="*/ 2 h 65"/>
                <a:gd name="T32" fmla="*/ 16 w 64"/>
                <a:gd name="T33" fmla="*/ 17 h 65"/>
                <a:gd name="T34" fmla="*/ 14 w 64"/>
                <a:gd name="T35" fmla="*/ 18 h 65"/>
                <a:gd name="T36" fmla="*/ 12 w 64"/>
                <a:gd name="T37" fmla="*/ 17 h 65"/>
                <a:gd name="T38" fmla="*/ 12 w 64"/>
                <a:gd name="T39" fmla="*/ 2 h 65"/>
                <a:gd name="T40" fmla="*/ 10 w 64"/>
                <a:gd name="T41" fmla="*/ 0 h 65"/>
                <a:gd name="T42" fmla="*/ 8 w 64"/>
                <a:gd name="T43" fmla="*/ 2 h 65"/>
                <a:gd name="T44" fmla="*/ 8 w 64"/>
                <a:gd name="T45" fmla="*/ 17 h 65"/>
                <a:gd name="T46" fmla="*/ 6 w 64"/>
                <a:gd name="T47" fmla="*/ 18 h 65"/>
                <a:gd name="T48" fmla="*/ 4 w 64"/>
                <a:gd name="T49" fmla="*/ 17 h 65"/>
                <a:gd name="T50" fmla="*/ 4 w 64"/>
                <a:gd name="T51" fmla="*/ 2 h 65"/>
                <a:gd name="T52" fmla="*/ 2 w 64"/>
                <a:gd name="T53" fmla="*/ 0 h 65"/>
                <a:gd name="T54" fmla="*/ 0 w 64"/>
                <a:gd name="T55" fmla="*/ 2 h 65"/>
                <a:gd name="T56" fmla="*/ 0 w 64"/>
                <a:gd name="T57" fmla="*/ 17 h 65"/>
                <a:gd name="T58" fmla="*/ 0 w 64"/>
                <a:gd name="T59" fmla="*/ 21 h 65"/>
                <a:gd name="T60" fmla="*/ 3 w 64"/>
                <a:gd name="T61" fmla="*/ 25 h 65"/>
                <a:gd name="T62" fmla="*/ 8 w 64"/>
                <a:gd name="T63" fmla="*/ 33 h 65"/>
                <a:gd name="T64" fmla="*/ 8 w 64"/>
                <a:gd name="T65" fmla="*/ 65 h 65"/>
                <a:gd name="T66" fmla="*/ 20 w 64"/>
                <a:gd name="T67" fmla="*/ 65 h 65"/>
                <a:gd name="T68" fmla="*/ 20 w 64"/>
                <a:gd name="T69" fmla="*/ 33 h 65"/>
                <a:gd name="T70" fmla="*/ 25 w 64"/>
                <a:gd name="T71" fmla="*/ 25 h 65"/>
                <a:gd name="T72" fmla="*/ 28 w 64"/>
                <a:gd name="T73" fmla="*/ 21 h 65"/>
                <a:gd name="T74" fmla="*/ 28 w 64"/>
                <a:gd name="T75" fmla="*/ 17 h 65"/>
                <a:gd name="T76" fmla="*/ 28 w 64"/>
                <a:gd name="T77" fmla="*/ 2 h 65"/>
                <a:gd name="T78" fmla="*/ 26 w 64"/>
                <a:gd name="T7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65">
                  <a:moveTo>
                    <a:pt x="54" y="0"/>
                  </a:moveTo>
                  <a:cubicBezTo>
                    <a:pt x="49" y="0"/>
                    <a:pt x="44" y="5"/>
                    <a:pt x="44" y="1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5"/>
                    <a:pt x="60" y="0"/>
                    <a:pt x="54" y="0"/>
                  </a:cubicBezTo>
                  <a:close/>
                  <a:moveTo>
                    <a:pt x="26" y="0"/>
                  </a:moveTo>
                  <a:cubicBezTo>
                    <a:pt x="25" y="0"/>
                    <a:pt x="24" y="1"/>
                    <a:pt x="24" y="2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8"/>
                    <a:pt x="22" y="18"/>
                  </a:cubicBezTo>
                  <a:cubicBezTo>
                    <a:pt x="21" y="18"/>
                    <a:pt x="20" y="17"/>
                    <a:pt x="20" y="1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17" y="0"/>
                    <a:pt x="16" y="1"/>
                    <a:pt x="16" y="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8"/>
                    <a:pt x="14" y="18"/>
                  </a:cubicBezTo>
                  <a:cubicBezTo>
                    <a:pt x="13" y="18"/>
                    <a:pt x="12" y="17"/>
                    <a:pt x="12" y="1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7" y="18"/>
                    <a:pt x="6" y="18"/>
                  </a:cubicBezTo>
                  <a:cubicBezTo>
                    <a:pt x="5" y="18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3" y="25"/>
                  </a:cubicBezTo>
                  <a:cubicBezTo>
                    <a:pt x="5" y="26"/>
                    <a:pt x="8" y="28"/>
                    <a:pt x="8" y="33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28"/>
                    <a:pt x="22" y="26"/>
                    <a:pt x="25" y="25"/>
                  </a:cubicBezTo>
                  <a:cubicBezTo>
                    <a:pt x="26" y="23"/>
                    <a:pt x="28" y="22"/>
                    <a:pt x="28" y="2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58" name="Freeform 43"/>
            <p:cNvSpPr>
              <a:spLocks noEditPoints="1"/>
            </p:cNvSpPr>
            <p:nvPr/>
          </p:nvSpPr>
          <p:spPr bwMode="auto">
            <a:xfrm>
              <a:off x="10296648" y="4247139"/>
              <a:ext cx="177380" cy="199370"/>
            </a:xfrm>
            <a:custGeom>
              <a:avLst/>
              <a:gdLst>
                <a:gd name="T0" fmla="*/ 58 w 74"/>
                <a:gd name="T1" fmla="*/ 25 h 83"/>
                <a:gd name="T2" fmla="*/ 63 w 74"/>
                <a:gd name="T3" fmla="*/ 22 h 83"/>
                <a:gd name="T4" fmla="*/ 68 w 74"/>
                <a:gd name="T5" fmla="*/ 12 h 83"/>
                <a:gd name="T6" fmla="*/ 65 w 74"/>
                <a:gd name="T7" fmla="*/ 3 h 83"/>
                <a:gd name="T8" fmla="*/ 58 w 74"/>
                <a:gd name="T9" fmla="*/ 0 h 83"/>
                <a:gd name="T10" fmla="*/ 46 w 74"/>
                <a:gd name="T11" fmla="*/ 6 h 83"/>
                <a:gd name="T12" fmla="*/ 36 w 74"/>
                <a:gd name="T13" fmla="*/ 24 h 83"/>
                <a:gd name="T14" fmla="*/ 27 w 74"/>
                <a:gd name="T15" fmla="*/ 6 h 83"/>
                <a:gd name="T16" fmla="*/ 18 w 74"/>
                <a:gd name="T17" fmla="*/ 2 h 83"/>
                <a:gd name="T18" fmla="*/ 11 w 74"/>
                <a:gd name="T19" fmla="*/ 5 h 83"/>
                <a:gd name="T20" fmla="*/ 12 w 74"/>
                <a:gd name="T21" fmla="*/ 21 h 83"/>
                <a:gd name="T22" fmla="*/ 18 w 74"/>
                <a:gd name="T23" fmla="*/ 25 h 83"/>
                <a:gd name="T24" fmla="*/ 0 w 74"/>
                <a:gd name="T25" fmla="*/ 25 h 83"/>
                <a:gd name="T26" fmla="*/ 0 w 74"/>
                <a:gd name="T27" fmla="*/ 47 h 83"/>
                <a:gd name="T28" fmla="*/ 6 w 74"/>
                <a:gd name="T29" fmla="*/ 47 h 83"/>
                <a:gd name="T30" fmla="*/ 6 w 74"/>
                <a:gd name="T31" fmla="*/ 83 h 83"/>
                <a:gd name="T32" fmla="*/ 69 w 74"/>
                <a:gd name="T33" fmla="*/ 83 h 83"/>
                <a:gd name="T34" fmla="*/ 69 w 74"/>
                <a:gd name="T35" fmla="*/ 47 h 83"/>
                <a:gd name="T36" fmla="*/ 74 w 74"/>
                <a:gd name="T37" fmla="*/ 47 h 83"/>
                <a:gd name="T38" fmla="*/ 74 w 74"/>
                <a:gd name="T39" fmla="*/ 25 h 83"/>
                <a:gd name="T40" fmla="*/ 58 w 74"/>
                <a:gd name="T41" fmla="*/ 25 h 83"/>
                <a:gd name="T42" fmla="*/ 50 w 74"/>
                <a:gd name="T43" fmla="*/ 10 h 83"/>
                <a:gd name="T44" fmla="*/ 58 w 74"/>
                <a:gd name="T45" fmla="*/ 6 h 83"/>
                <a:gd name="T46" fmla="*/ 61 w 74"/>
                <a:gd name="T47" fmla="*/ 7 h 83"/>
                <a:gd name="T48" fmla="*/ 59 w 74"/>
                <a:gd name="T49" fmla="*/ 18 h 83"/>
                <a:gd name="T50" fmla="*/ 46 w 74"/>
                <a:gd name="T51" fmla="*/ 25 h 83"/>
                <a:gd name="T52" fmla="*/ 42 w 74"/>
                <a:gd name="T53" fmla="*/ 25 h 83"/>
                <a:gd name="T54" fmla="*/ 50 w 74"/>
                <a:gd name="T55" fmla="*/ 10 h 83"/>
                <a:gd name="T56" fmla="*/ 14 w 74"/>
                <a:gd name="T57" fmla="*/ 12 h 83"/>
                <a:gd name="T58" fmla="*/ 15 w 74"/>
                <a:gd name="T59" fmla="*/ 9 h 83"/>
                <a:gd name="T60" fmla="*/ 18 w 74"/>
                <a:gd name="T61" fmla="*/ 8 h 83"/>
                <a:gd name="T62" fmla="*/ 18 w 74"/>
                <a:gd name="T63" fmla="*/ 8 h 83"/>
                <a:gd name="T64" fmla="*/ 23 w 74"/>
                <a:gd name="T65" fmla="*/ 10 h 83"/>
                <a:gd name="T66" fmla="*/ 30 w 74"/>
                <a:gd name="T67" fmla="*/ 23 h 83"/>
                <a:gd name="T68" fmla="*/ 30 w 74"/>
                <a:gd name="T69" fmla="*/ 24 h 83"/>
                <a:gd name="T70" fmla="*/ 29 w 74"/>
                <a:gd name="T71" fmla="*/ 24 h 83"/>
                <a:gd name="T72" fmla="*/ 17 w 74"/>
                <a:gd name="T73" fmla="*/ 17 h 83"/>
                <a:gd name="T74" fmla="*/ 14 w 74"/>
                <a:gd name="T75" fmla="*/ 12 h 83"/>
                <a:gd name="T76" fmla="*/ 32 w 74"/>
                <a:gd name="T77" fmla="*/ 78 h 83"/>
                <a:gd name="T78" fmla="*/ 11 w 74"/>
                <a:gd name="T79" fmla="*/ 78 h 83"/>
                <a:gd name="T80" fmla="*/ 11 w 74"/>
                <a:gd name="T81" fmla="*/ 44 h 83"/>
                <a:gd name="T82" fmla="*/ 32 w 74"/>
                <a:gd name="T83" fmla="*/ 44 h 83"/>
                <a:gd name="T84" fmla="*/ 32 w 74"/>
                <a:gd name="T85" fmla="*/ 78 h 83"/>
                <a:gd name="T86" fmla="*/ 32 w 74"/>
                <a:gd name="T87" fmla="*/ 41 h 83"/>
                <a:gd name="T88" fmla="*/ 6 w 74"/>
                <a:gd name="T89" fmla="*/ 41 h 83"/>
                <a:gd name="T90" fmla="*/ 6 w 74"/>
                <a:gd name="T91" fmla="*/ 31 h 83"/>
                <a:gd name="T92" fmla="*/ 32 w 74"/>
                <a:gd name="T93" fmla="*/ 31 h 83"/>
                <a:gd name="T94" fmla="*/ 32 w 74"/>
                <a:gd name="T95" fmla="*/ 41 h 83"/>
                <a:gd name="T96" fmla="*/ 63 w 74"/>
                <a:gd name="T97" fmla="*/ 78 h 83"/>
                <a:gd name="T98" fmla="*/ 42 w 74"/>
                <a:gd name="T99" fmla="*/ 78 h 83"/>
                <a:gd name="T100" fmla="*/ 42 w 74"/>
                <a:gd name="T101" fmla="*/ 44 h 83"/>
                <a:gd name="T102" fmla="*/ 63 w 74"/>
                <a:gd name="T103" fmla="*/ 44 h 83"/>
                <a:gd name="T104" fmla="*/ 63 w 74"/>
                <a:gd name="T105" fmla="*/ 78 h 83"/>
                <a:gd name="T106" fmla="*/ 69 w 74"/>
                <a:gd name="T107" fmla="*/ 41 h 83"/>
                <a:gd name="T108" fmla="*/ 42 w 74"/>
                <a:gd name="T109" fmla="*/ 41 h 83"/>
                <a:gd name="T110" fmla="*/ 42 w 74"/>
                <a:gd name="T111" fmla="*/ 31 h 83"/>
                <a:gd name="T112" fmla="*/ 69 w 74"/>
                <a:gd name="T113" fmla="*/ 31 h 83"/>
                <a:gd name="T114" fmla="*/ 69 w 74"/>
                <a:gd name="T115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" h="83">
                  <a:moveTo>
                    <a:pt x="58" y="25"/>
                  </a:moveTo>
                  <a:cubicBezTo>
                    <a:pt x="60" y="24"/>
                    <a:pt x="61" y="23"/>
                    <a:pt x="63" y="22"/>
                  </a:cubicBezTo>
                  <a:cubicBezTo>
                    <a:pt x="65" y="19"/>
                    <a:pt x="67" y="16"/>
                    <a:pt x="68" y="12"/>
                  </a:cubicBezTo>
                  <a:cubicBezTo>
                    <a:pt x="69" y="9"/>
                    <a:pt x="68" y="5"/>
                    <a:pt x="65" y="3"/>
                  </a:cubicBezTo>
                  <a:cubicBezTo>
                    <a:pt x="63" y="1"/>
                    <a:pt x="61" y="0"/>
                    <a:pt x="58" y="0"/>
                  </a:cubicBezTo>
                  <a:cubicBezTo>
                    <a:pt x="54" y="0"/>
                    <a:pt x="50" y="2"/>
                    <a:pt x="46" y="6"/>
                  </a:cubicBezTo>
                  <a:cubicBezTo>
                    <a:pt x="41" y="11"/>
                    <a:pt x="38" y="19"/>
                    <a:pt x="36" y="24"/>
                  </a:cubicBezTo>
                  <a:cubicBezTo>
                    <a:pt x="35" y="19"/>
                    <a:pt x="32" y="11"/>
                    <a:pt x="27" y="6"/>
                  </a:cubicBezTo>
                  <a:cubicBezTo>
                    <a:pt x="25" y="4"/>
                    <a:pt x="21" y="2"/>
                    <a:pt x="18" y="2"/>
                  </a:cubicBezTo>
                  <a:cubicBezTo>
                    <a:pt x="15" y="2"/>
                    <a:pt x="13" y="3"/>
                    <a:pt x="11" y="5"/>
                  </a:cubicBezTo>
                  <a:cubicBezTo>
                    <a:pt x="7" y="9"/>
                    <a:pt x="8" y="16"/>
                    <a:pt x="12" y="21"/>
                  </a:cubicBezTo>
                  <a:cubicBezTo>
                    <a:pt x="14" y="23"/>
                    <a:pt x="16" y="24"/>
                    <a:pt x="1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58" y="25"/>
                  </a:lnTo>
                  <a:close/>
                  <a:moveTo>
                    <a:pt x="50" y="10"/>
                  </a:moveTo>
                  <a:cubicBezTo>
                    <a:pt x="53" y="7"/>
                    <a:pt x="56" y="6"/>
                    <a:pt x="58" y="6"/>
                  </a:cubicBezTo>
                  <a:cubicBezTo>
                    <a:pt x="59" y="6"/>
                    <a:pt x="60" y="6"/>
                    <a:pt x="61" y="7"/>
                  </a:cubicBezTo>
                  <a:cubicBezTo>
                    <a:pt x="63" y="9"/>
                    <a:pt x="62" y="14"/>
                    <a:pt x="59" y="18"/>
                  </a:cubicBezTo>
                  <a:cubicBezTo>
                    <a:pt x="55" y="21"/>
                    <a:pt x="50" y="24"/>
                    <a:pt x="46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3" y="21"/>
                    <a:pt x="46" y="14"/>
                    <a:pt x="50" y="10"/>
                  </a:cubicBezTo>
                  <a:close/>
                  <a:moveTo>
                    <a:pt x="14" y="12"/>
                  </a:moveTo>
                  <a:cubicBezTo>
                    <a:pt x="14" y="12"/>
                    <a:pt x="14" y="10"/>
                    <a:pt x="15" y="9"/>
                  </a:cubicBezTo>
                  <a:cubicBezTo>
                    <a:pt x="16" y="8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0" y="8"/>
                    <a:pt x="22" y="9"/>
                    <a:pt x="23" y="10"/>
                  </a:cubicBezTo>
                  <a:cubicBezTo>
                    <a:pt x="26" y="13"/>
                    <a:pt x="28" y="18"/>
                    <a:pt x="30" y="23"/>
                  </a:cubicBezTo>
                  <a:cubicBezTo>
                    <a:pt x="30" y="23"/>
                    <a:pt x="30" y="24"/>
                    <a:pt x="30" y="24"/>
                  </a:cubicBezTo>
                  <a:cubicBezTo>
                    <a:pt x="30" y="24"/>
                    <a:pt x="29" y="24"/>
                    <a:pt x="29" y="24"/>
                  </a:cubicBezTo>
                  <a:cubicBezTo>
                    <a:pt x="24" y="22"/>
                    <a:pt x="19" y="20"/>
                    <a:pt x="17" y="17"/>
                  </a:cubicBezTo>
                  <a:cubicBezTo>
                    <a:pt x="15" y="16"/>
                    <a:pt x="14" y="14"/>
                    <a:pt x="14" y="12"/>
                  </a:cubicBezTo>
                  <a:close/>
                  <a:moveTo>
                    <a:pt x="32" y="78"/>
                  </a:moveTo>
                  <a:cubicBezTo>
                    <a:pt x="11" y="78"/>
                    <a:pt x="11" y="78"/>
                    <a:pt x="11" y="7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78"/>
                  </a:lnTo>
                  <a:close/>
                  <a:moveTo>
                    <a:pt x="32" y="41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2" y="31"/>
                    <a:pt x="32" y="31"/>
                    <a:pt x="32" y="31"/>
                  </a:cubicBezTo>
                  <a:lnTo>
                    <a:pt x="32" y="41"/>
                  </a:lnTo>
                  <a:close/>
                  <a:moveTo>
                    <a:pt x="63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63" y="44"/>
                    <a:pt x="63" y="44"/>
                    <a:pt x="63" y="44"/>
                  </a:cubicBezTo>
                  <a:lnTo>
                    <a:pt x="63" y="78"/>
                  </a:lnTo>
                  <a:close/>
                  <a:moveTo>
                    <a:pt x="69" y="41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69" y="31"/>
                    <a:pt x="69" y="31"/>
                    <a:pt x="69" y="31"/>
                  </a:cubicBezTo>
                  <a:lnTo>
                    <a:pt x="69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59" name="Freeform 44"/>
            <p:cNvSpPr>
              <a:spLocks noEditPoints="1"/>
            </p:cNvSpPr>
            <p:nvPr/>
          </p:nvSpPr>
          <p:spPr bwMode="auto">
            <a:xfrm>
              <a:off x="10243874" y="5145767"/>
              <a:ext cx="184710" cy="150993"/>
            </a:xfrm>
            <a:custGeom>
              <a:avLst/>
              <a:gdLst>
                <a:gd name="T0" fmla="*/ 1 w 77"/>
                <a:gd name="T1" fmla="*/ 42 h 63"/>
                <a:gd name="T2" fmla="*/ 8 w 77"/>
                <a:gd name="T3" fmla="*/ 55 h 63"/>
                <a:gd name="T4" fmla="*/ 21 w 77"/>
                <a:gd name="T5" fmla="*/ 61 h 63"/>
                <a:gd name="T6" fmla="*/ 38 w 77"/>
                <a:gd name="T7" fmla="*/ 63 h 63"/>
                <a:gd name="T8" fmla="*/ 56 w 77"/>
                <a:gd name="T9" fmla="*/ 61 h 63"/>
                <a:gd name="T10" fmla="*/ 69 w 77"/>
                <a:gd name="T11" fmla="*/ 55 h 63"/>
                <a:gd name="T12" fmla="*/ 76 w 77"/>
                <a:gd name="T13" fmla="*/ 42 h 63"/>
                <a:gd name="T14" fmla="*/ 71 w 77"/>
                <a:gd name="T15" fmla="*/ 16 h 63"/>
                <a:gd name="T16" fmla="*/ 72 w 77"/>
                <a:gd name="T17" fmla="*/ 11 h 63"/>
                <a:gd name="T18" fmla="*/ 70 w 77"/>
                <a:gd name="T19" fmla="*/ 0 h 63"/>
                <a:gd name="T20" fmla="*/ 67 w 77"/>
                <a:gd name="T21" fmla="*/ 0 h 63"/>
                <a:gd name="T22" fmla="*/ 60 w 77"/>
                <a:gd name="T23" fmla="*/ 3 h 63"/>
                <a:gd name="T24" fmla="*/ 38 w 77"/>
                <a:gd name="T25" fmla="*/ 5 h 63"/>
                <a:gd name="T26" fmla="*/ 17 w 77"/>
                <a:gd name="T27" fmla="*/ 3 h 63"/>
                <a:gd name="T28" fmla="*/ 9 w 77"/>
                <a:gd name="T29" fmla="*/ 0 h 63"/>
                <a:gd name="T30" fmla="*/ 7 w 77"/>
                <a:gd name="T31" fmla="*/ 0 h 63"/>
                <a:gd name="T32" fmla="*/ 5 w 77"/>
                <a:gd name="T33" fmla="*/ 11 h 63"/>
                <a:gd name="T34" fmla="*/ 6 w 77"/>
                <a:gd name="T35" fmla="*/ 16 h 63"/>
                <a:gd name="T36" fmla="*/ 9 w 77"/>
                <a:gd name="T37" fmla="*/ 42 h 63"/>
                <a:gd name="T38" fmla="*/ 18 w 77"/>
                <a:gd name="T39" fmla="*/ 30 h 63"/>
                <a:gd name="T40" fmla="*/ 27 w 77"/>
                <a:gd name="T41" fmla="*/ 29 h 63"/>
                <a:gd name="T42" fmla="*/ 38 w 77"/>
                <a:gd name="T43" fmla="*/ 30 h 63"/>
                <a:gd name="T44" fmla="*/ 49 w 77"/>
                <a:gd name="T45" fmla="*/ 29 h 63"/>
                <a:gd name="T46" fmla="*/ 59 w 77"/>
                <a:gd name="T47" fmla="*/ 30 h 63"/>
                <a:gd name="T48" fmla="*/ 67 w 77"/>
                <a:gd name="T49" fmla="*/ 42 h 63"/>
                <a:gd name="T50" fmla="*/ 64 w 77"/>
                <a:gd name="T51" fmla="*/ 52 h 63"/>
                <a:gd name="T52" fmla="*/ 56 w 77"/>
                <a:gd name="T53" fmla="*/ 57 h 63"/>
                <a:gd name="T54" fmla="*/ 45 w 77"/>
                <a:gd name="T55" fmla="*/ 58 h 63"/>
                <a:gd name="T56" fmla="*/ 31 w 77"/>
                <a:gd name="T57" fmla="*/ 58 h 63"/>
                <a:gd name="T58" fmla="*/ 20 w 77"/>
                <a:gd name="T59" fmla="*/ 57 h 63"/>
                <a:gd name="T60" fmla="*/ 12 w 77"/>
                <a:gd name="T61" fmla="*/ 52 h 63"/>
                <a:gd name="T62" fmla="*/ 9 w 77"/>
                <a:gd name="T63" fmla="*/ 42 h 63"/>
                <a:gd name="T64" fmla="*/ 53 w 77"/>
                <a:gd name="T65" fmla="*/ 48 h 63"/>
                <a:gd name="T66" fmla="*/ 53 w 77"/>
                <a:gd name="T67" fmla="*/ 34 h 63"/>
                <a:gd name="T68" fmla="*/ 19 w 77"/>
                <a:gd name="T69" fmla="*/ 41 h 63"/>
                <a:gd name="T70" fmla="*/ 29 w 77"/>
                <a:gd name="T71" fmla="*/ 41 h 63"/>
                <a:gd name="T72" fmla="*/ 19 w 77"/>
                <a:gd name="T73" fmla="*/ 4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7" h="63">
                  <a:moveTo>
                    <a:pt x="0" y="33"/>
                  </a:moveTo>
                  <a:cubicBezTo>
                    <a:pt x="0" y="36"/>
                    <a:pt x="0" y="39"/>
                    <a:pt x="1" y="42"/>
                  </a:cubicBezTo>
                  <a:cubicBezTo>
                    <a:pt x="1" y="45"/>
                    <a:pt x="2" y="47"/>
                    <a:pt x="3" y="49"/>
                  </a:cubicBezTo>
                  <a:cubicBezTo>
                    <a:pt x="5" y="51"/>
                    <a:pt x="6" y="53"/>
                    <a:pt x="8" y="55"/>
                  </a:cubicBezTo>
                  <a:cubicBezTo>
                    <a:pt x="10" y="56"/>
                    <a:pt x="12" y="58"/>
                    <a:pt x="14" y="59"/>
                  </a:cubicBezTo>
                  <a:cubicBezTo>
                    <a:pt x="16" y="60"/>
                    <a:pt x="18" y="61"/>
                    <a:pt x="21" y="61"/>
                  </a:cubicBezTo>
                  <a:cubicBezTo>
                    <a:pt x="23" y="62"/>
                    <a:pt x="26" y="62"/>
                    <a:pt x="29" y="63"/>
                  </a:cubicBezTo>
                  <a:cubicBezTo>
                    <a:pt x="32" y="63"/>
                    <a:pt x="35" y="63"/>
                    <a:pt x="38" y="63"/>
                  </a:cubicBezTo>
                  <a:cubicBezTo>
                    <a:pt x="42" y="63"/>
                    <a:pt x="45" y="63"/>
                    <a:pt x="47" y="63"/>
                  </a:cubicBezTo>
                  <a:cubicBezTo>
                    <a:pt x="50" y="62"/>
                    <a:pt x="53" y="62"/>
                    <a:pt x="56" y="61"/>
                  </a:cubicBezTo>
                  <a:cubicBezTo>
                    <a:pt x="58" y="61"/>
                    <a:pt x="61" y="60"/>
                    <a:pt x="63" y="59"/>
                  </a:cubicBezTo>
                  <a:cubicBezTo>
                    <a:pt x="65" y="58"/>
                    <a:pt x="67" y="56"/>
                    <a:pt x="69" y="55"/>
                  </a:cubicBezTo>
                  <a:cubicBezTo>
                    <a:pt x="71" y="53"/>
                    <a:pt x="72" y="51"/>
                    <a:pt x="73" y="49"/>
                  </a:cubicBezTo>
                  <a:cubicBezTo>
                    <a:pt x="74" y="47"/>
                    <a:pt x="75" y="45"/>
                    <a:pt x="76" y="42"/>
                  </a:cubicBezTo>
                  <a:cubicBezTo>
                    <a:pt x="77" y="39"/>
                    <a:pt x="77" y="36"/>
                    <a:pt x="77" y="33"/>
                  </a:cubicBezTo>
                  <a:cubicBezTo>
                    <a:pt x="77" y="26"/>
                    <a:pt x="75" y="21"/>
                    <a:pt x="71" y="16"/>
                  </a:cubicBezTo>
                  <a:cubicBezTo>
                    <a:pt x="71" y="16"/>
                    <a:pt x="71" y="15"/>
                    <a:pt x="71" y="14"/>
                  </a:cubicBezTo>
                  <a:cubicBezTo>
                    <a:pt x="71" y="13"/>
                    <a:pt x="72" y="12"/>
                    <a:pt x="72" y="11"/>
                  </a:cubicBezTo>
                  <a:cubicBezTo>
                    <a:pt x="72" y="10"/>
                    <a:pt x="72" y="8"/>
                    <a:pt x="72" y="6"/>
                  </a:cubicBezTo>
                  <a:cubicBezTo>
                    <a:pt x="71" y="4"/>
                    <a:pt x="71" y="2"/>
                    <a:pt x="7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8" y="0"/>
                    <a:pt x="67" y="0"/>
                  </a:cubicBezTo>
                  <a:cubicBezTo>
                    <a:pt x="67" y="0"/>
                    <a:pt x="65" y="1"/>
                    <a:pt x="64" y="1"/>
                  </a:cubicBezTo>
                  <a:cubicBezTo>
                    <a:pt x="63" y="1"/>
                    <a:pt x="61" y="2"/>
                    <a:pt x="60" y="3"/>
                  </a:cubicBezTo>
                  <a:cubicBezTo>
                    <a:pt x="58" y="4"/>
                    <a:pt x="56" y="5"/>
                    <a:pt x="53" y="7"/>
                  </a:cubicBezTo>
                  <a:cubicBezTo>
                    <a:pt x="50" y="6"/>
                    <a:pt x="45" y="5"/>
                    <a:pt x="38" y="5"/>
                  </a:cubicBezTo>
                  <a:cubicBezTo>
                    <a:pt x="32" y="5"/>
                    <a:pt x="27" y="6"/>
                    <a:pt x="23" y="7"/>
                  </a:cubicBezTo>
                  <a:cubicBezTo>
                    <a:pt x="21" y="5"/>
                    <a:pt x="19" y="4"/>
                    <a:pt x="17" y="3"/>
                  </a:cubicBezTo>
                  <a:cubicBezTo>
                    <a:pt x="15" y="2"/>
                    <a:pt x="14" y="1"/>
                    <a:pt x="12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2"/>
                    <a:pt x="5" y="4"/>
                    <a:pt x="5" y="6"/>
                  </a:cubicBezTo>
                  <a:cubicBezTo>
                    <a:pt x="5" y="8"/>
                    <a:pt x="5" y="10"/>
                    <a:pt x="5" y="11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2" y="21"/>
                    <a:pt x="0" y="26"/>
                    <a:pt x="0" y="33"/>
                  </a:cubicBezTo>
                  <a:close/>
                  <a:moveTo>
                    <a:pt x="9" y="42"/>
                  </a:moveTo>
                  <a:cubicBezTo>
                    <a:pt x="9" y="38"/>
                    <a:pt x="11" y="35"/>
                    <a:pt x="14" y="32"/>
                  </a:cubicBezTo>
                  <a:cubicBezTo>
                    <a:pt x="15" y="31"/>
                    <a:pt x="16" y="30"/>
                    <a:pt x="18" y="30"/>
                  </a:cubicBezTo>
                  <a:cubicBezTo>
                    <a:pt x="19" y="30"/>
                    <a:pt x="20" y="29"/>
                    <a:pt x="22" y="29"/>
                  </a:cubicBezTo>
                  <a:cubicBezTo>
                    <a:pt x="24" y="29"/>
                    <a:pt x="25" y="29"/>
                    <a:pt x="27" y="29"/>
                  </a:cubicBezTo>
                  <a:cubicBezTo>
                    <a:pt x="28" y="29"/>
                    <a:pt x="30" y="29"/>
                    <a:pt x="32" y="30"/>
                  </a:cubicBezTo>
                  <a:cubicBezTo>
                    <a:pt x="35" y="30"/>
                    <a:pt x="36" y="30"/>
                    <a:pt x="38" y="30"/>
                  </a:cubicBezTo>
                  <a:cubicBezTo>
                    <a:pt x="40" y="30"/>
                    <a:pt x="42" y="30"/>
                    <a:pt x="44" y="30"/>
                  </a:cubicBezTo>
                  <a:cubicBezTo>
                    <a:pt x="46" y="29"/>
                    <a:pt x="48" y="29"/>
                    <a:pt x="49" y="29"/>
                  </a:cubicBezTo>
                  <a:cubicBezTo>
                    <a:pt x="51" y="29"/>
                    <a:pt x="52" y="29"/>
                    <a:pt x="54" y="29"/>
                  </a:cubicBezTo>
                  <a:cubicBezTo>
                    <a:pt x="56" y="29"/>
                    <a:pt x="57" y="30"/>
                    <a:pt x="59" y="30"/>
                  </a:cubicBezTo>
                  <a:cubicBezTo>
                    <a:pt x="60" y="30"/>
                    <a:pt x="61" y="31"/>
                    <a:pt x="62" y="32"/>
                  </a:cubicBezTo>
                  <a:cubicBezTo>
                    <a:pt x="65" y="35"/>
                    <a:pt x="67" y="38"/>
                    <a:pt x="67" y="42"/>
                  </a:cubicBezTo>
                  <a:cubicBezTo>
                    <a:pt x="67" y="44"/>
                    <a:pt x="67" y="46"/>
                    <a:pt x="66" y="48"/>
                  </a:cubicBezTo>
                  <a:cubicBezTo>
                    <a:pt x="66" y="49"/>
                    <a:pt x="65" y="51"/>
                    <a:pt x="64" y="52"/>
                  </a:cubicBezTo>
                  <a:cubicBezTo>
                    <a:pt x="63" y="53"/>
                    <a:pt x="62" y="54"/>
                    <a:pt x="61" y="55"/>
                  </a:cubicBezTo>
                  <a:cubicBezTo>
                    <a:pt x="59" y="56"/>
                    <a:pt x="58" y="56"/>
                    <a:pt x="56" y="57"/>
                  </a:cubicBezTo>
                  <a:cubicBezTo>
                    <a:pt x="55" y="57"/>
                    <a:pt x="53" y="57"/>
                    <a:pt x="51" y="58"/>
                  </a:cubicBezTo>
                  <a:cubicBezTo>
                    <a:pt x="48" y="58"/>
                    <a:pt x="46" y="58"/>
                    <a:pt x="45" y="58"/>
                  </a:cubicBezTo>
                  <a:cubicBezTo>
                    <a:pt x="43" y="58"/>
                    <a:pt x="41" y="58"/>
                    <a:pt x="38" y="58"/>
                  </a:cubicBezTo>
                  <a:cubicBezTo>
                    <a:pt x="35" y="58"/>
                    <a:pt x="33" y="58"/>
                    <a:pt x="31" y="58"/>
                  </a:cubicBezTo>
                  <a:cubicBezTo>
                    <a:pt x="30" y="58"/>
                    <a:pt x="28" y="58"/>
                    <a:pt x="25" y="58"/>
                  </a:cubicBezTo>
                  <a:cubicBezTo>
                    <a:pt x="23" y="57"/>
                    <a:pt x="21" y="57"/>
                    <a:pt x="20" y="57"/>
                  </a:cubicBezTo>
                  <a:cubicBezTo>
                    <a:pt x="19" y="56"/>
                    <a:pt x="17" y="56"/>
                    <a:pt x="16" y="55"/>
                  </a:cubicBezTo>
                  <a:cubicBezTo>
                    <a:pt x="14" y="54"/>
                    <a:pt x="13" y="53"/>
                    <a:pt x="12" y="52"/>
                  </a:cubicBezTo>
                  <a:cubicBezTo>
                    <a:pt x="11" y="51"/>
                    <a:pt x="11" y="49"/>
                    <a:pt x="10" y="48"/>
                  </a:cubicBezTo>
                  <a:cubicBezTo>
                    <a:pt x="9" y="46"/>
                    <a:pt x="9" y="44"/>
                    <a:pt x="9" y="42"/>
                  </a:cubicBezTo>
                  <a:close/>
                  <a:moveTo>
                    <a:pt x="48" y="41"/>
                  </a:moveTo>
                  <a:cubicBezTo>
                    <a:pt x="48" y="45"/>
                    <a:pt x="50" y="48"/>
                    <a:pt x="53" y="48"/>
                  </a:cubicBezTo>
                  <a:cubicBezTo>
                    <a:pt x="55" y="48"/>
                    <a:pt x="58" y="45"/>
                    <a:pt x="58" y="41"/>
                  </a:cubicBezTo>
                  <a:cubicBezTo>
                    <a:pt x="58" y="37"/>
                    <a:pt x="55" y="34"/>
                    <a:pt x="53" y="34"/>
                  </a:cubicBezTo>
                  <a:cubicBezTo>
                    <a:pt x="50" y="34"/>
                    <a:pt x="48" y="37"/>
                    <a:pt x="48" y="41"/>
                  </a:cubicBezTo>
                  <a:close/>
                  <a:moveTo>
                    <a:pt x="19" y="41"/>
                  </a:moveTo>
                  <a:cubicBezTo>
                    <a:pt x="19" y="45"/>
                    <a:pt x="21" y="48"/>
                    <a:pt x="24" y="48"/>
                  </a:cubicBezTo>
                  <a:cubicBezTo>
                    <a:pt x="27" y="48"/>
                    <a:pt x="29" y="45"/>
                    <a:pt x="29" y="41"/>
                  </a:cubicBezTo>
                  <a:cubicBezTo>
                    <a:pt x="29" y="37"/>
                    <a:pt x="27" y="34"/>
                    <a:pt x="24" y="34"/>
                  </a:cubicBezTo>
                  <a:cubicBezTo>
                    <a:pt x="21" y="34"/>
                    <a:pt x="19" y="37"/>
                    <a:pt x="19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60" name="Freeform 45"/>
            <p:cNvSpPr>
              <a:spLocks noEditPoints="1"/>
            </p:cNvSpPr>
            <p:nvPr/>
          </p:nvSpPr>
          <p:spPr bwMode="auto">
            <a:xfrm>
              <a:off x="10054765" y="3178459"/>
              <a:ext cx="300521" cy="300520"/>
            </a:xfrm>
            <a:custGeom>
              <a:avLst/>
              <a:gdLst>
                <a:gd name="T0" fmla="*/ 0 w 125"/>
                <a:gd name="T1" fmla="*/ 63 h 125"/>
                <a:gd name="T2" fmla="*/ 125 w 125"/>
                <a:gd name="T3" fmla="*/ 63 h 125"/>
                <a:gd name="T4" fmla="*/ 98 w 125"/>
                <a:gd name="T5" fmla="*/ 83 h 125"/>
                <a:gd name="T6" fmla="*/ 117 w 125"/>
                <a:gd name="T7" fmla="*/ 67 h 125"/>
                <a:gd name="T8" fmla="*/ 98 w 125"/>
                <a:gd name="T9" fmla="*/ 83 h 125"/>
                <a:gd name="T10" fmla="*/ 25 w 125"/>
                <a:gd name="T11" fmla="*/ 59 h 125"/>
                <a:gd name="T12" fmla="*/ 13 w 125"/>
                <a:gd name="T13" fmla="*/ 42 h 125"/>
                <a:gd name="T14" fmla="*/ 90 w 125"/>
                <a:gd name="T15" fmla="*/ 42 h 125"/>
                <a:gd name="T16" fmla="*/ 67 w 125"/>
                <a:gd name="T17" fmla="*/ 59 h 125"/>
                <a:gd name="T18" fmla="*/ 90 w 125"/>
                <a:gd name="T19" fmla="*/ 42 h 125"/>
                <a:gd name="T20" fmla="*/ 67 w 125"/>
                <a:gd name="T21" fmla="*/ 9 h 125"/>
                <a:gd name="T22" fmla="*/ 82 w 125"/>
                <a:gd name="T23" fmla="*/ 23 h 125"/>
                <a:gd name="T24" fmla="*/ 67 w 125"/>
                <a:gd name="T25" fmla="*/ 34 h 125"/>
                <a:gd name="T26" fmla="*/ 53 w 125"/>
                <a:gd name="T27" fmla="*/ 12 h 125"/>
                <a:gd name="T28" fmla="*/ 59 w 125"/>
                <a:gd name="T29" fmla="*/ 34 h 125"/>
                <a:gd name="T30" fmla="*/ 43 w 125"/>
                <a:gd name="T31" fmla="*/ 23 h 125"/>
                <a:gd name="T32" fmla="*/ 59 w 125"/>
                <a:gd name="T33" fmla="*/ 59 h 125"/>
                <a:gd name="T34" fmla="*/ 36 w 125"/>
                <a:gd name="T35" fmla="*/ 42 h 125"/>
                <a:gd name="T36" fmla="*/ 13 w 125"/>
                <a:gd name="T37" fmla="*/ 83 h 125"/>
                <a:gd name="T38" fmla="*/ 25 w 125"/>
                <a:gd name="T39" fmla="*/ 67 h 125"/>
                <a:gd name="T40" fmla="*/ 13 w 125"/>
                <a:gd name="T41" fmla="*/ 83 h 125"/>
                <a:gd name="T42" fmla="*/ 59 w 125"/>
                <a:gd name="T43" fmla="*/ 67 h 125"/>
                <a:gd name="T44" fmla="*/ 36 w 125"/>
                <a:gd name="T45" fmla="*/ 83 h 125"/>
                <a:gd name="T46" fmla="*/ 59 w 125"/>
                <a:gd name="T47" fmla="*/ 92 h 125"/>
                <a:gd name="T48" fmla="*/ 53 w 125"/>
                <a:gd name="T49" fmla="*/ 113 h 125"/>
                <a:gd name="T50" fmla="*/ 38 w 125"/>
                <a:gd name="T51" fmla="*/ 92 h 125"/>
                <a:gd name="T52" fmla="*/ 82 w 125"/>
                <a:gd name="T53" fmla="*/ 102 h 125"/>
                <a:gd name="T54" fmla="*/ 67 w 125"/>
                <a:gd name="T55" fmla="*/ 116 h 125"/>
                <a:gd name="T56" fmla="*/ 87 w 125"/>
                <a:gd name="T57" fmla="*/ 92 h 125"/>
                <a:gd name="T58" fmla="*/ 67 w 125"/>
                <a:gd name="T59" fmla="*/ 83 h 125"/>
                <a:gd name="T60" fmla="*/ 92 w 125"/>
                <a:gd name="T61" fmla="*/ 67 h 125"/>
                <a:gd name="T62" fmla="*/ 67 w 125"/>
                <a:gd name="T63" fmla="*/ 83 h 125"/>
                <a:gd name="T64" fmla="*/ 98 w 125"/>
                <a:gd name="T65" fmla="*/ 42 h 125"/>
                <a:gd name="T66" fmla="*/ 117 w 125"/>
                <a:gd name="T67" fmla="*/ 59 h 125"/>
                <a:gd name="T68" fmla="*/ 108 w 125"/>
                <a:gd name="T69" fmla="*/ 34 h 125"/>
                <a:gd name="T70" fmla="*/ 86 w 125"/>
                <a:gd name="T71" fmla="*/ 14 h 125"/>
                <a:gd name="T72" fmla="*/ 108 w 125"/>
                <a:gd name="T73" fmla="*/ 34 h 125"/>
                <a:gd name="T74" fmla="*/ 39 w 125"/>
                <a:gd name="T75" fmla="*/ 14 h 125"/>
                <a:gd name="T76" fmla="*/ 17 w 125"/>
                <a:gd name="T77" fmla="*/ 34 h 125"/>
                <a:gd name="T78" fmla="*/ 17 w 125"/>
                <a:gd name="T79" fmla="*/ 92 h 125"/>
                <a:gd name="T80" fmla="*/ 39 w 125"/>
                <a:gd name="T81" fmla="*/ 111 h 125"/>
                <a:gd name="T82" fmla="*/ 17 w 125"/>
                <a:gd name="T83" fmla="*/ 92 h 125"/>
                <a:gd name="T84" fmla="*/ 86 w 125"/>
                <a:gd name="T85" fmla="*/ 111 h 125"/>
                <a:gd name="T86" fmla="*/ 108 w 125"/>
                <a:gd name="T87" fmla="*/ 9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5" h="125">
                  <a:moveTo>
                    <a:pt x="63" y="0"/>
                  </a:moveTo>
                  <a:cubicBezTo>
                    <a:pt x="28" y="0"/>
                    <a:pt x="0" y="28"/>
                    <a:pt x="0" y="63"/>
                  </a:cubicBezTo>
                  <a:cubicBezTo>
                    <a:pt x="0" y="97"/>
                    <a:pt x="28" y="125"/>
                    <a:pt x="63" y="125"/>
                  </a:cubicBezTo>
                  <a:cubicBezTo>
                    <a:pt x="97" y="125"/>
                    <a:pt x="125" y="97"/>
                    <a:pt x="125" y="63"/>
                  </a:cubicBezTo>
                  <a:cubicBezTo>
                    <a:pt x="125" y="28"/>
                    <a:pt x="97" y="0"/>
                    <a:pt x="63" y="0"/>
                  </a:cubicBezTo>
                  <a:close/>
                  <a:moveTo>
                    <a:pt x="98" y="83"/>
                  </a:moveTo>
                  <a:cubicBezTo>
                    <a:pt x="99" y="78"/>
                    <a:pt x="100" y="73"/>
                    <a:pt x="100" y="67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6" y="73"/>
                    <a:pt x="115" y="78"/>
                    <a:pt x="113" y="83"/>
                  </a:cubicBezTo>
                  <a:lnTo>
                    <a:pt x="98" y="83"/>
                  </a:lnTo>
                  <a:close/>
                  <a:moveTo>
                    <a:pt x="27" y="42"/>
                  </a:moveTo>
                  <a:cubicBezTo>
                    <a:pt x="26" y="47"/>
                    <a:pt x="26" y="53"/>
                    <a:pt x="25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3"/>
                    <a:pt x="11" y="47"/>
                    <a:pt x="13" y="42"/>
                  </a:cubicBezTo>
                  <a:lnTo>
                    <a:pt x="27" y="42"/>
                  </a:lnTo>
                  <a:close/>
                  <a:moveTo>
                    <a:pt x="90" y="42"/>
                  </a:moveTo>
                  <a:cubicBezTo>
                    <a:pt x="91" y="47"/>
                    <a:pt x="92" y="53"/>
                    <a:pt x="92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90" y="42"/>
                  </a:lnTo>
                  <a:close/>
                  <a:moveTo>
                    <a:pt x="67" y="34"/>
                  </a:moveTo>
                  <a:cubicBezTo>
                    <a:pt x="67" y="9"/>
                    <a:pt x="67" y="9"/>
                    <a:pt x="67" y="9"/>
                  </a:cubicBezTo>
                  <a:cubicBezTo>
                    <a:pt x="69" y="10"/>
                    <a:pt x="71" y="11"/>
                    <a:pt x="73" y="12"/>
                  </a:cubicBezTo>
                  <a:cubicBezTo>
                    <a:pt x="76" y="14"/>
                    <a:pt x="79" y="18"/>
                    <a:pt x="82" y="23"/>
                  </a:cubicBezTo>
                  <a:cubicBezTo>
                    <a:pt x="84" y="26"/>
                    <a:pt x="86" y="30"/>
                    <a:pt x="87" y="34"/>
                  </a:cubicBezTo>
                  <a:cubicBezTo>
                    <a:pt x="67" y="34"/>
                    <a:pt x="67" y="34"/>
                    <a:pt x="67" y="34"/>
                  </a:cubicBezTo>
                  <a:close/>
                  <a:moveTo>
                    <a:pt x="43" y="23"/>
                  </a:moveTo>
                  <a:cubicBezTo>
                    <a:pt x="46" y="18"/>
                    <a:pt x="50" y="14"/>
                    <a:pt x="53" y="12"/>
                  </a:cubicBezTo>
                  <a:cubicBezTo>
                    <a:pt x="55" y="11"/>
                    <a:pt x="57" y="10"/>
                    <a:pt x="59" y="9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0" y="30"/>
                    <a:pt x="41" y="26"/>
                    <a:pt x="43" y="23"/>
                  </a:cubicBezTo>
                  <a:close/>
                  <a:moveTo>
                    <a:pt x="59" y="42"/>
                  </a:moveTo>
                  <a:cubicBezTo>
                    <a:pt x="59" y="59"/>
                    <a:pt x="59" y="59"/>
                    <a:pt x="59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3"/>
                    <a:pt x="35" y="47"/>
                    <a:pt x="36" y="42"/>
                  </a:cubicBezTo>
                  <a:lnTo>
                    <a:pt x="59" y="42"/>
                  </a:lnTo>
                  <a:close/>
                  <a:moveTo>
                    <a:pt x="13" y="83"/>
                  </a:moveTo>
                  <a:cubicBezTo>
                    <a:pt x="11" y="78"/>
                    <a:pt x="9" y="73"/>
                    <a:pt x="9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73"/>
                    <a:pt x="26" y="78"/>
                    <a:pt x="27" y="83"/>
                  </a:cubicBezTo>
                  <a:lnTo>
                    <a:pt x="13" y="83"/>
                  </a:lnTo>
                  <a:close/>
                  <a:moveTo>
                    <a:pt x="34" y="67"/>
                  </a:moveTo>
                  <a:cubicBezTo>
                    <a:pt x="59" y="67"/>
                    <a:pt x="59" y="67"/>
                    <a:pt x="59" y="67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5" y="78"/>
                    <a:pt x="34" y="73"/>
                    <a:pt x="34" y="67"/>
                  </a:cubicBezTo>
                  <a:close/>
                  <a:moveTo>
                    <a:pt x="59" y="92"/>
                  </a:moveTo>
                  <a:cubicBezTo>
                    <a:pt x="59" y="116"/>
                    <a:pt x="59" y="116"/>
                    <a:pt x="59" y="116"/>
                  </a:cubicBezTo>
                  <a:cubicBezTo>
                    <a:pt x="57" y="116"/>
                    <a:pt x="55" y="115"/>
                    <a:pt x="53" y="113"/>
                  </a:cubicBezTo>
                  <a:cubicBezTo>
                    <a:pt x="50" y="111"/>
                    <a:pt x="46" y="107"/>
                    <a:pt x="43" y="102"/>
                  </a:cubicBezTo>
                  <a:cubicBezTo>
                    <a:pt x="41" y="99"/>
                    <a:pt x="40" y="96"/>
                    <a:pt x="38" y="92"/>
                  </a:cubicBezTo>
                  <a:cubicBezTo>
                    <a:pt x="59" y="92"/>
                    <a:pt x="59" y="92"/>
                    <a:pt x="59" y="92"/>
                  </a:cubicBezTo>
                  <a:close/>
                  <a:moveTo>
                    <a:pt x="82" y="102"/>
                  </a:moveTo>
                  <a:cubicBezTo>
                    <a:pt x="79" y="107"/>
                    <a:pt x="76" y="111"/>
                    <a:pt x="73" y="113"/>
                  </a:cubicBezTo>
                  <a:cubicBezTo>
                    <a:pt x="71" y="115"/>
                    <a:pt x="69" y="116"/>
                    <a:pt x="67" y="116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6" y="96"/>
                    <a:pt x="84" y="99"/>
                    <a:pt x="82" y="102"/>
                  </a:cubicBezTo>
                  <a:close/>
                  <a:moveTo>
                    <a:pt x="67" y="83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73"/>
                    <a:pt x="91" y="78"/>
                    <a:pt x="90" y="83"/>
                  </a:cubicBezTo>
                  <a:lnTo>
                    <a:pt x="67" y="83"/>
                  </a:lnTo>
                  <a:close/>
                  <a:moveTo>
                    <a:pt x="100" y="59"/>
                  </a:moveTo>
                  <a:cubicBezTo>
                    <a:pt x="100" y="53"/>
                    <a:pt x="99" y="47"/>
                    <a:pt x="98" y="42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5" y="47"/>
                    <a:pt x="116" y="53"/>
                    <a:pt x="117" y="59"/>
                  </a:cubicBezTo>
                  <a:lnTo>
                    <a:pt x="100" y="59"/>
                  </a:lnTo>
                  <a:close/>
                  <a:moveTo>
                    <a:pt x="108" y="34"/>
                  </a:moveTo>
                  <a:cubicBezTo>
                    <a:pt x="96" y="34"/>
                    <a:pt x="96" y="34"/>
                    <a:pt x="96" y="34"/>
                  </a:cubicBezTo>
                  <a:cubicBezTo>
                    <a:pt x="93" y="26"/>
                    <a:pt x="90" y="19"/>
                    <a:pt x="86" y="14"/>
                  </a:cubicBezTo>
                  <a:cubicBezTo>
                    <a:pt x="92" y="17"/>
                    <a:pt x="97" y="20"/>
                    <a:pt x="101" y="24"/>
                  </a:cubicBezTo>
                  <a:cubicBezTo>
                    <a:pt x="104" y="27"/>
                    <a:pt x="106" y="30"/>
                    <a:pt x="108" y="34"/>
                  </a:cubicBezTo>
                  <a:close/>
                  <a:moveTo>
                    <a:pt x="25" y="24"/>
                  </a:moveTo>
                  <a:cubicBezTo>
                    <a:pt x="29" y="20"/>
                    <a:pt x="34" y="17"/>
                    <a:pt x="39" y="14"/>
                  </a:cubicBezTo>
                  <a:cubicBezTo>
                    <a:pt x="35" y="19"/>
                    <a:pt x="32" y="26"/>
                    <a:pt x="30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0"/>
                    <a:pt x="22" y="27"/>
                    <a:pt x="25" y="24"/>
                  </a:cubicBezTo>
                  <a:close/>
                  <a:moveTo>
                    <a:pt x="17" y="92"/>
                  </a:moveTo>
                  <a:cubicBezTo>
                    <a:pt x="30" y="92"/>
                    <a:pt x="30" y="92"/>
                    <a:pt x="30" y="92"/>
                  </a:cubicBezTo>
                  <a:cubicBezTo>
                    <a:pt x="32" y="99"/>
                    <a:pt x="35" y="106"/>
                    <a:pt x="39" y="111"/>
                  </a:cubicBezTo>
                  <a:cubicBezTo>
                    <a:pt x="34" y="109"/>
                    <a:pt x="29" y="105"/>
                    <a:pt x="25" y="101"/>
                  </a:cubicBezTo>
                  <a:cubicBezTo>
                    <a:pt x="22" y="98"/>
                    <a:pt x="19" y="95"/>
                    <a:pt x="17" y="92"/>
                  </a:cubicBezTo>
                  <a:close/>
                  <a:moveTo>
                    <a:pt x="101" y="101"/>
                  </a:moveTo>
                  <a:cubicBezTo>
                    <a:pt x="97" y="105"/>
                    <a:pt x="92" y="109"/>
                    <a:pt x="86" y="111"/>
                  </a:cubicBezTo>
                  <a:cubicBezTo>
                    <a:pt x="90" y="106"/>
                    <a:pt x="93" y="99"/>
                    <a:pt x="96" y="92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06" y="95"/>
                    <a:pt x="104" y="98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61" name="Freeform 46"/>
            <p:cNvSpPr>
              <a:spLocks noEditPoints="1"/>
            </p:cNvSpPr>
            <p:nvPr/>
          </p:nvSpPr>
          <p:spPr bwMode="auto">
            <a:xfrm>
              <a:off x="9997593" y="3021602"/>
              <a:ext cx="142197" cy="140732"/>
            </a:xfrm>
            <a:custGeom>
              <a:avLst/>
              <a:gdLst>
                <a:gd name="T0" fmla="*/ 49 w 59"/>
                <a:gd name="T1" fmla="*/ 0 h 59"/>
                <a:gd name="T2" fmla="*/ 9 w 59"/>
                <a:gd name="T3" fmla="*/ 0 h 59"/>
                <a:gd name="T4" fmla="*/ 0 w 59"/>
                <a:gd name="T5" fmla="*/ 10 h 59"/>
                <a:gd name="T6" fmla="*/ 0 w 59"/>
                <a:gd name="T7" fmla="*/ 49 h 59"/>
                <a:gd name="T8" fmla="*/ 9 w 59"/>
                <a:gd name="T9" fmla="*/ 59 h 59"/>
                <a:gd name="T10" fmla="*/ 49 w 59"/>
                <a:gd name="T11" fmla="*/ 59 h 59"/>
                <a:gd name="T12" fmla="*/ 59 w 59"/>
                <a:gd name="T13" fmla="*/ 49 h 59"/>
                <a:gd name="T14" fmla="*/ 59 w 59"/>
                <a:gd name="T15" fmla="*/ 10 h 59"/>
                <a:gd name="T16" fmla="*/ 49 w 59"/>
                <a:gd name="T17" fmla="*/ 0 h 59"/>
                <a:gd name="T18" fmla="*/ 40 w 59"/>
                <a:gd name="T19" fmla="*/ 2 h 59"/>
                <a:gd name="T20" fmla="*/ 40 w 59"/>
                <a:gd name="T21" fmla="*/ 11 h 59"/>
                <a:gd name="T22" fmla="*/ 31 w 59"/>
                <a:gd name="T23" fmla="*/ 11 h 59"/>
                <a:gd name="T24" fmla="*/ 31 w 59"/>
                <a:gd name="T25" fmla="*/ 2 h 59"/>
                <a:gd name="T26" fmla="*/ 40 w 59"/>
                <a:gd name="T27" fmla="*/ 2 h 59"/>
                <a:gd name="T28" fmla="*/ 27 w 59"/>
                <a:gd name="T29" fmla="*/ 2 h 59"/>
                <a:gd name="T30" fmla="*/ 27 w 59"/>
                <a:gd name="T31" fmla="*/ 11 h 59"/>
                <a:gd name="T32" fmla="*/ 18 w 59"/>
                <a:gd name="T33" fmla="*/ 11 h 59"/>
                <a:gd name="T34" fmla="*/ 18 w 59"/>
                <a:gd name="T35" fmla="*/ 2 h 59"/>
                <a:gd name="T36" fmla="*/ 27 w 59"/>
                <a:gd name="T37" fmla="*/ 2 h 59"/>
                <a:gd name="T38" fmla="*/ 1 w 59"/>
                <a:gd name="T39" fmla="*/ 11 h 59"/>
                <a:gd name="T40" fmla="*/ 1 w 59"/>
                <a:gd name="T41" fmla="*/ 10 h 59"/>
                <a:gd name="T42" fmla="*/ 9 w 59"/>
                <a:gd name="T43" fmla="*/ 2 h 59"/>
                <a:gd name="T44" fmla="*/ 14 w 59"/>
                <a:gd name="T45" fmla="*/ 2 h 59"/>
                <a:gd name="T46" fmla="*/ 14 w 59"/>
                <a:gd name="T47" fmla="*/ 11 h 59"/>
                <a:gd name="T48" fmla="*/ 1 w 59"/>
                <a:gd name="T49" fmla="*/ 11 h 59"/>
                <a:gd name="T50" fmla="*/ 44 w 59"/>
                <a:gd name="T51" fmla="*/ 37 h 59"/>
                <a:gd name="T52" fmla="*/ 33 w 59"/>
                <a:gd name="T53" fmla="*/ 37 h 59"/>
                <a:gd name="T54" fmla="*/ 33 w 59"/>
                <a:gd name="T55" fmla="*/ 48 h 59"/>
                <a:gd name="T56" fmla="*/ 25 w 59"/>
                <a:gd name="T57" fmla="*/ 48 h 59"/>
                <a:gd name="T58" fmla="*/ 25 w 59"/>
                <a:gd name="T59" fmla="*/ 37 h 59"/>
                <a:gd name="T60" fmla="*/ 14 w 59"/>
                <a:gd name="T61" fmla="*/ 37 h 59"/>
                <a:gd name="T62" fmla="*/ 14 w 59"/>
                <a:gd name="T63" fmla="*/ 30 h 59"/>
                <a:gd name="T64" fmla="*/ 25 w 59"/>
                <a:gd name="T65" fmla="*/ 30 h 59"/>
                <a:gd name="T66" fmla="*/ 25 w 59"/>
                <a:gd name="T67" fmla="*/ 18 h 59"/>
                <a:gd name="T68" fmla="*/ 33 w 59"/>
                <a:gd name="T69" fmla="*/ 18 h 59"/>
                <a:gd name="T70" fmla="*/ 33 w 59"/>
                <a:gd name="T71" fmla="*/ 30 h 59"/>
                <a:gd name="T72" fmla="*/ 44 w 59"/>
                <a:gd name="T73" fmla="*/ 30 h 59"/>
                <a:gd name="T74" fmla="*/ 44 w 59"/>
                <a:gd name="T75" fmla="*/ 37 h 59"/>
                <a:gd name="T76" fmla="*/ 57 w 59"/>
                <a:gd name="T77" fmla="*/ 11 h 59"/>
                <a:gd name="T78" fmla="*/ 44 w 59"/>
                <a:gd name="T79" fmla="*/ 11 h 59"/>
                <a:gd name="T80" fmla="*/ 44 w 59"/>
                <a:gd name="T81" fmla="*/ 2 h 59"/>
                <a:gd name="T82" fmla="*/ 49 w 59"/>
                <a:gd name="T83" fmla="*/ 2 h 59"/>
                <a:gd name="T84" fmla="*/ 57 w 59"/>
                <a:gd name="T85" fmla="*/ 10 h 59"/>
                <a:gd name="T86" fmla="*/ 57 w 59"/>
                <a:gd name="T8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" h="59">
                  <a:moveTo>
                    <a:pt x="4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5"/>
                    <a:pt x="4" y="59"/>
                    <a:pt x="9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54" y="59"/>
                    <a:pt x="59" y="55"/>
                    <a:pt x="59" y="4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4"/>
                    <a:pt x="54" y="0"/>
                    <a:pt x="49" y="0"/>
                  </a:cubicBezTo>
                  <a:close/>
                  <a:moveTo>
                    <a:pt x="40" y="2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2"/>
                    <a:pt x="31" y="2"/>
                    <a:pt x="31" y="2"/>
                  </a:cubicBezTo>
                  <a:lnTo>
                    <a:pt x="40" y="2"/>
                  </a:lnTo>
                  <a:close/>
                  <a:moveTo>
                    <a:pt x="27" y="2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2"/>
                    <a:pt x="18" y="2"/>
                    <a:pt x="18" y="2"/>
                  </a:cubicBezTo>
                  <a:lnTo>
                    <a:pt x="27" y="2"/>
                  </a:lnTo>
                  <a:close/>
                  <a:moveTo>
                    <a:pt x="1" y="11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5"/>
                    <a:pt x="5" y="2"/>
                    <a:pt x="9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1" y="11"/>
                  </a:lnTo>
                  <a:close/>
                  <a:moveTo>
                    <a:pt x="44" y="37"/>
                  </a:moveTo>
                  <a:cubicBezTo>
                    <a:pt x="33" y="37"/>
                    <a:pt x="33" y="37"/>
                    <a:pt x="33" y="3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44" y="30"/>
                    <a:pt x="44" y="30"/>
                    <a:pt x="44" y="30"/>
                  </a:cubicBezTo>
                  <a:lnTo>
                    <a:pt x="44" y="37"/>
                  </a:lnTo>
                  <a:close/>
                  <a:moveTo>
                    <a:pt x="57" y="11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3" y="2"/>
                    <a:pt x="57" y="5"/>
                    <a:pt x="57" y="10"/>
                  </a:cubicBezTo>
                  <a:lnTo>
                    <a:pt x="57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62" name="Freeform 47"/>
            <p:cNvSpPr>
              <a:spLocks noEditPoints="1"/>
            </p:cNvSpPr>
            <p:nvPr/>
          </p:nvSpPr>
          <p:spPr bwMode="auto">
            <a:xfrm>
              <a:off x="10158848" y="3052387"/>
              <a:ext cx="131936" cy="102617"/>
            </a:xfrm>
            <a:custGeom>
              <a:avLst/>
              <a:gdLst>
                <a:gd name="T0" fmla="*/ 34 w 90"/>
                <a:gd name="T1" fmla="*/ 70 h 70"/>
                <a:gd name="T2" fmla="*/ 0 w 90"/>
                <a:gd name="T3" fmla="*/ 36 h 70"/>
                <a:gd name="T4" fmla="*/ 18 w 90"/>
                <a:gd name="T5" fmla="*/ 19 h 70"/>
                <a:gd name="T6" fmla="*/ 34 w 90"/>
                <a:gd name="T7" fmla="*/ 36 h 70"/>
                <a:gd name="T8" fmla="*/ 72 w 90"/>
                <a:gd name="T9" fmla="*/ 0 h 70"/>
                <a:gd name="T10" fmla="*/ 90 w 90"/>
                <a:gd name="T11" fmla="*/ 16 h 70"/>
                <a:gd name="T12" fmla="*/ 34 w 90"/>
                <a:gd name="T13" fmla="*/ 70 h 70"/>
                <a:gd name="T14" fmla="*/ 9 w 90"/>
                <a:gd name="T15" fmla="*/ 36 h 70"/>
                <a:gd name="T16" fmla="*/ 34 w 90"/>
                <a:gd name="T17" fmla="*/ 60 h 70"/>
                <a:gd name="T18" fmla="*/ 80 w 90"/>
                <a:gd name="T19" fmla="*/ 16 h 70"/>
                <a:gd name="T20" fmla="*/ 72 w 90"/>
                <a:gd name="T21" fmla="*/ 8 h 70"/>
                <a:gd name="T22" fmla="*/ 34 w 90"/>
                <a:gd name="T23" fmla="*/ 46 h 70"/>
                <a:gd name="T24" fmla="*/ 18 w 90"/>
                <a:gd name="T25" fmla="*/ 28 h 70"/>
                <a:gd name="T26" fmla="*/ 9 w 90"/>
                <a:gd name="T27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0">
                  <a:moveTo>
                    <a:pt x="34" y="70"/>
                  </a:moveTo>
                  <a:lnTo>
                    <a:pt x="0" y="36"/>
                  </a:lnTo>
                  <a:lnTo>
                    <a:pt x="18" y="19"/>
                  </a:lnTo>
                  <a:lnTo>
                    <a:pt x="34" y="36"/>
                  </a:lnTo>
                  <a:lnTo>
                    <a:pt x="72" y="0"/>
                  </a:lnTo>
                  <a:lnTo>
                    <a:pt x="90" y="16"/>
                  </a:lnTo>
                  <a:lnTo>
                    <a:pt x="34" y="70"/>
                  </a:lnTo>
                  <a:close/>
                  <a:moveTo>
                    <a:pt x="9" y="36"/>
                  </a:moveTo>
                  <a:lnTo>
                    <a:pt x="34" y="60"/>
                  </a:lnTo>
                  <a:lnTo>
                    <a:pt x="80" y="16"/>
                  </a:lnTo>
                  <a:lnTo>
                    <a:pt x="72" y="8"/>
                  </a:lnTo>
                  <a:lnTo>
                    <a:pt x="34" y="46"/>
                  </a:lnTo>
                  <a:lnTo>
                    <a:pt x="18" y="28"/>
                  </a:lnTo>
                  <a:lnTo>
                    <a:pt x="9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63" name="Freeform 93"/>
            <p:cNvSpPr>
              <a:spLocks noEditPoints="1"/>
            </p:cNvSpPr>
            <p:nvPr/>
          </p:nvSpPr>
          <p:spPr bwMode="auto">
            <a:xfrm>
              <a:off x="10155917" y="5304091"/>
              <a:ext cx="189108" cy="193505"/>
            </a:xfrm>
            <a:custGeom>
              <a:avLst/>
              <a:gdLst>
                <a:gd name="T0" fmla="*/ 69 w 79"/>
                <a:gd name="T1" fmla="*/ 22 h 81"/>
                <a:gd name="T2" fmla="*/ 22 w 79"/>
                <a:gd name="T3" fmla="*/ 14 h 81"/>
                <a:gd name="T4" fmla="*/ 19 w 79"/>
                <a:gd name="T5" fmla="*/ 3 h 81"/>
                <a:gd name="T6" fmla="*/ 0 w 79"/>
                <a:gd name="T7" fmla="*/ 5 h 81"/>
                <a:gd name="T8" fmla="*/ 12 w 79"/>
                <a:gd name="T9" fmla="*/ 12 h 81"/>
                <a:gd name="T10" fmla="*/ 14 w 79"/>
                <a:gd name="T11" fmla="*/ 54 h 81"/>
                <a:gd name="T12" fmla="*/ 61 w 79"/>
                <a:gd name="T13" fmla="*/ 59 h 81"/>
                <a:gd name="T14" fmla="*/ 76 w 79"/>
                <a:gd name="T15" fmla="*/ 20 h 81"/>
                <a:gd name="T16" fmla="*/ 36 w 79"/>
                <a:gd name="T17" fmla="*/ 32 h 81"/>
                <a:gd name="T18" fmla="*/ 45 w 79"/>
                <a:gd name="T19" fmla="*/ 39 h 81"/>
                <a:gd name="T20" fmla="*/ 44 w 79"/>
                <a:gd name="T21" fmla="*/ 44 h 81"/>
                <a:gd name="T22" fmla="*/ 33 w 79"/>
                <a:gd name="T23" fmla="*/ 47 h 81"/>
                <a:gd name="T24" fmla="*/ 44 w 79"/>
                <a:gd name="T25" fmla="*/ 44 h 81"/>
                <a:gd name="T26" fmla="*/ 38 w 79"/>
                <a:gd name="T27" fmla="*/ 23 h 81"/>
                <a:gd name="T28" fmla="*/ 47 w 79"/>
                <a:gd name="T29" fmla="*/ 29 h 81"/>
                <a:gd name="T30" fmla="*/ 22 w 79"/>
                <a:gd name="T31" fmla="*/ 19 h 81"/>
                <a:gd name="T32" fmla="*/ 32 w 79"/>
                <a:gd name="T33" fmla="*/ 27 h 81"/>
                <a:gd name="T34" fmla="*/ 22 w 79"/>
                <a:gd name="T35" fmla="*/ 19 h 81"/>
                <a:gd name="T36" fmla="*/ 31 w 79"/>
                <a:gd name="T37" fmla="*/ 32 h 81"/>
                <a:gd name="T38" fmla="*/ 21 w 79"/>
                <a:gd name="T39" fmla="*/ 35 h 81"/>
                <a:gd name="T40" fmla="*/ 20 w 79"/>
                <a:gd name="T41" fmla="*/ 40 h 81"/>
                <a:gd name="T42" fmla="*/ 28 w 79"/>
                <a:gd name="T43" fmla="*/ 46 h 81"/>
                <a:gd name="T44" fmla="*/ 20 w 79"/>
                <a:gd name="T45" fmla="*/ 40 h 81"/>
                <a:gd name="T46" fmla="*/ 48 w 79"/>
                <a:gd name="T47" fmla="*/ 50 h 81"/>
                <a:gd name="T48" fmla="*/ 57 w 79"/>
                <a:gd name="T49" fmla="*/ 47 h 81"/>
                <a:gd name="T50" fmla="*/ 59 w 79"/>
                <a:gd name="T51" fmla="*/ 42 h 81"/>
                <a:gd name="T52" fmla="*/ 51 w 79"/>
                <a:gd name="T53" fmla="*/ 35 h 81"/>
                <a:gd name="T54" fmla="*/ 59 w 79"/>
                <a:gd name="T55" fmla="*/ 42 h 81"/>
                <a:gd name="T56" fmla="*/ 52 w 79"/>
                <a:gd name="T57" fmla="*/ 30 h 81"/>
                <a:gd name="T58" fmla="*/ 66 w 79"/>
                <a:gd name="T59" fmla="*/ 28 h 81"/>
                <a:gd name="T60" fmla="*/ 9 w 79"/>
                <a:gd name="T61" fmla="*/ 66 h 81"/>
                <a:gd name="T62" fmla="*/ 24 w 79"/>
                <a:gd name="T63" fmla="*/ 69 h 81"/>
                <a:gd name="T64" fmla="*/ 18 w 79"/>
                <a:gd name="T65" fmla="*/ 60 h 81"/>
                <a:gd name="T66" fmla="*/ 39 w 79"/>
                <a:gd name="T67" fmla="*/ 72 h 81"/>
                <a:gd name="T68" fmla="*/ 54 w 79"/>
                <a:gd name="T69" fmla="*/ 75 h 81"/>
                <a:gd name="T70" fmla="*/ 48 w 79"/>
                <a:gd name="T71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" h="81">
                  <a:moveTo>
                    <a:pt x="76" y="20"/>
                  </a:moveTo>
                  <a:cubicBezTo>
                    <a:pt x="73" y="19"/>
                    <a:pt x="70" y="20"/>
                    <a:pt x="69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6"/>
                    <a:pt x="21" y="4"/>
                    <a:pt x="19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0"/>
                    <a:pt x="1" y="2"/>
                    <a:pt x="0" y="5"/>
                  </a:cubicBezTo>
                  <a:cubicBezTo>
                    <a:pt x="0" y="8"/>
                    <a:pt x="1" y="10"/>
                    <a:pt x="4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1"/>
                    <a:pt x="11" y="53"/>
                    <a:pt x="14" y="54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8" y="63"/>
                    <a:pt x="60" y="62"/>
                    <a:pt x="61" y="5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9" y="24"/>
                    <a:pt x="78" y="21"/>
                    <a:pt x="76" y="20"/>
                  </a:cubicBezTo>
                  <a:close/>
                  <a:moveTo>
                    <a:pt x="35" y="37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5" y="39"/>
                    <a:pt x="45" y="39"/>
                    <a:pt x="45" y="39"/>
                  </a:cubicBezTo>
                  <a:lnTo>
                    <a:pt x="35" y="37"/>
                  </a:lnTo>
                  <a:close/>
                  <a:moveTo>
                    <a:pt x="44" y="44"/>
                  </a:moveTo>
                  <a:cubicBezTo>
                    <a:pt x="43" y="49"/>
                    <a:pt x="43" y="49"/>
                    <a:pt x="43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2"/>
                    <a:pt x="34" y="42"/>
                    <a:pt x="34" y="42"/>
                  </a:cubicBezTo>
                  <a:lnTo>
                    <a:pt x="44" y="44"/>
                  </a:lnTo>
                  <a:close/>
                  <a:moveTo>
                    <a:pt x="37" y="28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9"/>
                    <a:pt x="47" y="29"/>
                    <a:pt x="47" y="29"/>
                  </a:cubicBezTo>
                  <a:lnTo>
                    <a:pt x="37" y="28"/>
                  </a:lnTo>
                  <a:close/>
                  <a:moveTo>
                    <a:pt x="22" y="19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2" y="19"/>
                  </a:lnTo>
                  <a:close/>
                  <a:moveTo>
                    <a:pt x="21" y="30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21" y="30"/>
                  </a:lnTo>
                  <a:close/>
                  <a:moveTo>
                    <a:pt x="20" y="40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0" y="45"/>
                    <a:pt x="20" y="45"/>
                    <a:pt x="20" y="45"/>
                  </a:cubicBezTo>
                  <a:lnTo>
                    <a:pt x="20" y="40"/>
                  </a:lnTo>
                  <a:close/>
                  <a:moveTo>
                    <a:pt x="54" y="52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7" y="47"/>
                    <a:pt x="57" y="47"/>
                    <a:pt x="57" y="47"/>
                  </a:cubicBezTo>
                  <a:lnTo>
                    <a:pt x="54" y="52"/>
                  </a:lnTo>
                  <a:close/>
                  <a:moveTo>
                    <a:pt x="59" y="42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61" y="37"/>
                    <a:pt x="61" y="37"/>
                    <a:pt x="61" y="37"/>
                  </a:cubicBezTo>
                  <a:lnTo>
                    <a:pt x="59" y="42"/>
                  </a:lnTo>
                  <a:close/>
                  <a:moveTo>
                    <a:pt x="64" y="33"/>
                  </a:moveTo>
                  <a:cubicBezTo>
                    <a:pt x="52" y="30"/>
                    <a:pt x="52" y="30"/>
                    <a:pt x="52" y="3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66" y="28"/>
                    <a:pt x="66" y="28"/>
                    <a:pt x="66" y="28"/>
                  </a:cubicBezTo>
                  <a:lnTo>
                    <a:pt x="64" y="33"/>
                  </a:lnTo>
                  <a:close/>
                  <a:moveTo>
                    <a:pt x="9" y="66"/>
                  </a:moveTo>
                  <a:cubicBezTo>
                    <a:pt x="8" y="70"/>
                    <a:pt x="11" y="74"/>
                    <a:pt x="15" y="75"/>
                  </a:cubicBezTo>
                  <a:cubicBezTo>
                    <a:pt x="19" y="76"/>
                    <a:pt x="23" y="73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5"/>
                    <a:pt x="22" y="61"/>
                    <a:pt x="18" y="60"/>
                  </a:cubicBezTo>
                  <a:cubicBezTo>
                    <a:pt x="14" y="59"/>
                    <a:pt x="10" y="62"/>
                    <a:pt x="9" y="66"/>
                  </a:cubicBezTo>
                  <a:close/>
                  <a:moveTo>
                    <a:pt x="39" y="72"/>
                  </a:moveTo>
                  <a:cubicBezTo>
                    <a:pt x="38" y="76"/>
                    <a:pt x="41" y="80"/>
                    <a:pt x="45" y="81"/>
                  </a:cubicBezTo>
                  <a:cubicBezTo>
                    <a:pt x="49" y="81"/>
                    <a:pt x="53" y="79"/>
                    <a:pt x="54" y="75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4" y="70"/>
                    <a:pt x="52" y="66"/>
                    <a:pt x="48" y="66"/>
                  </a:cubicBezTo>
                  <a:cubicBezTo>
                    <a:pt x="43" y="65"/>
                    <a:pt x="39" y="68"/>
                    <a:pt x="39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64" name="Freeform 94"/>
            <p:cNvSpPr>
              <a:spLocks noEditPoints="1"/>
            </p:cNvSpPr>
            <p:nvPr/>
          </p:nvSpPr>
          <p:spPr bwMode="auto">
            <a:xfrm>
              <a:off x="10295181" y="5016763"/>
              <a:ext cx="112878" cy="114344"/>
            </a:xfrm>
            <a:custGeom>
              <a:avLst/>
              <a:gdLst>
                <a:gd name="T0" fmla="*/ 24 w 47"/>
                <a:gd name="T1" fmla="*/ 0 h 48"/>
                <a:gd name="T2" fmla="*/ 0 w 47"/>
                <a:gd name="T3" fmla="*/ 24 h 48"/>
                <a:gd name="T4" fmla="*/ 24 w 47"/>
                <a:gd name="T5" fmla="*/ 48 h 48"/>
                <a:gd name="T6" fmla="*/ 47 w 47"/>
                <a:gd name="T7" fmla="*/ 24 h 48"/>
                <a:gd name="T8" fmla="*/ 24 w 47"/>
                <a:gd name="T9" fmla="*/ 0 h 48"/>
                <a:gd name="T10" fmla="*/ 6 w 47"/>
                <a:gd name="T11" fmla="*/ 24 h 48"/>
                <a:gd name="T12" fmla="*/ 24 w 47"/>
                <a:gd name="T13" fmla="*/ 6 h 48"/>
                <a:gd name="T14" fmla="*/ 24 w 47"/>
                <a:gd name="T15" fmla="*/ 42 h 48"/>
                <a:gd name="T16" fmla="*/ 6 w 47"/>
                <a:gd name="T17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lose/>
                  <a:moveTo>
                    <a:pt x="6" y="24"/>
                  </a:moveTo>
                  <a:cubicBezTo>
                    <a:pt x="6" y="14"/>
                    <a:pt x="14" y="6"/>
                    <a:pt x="24" y="6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14" y="42"/>
                    <a:pt x="6" y="34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65" name="Freeform 95"/>
            <p:cNvSpPr>
              <a:spLocks noEditPoints="1"/>
            </p:cNvSpPr>
            <p:nvPr/>
          </p:nvSpPr>
          <p:spPr bwMode="auto">
            <a:xfrm>
              <a:off x="10045969" y="4631218"/>
              <a:ext cx="284395" cy="277064"/>
            </a:xfrm>
            <a:custGeom>
              <a:avLst/>
              <a:gdLst>
                <a:gd name="T0" fmla="*/ 22 w 119"/>
                <a:gd name="T1" fmla="*/ 19 h 116"/>
                <a:gd name="T2" fmla="*/ 58 w 119"/>
                <a:gd name="T3" fmla="*/ 33 h 116"/>
                <a:gd name="T4" fmla="*/ 62 w 119"/>
                <a:gd name="T5" fmla="*/ 12 h 116"/>
                <a:gd name="T6" fmla="*/ 82 w 119"/>
                <a:gd name="T7" fmla="*/ 3 h 116"/>
                <a:gd name="T8" fmla="*/ 91 w 119"/>
                <a:gd name="T9" fmla="*/ 23 h 116"/>
                <a:gd name="T10" fmla="*/ 95 w 119"/>
                <a:gd name="T11" fmla="*/ 49 h 116"/>
                <a:gd name="T12" fmla="*/ 95 w 119"/>
                <a:gd name="T13" fmla="*/ 50 h 116"/>
                <a:gd name="T14" fmla="*/ 99 w 119"/>
                <a:gd name="T15" fmla="*/ 41 h 116"/>
                <a:gd name="T16" fmla="*/ 119 w 119"/>
                <a:gd name="T17" fmla="*/ 49 h 116"/>
                <a:gd name="T18" fmla="*/ 93 w 119"/>
                <a:gd name="T19" fmla="*/ 116 h 116"/>
                <a:gd name="T20" fmla="*/ 73 w 119"/>
                <a:gd name="T21" fmla="*/ 109 h 116"/>
                <a:gd name="T22" fmla="*/ 75 w 119"/>
                <a:gd name="T23" fmla="*/ 103 h 116"/>
                <a:gd name="T24" fmla="*/ 63 w 119"/>
                <a:gd name="T25" fmla="*/ 103 h 116"/>
                <a:gd name="T26" fmla="*/ 53 w 119"/>
                <a:gd name="T27" fmla="*/ 106 h 116"/>
                <a:gd name="T28" fmla="*/ 35 w 119"/>
                <a:gd name="T29" fmla="*/ 102 h 116"/>
                <a:gd name="T30" fmla="*/ 30 w 119"/>
                <a:gd name="T31" fmla="*/ 100 h 116"/>
                <a:gd name="T32" fmla="*/ 28 w 119"/>
                <a:gd name="T33" fmla="*/ 99 h 116"/>
                <a:gd name="T34" fmla="*/ 21 w 119"/>
                <a:gd name="T35" fmla="*/ 83 h 116"/>
                <a:gd name="T36" fmla="*/ 22 w 119"/>
                <a:gd name="T37" fmla="*/ 80 h 116"/>
                <a:gd name="T38" fmla="*/ 22 w 119"/>
                <a:gd name="T39" fmla="*/ 70 h 116"/>
                <a:gd name="T40" fmla="*/ 24 w 119"/>
                <a:gd name="T41" fmla="*/ 67 h 116"/>
                <a:gd name="T42" fmla="*/ 24 w 119"/>
                <a:gd name="T43" fmla="*/ 57 h 116"/>
                <a:gd name="T44" fmla="*/ 27 w 119"/>
                <a:gd name="T45" fmla="*/ 52 h 116"/>
                <a:gd name="T46" fmla="*/ 11 w 119"/>
                <a:gd name="T47" fmla="*/ 46 h 116"/>
                <a:gd name="T48" fmla="*/ 3 w 119"/>
                <a:gd name="T49" fmla="*/ 28 h 116"/>
                <a:gd name="T50" fmla="*/ 22 w 119"/>
                <a:gd name="T51" fmla="*/ 19 h 116"/>
                <a:gd name="T52" fmla="*/ 86 w 119"/>
                <a:gd name="T53" fmla="*/ 106 h 116"/>
                <a:gd name="T54" fmla="*/ 90 w 119"/>
                <a:gd name="T55" fmla="*/ 104 h 116"/>
                <a:gd name="T56" fmla="*/ 88 w 119"/>
                <a:gd name="T57" fmla="*/ 99 h 116"/>
                <a:gd name="T58" fmla="*/ 84 w 119"/>
                <a:gd name="T59" fmla="*/ 101 h 116"/>
                <a:gd name="T60" fmla="*/ 86 w 119"/>
                <a:gd name="T61" fmla="*/ 106 h 116"/>
                <a:gd name="T62" fmla="*/ 15 w 119"/>
                <a:gd name="T63" fmla="*/ 40 h 116"/>
                <a:gd name="T64" fmla="*/ 41 w 119"/>
                <a:gd name="T65" fmla="*/ 50 h 116"/>
                <a:gd name="T66" fmla="*/ 42 w 119"/>
                <a:gd name="T67" fmla="*/ 50 h 116"/>
                <a:gd name="T68" fmla="*/ 39 w 119"/>
                <a:gd name="T69" fmla="*/ 57 h 116"/>
                <a:gd name="T70" fmla="*/ 38 w 119"/>
                <a:gd name="T71" fmla="*/ 57 h 116"/>
                <a:gd name="T72" fmla="*/ 31 w 119"/>
                <a:gd name="T73" fmla="*/ 60 h 116"/>
                <a:gd name="T74" fmla="*/ 32 w 119"/>
                <a:gd name="T75" fmla="*/ 66 h 116"/>
                <a:gd name="T76" fmla="*/ 34 w 119"/>
                <a:gd name="T77" fmla="*/ 68 h 116"/>
                <a:gd name="T78" fmla="*/ 31 w 119"/>
                <a:gd name="T79" fmla="*/ 70 h 116"/>
                <a:gd name="T80" fmla="*/ 30 w 119"/>
                <a:gd name="T81" fmla="*/ 73 h 116"/>
                <a:gd name="T82" fmla="*/ 30 w 119"/>
                <a:gd name="T83" fmla="*/ 78 h 116"/>
                <a:gd name="T84" fmla="*/ 32 w 119"/>
                <a:gd name="T85" fmla="*/ 81 h 116"/>
                <a:gd name="T86" fmla="*/ 30 w 119"/>
                <a:gd name="T87" fmla="*/ 83 h 116"/>
                <a:gd name="T88" fmla="*/ 28 w 119"/>
                <a:gd name="T89" fmla="*/ 85 h 116"/>
                <a:gd name="T90" fmla="*/ 31 w 119"/>
                <a:gd name="T91" fmla="*/ 93 h 116"/>
                <a:gd name="T92" fmla="*/ 33 w 119"/>
                <a:gd name="T93" fmla="*/ 93 h 116"/>
                <a:gd name="T94" fmla="*/ 38 w 119"/>
                <a:gd name="T95" fmla="*/ 95 h 116"/>
                <a:gd name="T96" fmla="*/ 60 w 119"/>
                <a:gd name="T97" fmla="*/ 96 h 116"/>
                <a:gd name="T98" fmla="*/ 78 w 119"/>
                <a:gd name="T99" fmla="*/ 95 h 116"/>
                <a:gd name="T100" fmla="*/ 92 w 119"/>
                <a:gd name="T101" fmla="*/ 59 h 116"/>
                <a:gd name="T102" fmla="*/ 88 w 119"/>
                <a:gd name="T103" fmla="*/ 55 h 116"/>
                <a:gd name="T104" fmla="*/ 83 w 119"/>
                <a:gd name="T105" fmla="*/ 20 h 116"/>
                <a:gd name="T106" fmla="*/ 79 w 119"/>
                <a:gd name="T107" fmla="*/ 12 h 116"/>
                <a:gd name="T108" fmla="*/ 70 w 119"/>
                <a:gd name="T109" fmla="*/ 15 h 116"/>
                <a:gd name="T110" fmla="*/ 67 w 119"/>
                <a:gd name="T111" fmla="*/ 37 h 116"/>
                <a:gd name="T112" fmla="*/ 66 w 119"/>
                <a:gd name="T113" fmla="*/ 44 h 116"/>
                <a:gd name="T114" fmla="*/ 20 w 119"/>
                <a:gd name="T115" fmla="*/ 26 h 116"/>
                <a:gd name="T116" fmla="*/ 10 w 119"/>
                <a:gd name="T117" fmla="*/ 31 h 116"/>
                <a:gd name="T118" fmla="*/ 15 w 119"/>
                <a:gd name="T119" fmla="*/ 4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9" h="116">
                  <a:moveTo>
                    <a:pt x="22" y="19"/>
                  </a:moveTo>
                  <a:cubicBezTo>
                    <a:pt x="58" y="33"/>
                    <a:pt x="58" y="33"/>
                    <a:pt x="58" y="33"/>
                  </a:cubicBezTo>
                  <a:cubicBezTo>
                    <a:pt x="59" y="24"/>
                    <a:pt x="59" y="21"/>
                    <a:pt x="62" y="12"/>
                  </a:cubicBezTo>
                  <a:cubicBezTo>
                    <a:pt x="65" y="4"/>
                    <a:pt x="74" y="0"/>
                    <a:pt x="82" y="3"/>
                  </a:cubicBezTo>
                  <a:cubicBezTo>
                    <a:pt x="90" y="6"/>
                    <a:pt x="94" y="15"/>
                    <a:pt x="91" y="23"/>
                  </a:cubicBezTo>
                  <a:cubicBezTo>
                    <a:pt x="87" y="34"/>
                    <a:pt x="89" y="41"/>
                    <a:pt x="95" y="49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8" y="101"/>
                    <a:pt x="66" y="102"/>
                    <a:pt x="63" y="103"/>
                  </a:cubicBezTo>
                  <a:cubicBezTo>
                    <a:pt x="60" y="104"/>
                    <a:pt x="57" y="106"/>
                    <a:pt x="53" y="106"/>
                  </a:cubicBezTo>
                  <a:cubicBezTo>
                    <a:pt x="48" y="106"/>
                    <a:pt x="42" y="105"/>
                    <a:pt x="35" y="102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1" y="97"/>
                    <a:pt x="18" y="89"/>
                    <a:pt x="21" y="83"/>
                  </a:cubicBezTo>
                  <a:cubicBezTo>
                    <a:pt x="21" y="82"/>
                    <a:pt x="22" y="81"/>
                    <a:pt x="22" y="80"/>
                  </a:cubicBezTo>
                  <a:cubicBezTo>
                    <a:pt x="21" y="77"/>
                    <a:pt x="21" y="73"/>
                    <a:pt x="22" y="70"/>
                  </a:cubicBezTo>
                  <a:cubicBezTo>
                    <a:pt x="23" y="69"/>
                    <a:pt x="23" y="68"/>
                    <a:pt x="24" y="67"/>
                  </a:cubicBezTo>
                  <a:cubicBezTo>
                    <a:pt x="23" y="64"/>
                    <a:pt x="23" y="60"/>
                    <a:pt x="24" y="57"/>
                  </a:cubicBezTo>
                  <a:cubicBezTo>
                    <a:pt x="25" y="55"/>
                    <a:pt x="26" y="54"/>
                    <a:pt x="27" y="52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4" y="44"/>
                    <a:pt x="0" y="35"/>
                    <a:pt x="3" y="28"/>
                  </a:cubicBezTo>
                  <a:cubicBezTo>
                    <a:pt x="6" y="20"/>
                    <a:pt x="14" y="16"/>
                    <a:pt x="22" y="19"/>
                  </a:cubicBezTo>
                  <a:close/>
                  <a:moveTo>
                    <a:pt x="86" y="106"/>
                  </a:moveTo>
                  <a:cubicBezTo>
                    <a:pt x="88" y="106"/>
                    <a:pt x="90" y="106"/>
                    <a:pt x="90" y="104"/>
                  </a:cubicBezTo>
                  <a:cubicBezTo>
                    <a:pt x="91" y="102"/>
                    <a:pt x="90" y="100"/>
                    <a:pt x="88" y="99"/>
                  </a:cubicBezTo>
                  <a:cubicBezTo>
                    <a:pt x="86" y="98"/>
                    <a:pt x="84" y="99"/>
                    <a:pt x="84" y="101"/>
                  </a:cubicBezTo>
                  <a:cubicBezTo>
                    <a:pt x="83" y="103"/>
                    <a:pt x="84" y="105"/>
                    <a:pt x="86" y="106"/>
                  </a:cubicBezTo>
                  <a:close/>
                  <a:moveTo>
                    <a:pt x="15" y="40"/>
                  </a:move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56"/>
                    <a:pt x="32" y="57"/>
                    <a:pt x="31" y="60"/>
                  </a:cubicBezTo>
                  <a:cubicBezTo>
                    <a:pt x="31" y="62"/>
                    <a:pt x="31" y="64"/>
                    <a:pt x="32" y="66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0" y="72"/>
                    <a:pt x="30" y="73"/>
                  </a:cubicBezTo>
                  <a:cubicBezTo>
                    <a:pt x="29" y="75"/>
                    <a:pt x="29" y="77"/>
                    <a:pt x="30" y="78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29" y="84"/>
                    <a:pt x="28" y="85"/>
                    <a:pt x="28" y="85"/>
                  </a:cubicBezTo>
                  <a:cubicBezTo>
                    <a:pt x="27" y="88"/>
                    <a:pt x="28" y="92"/>
                    <a:pt x="31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51" y="100"/>
                    <a:pt x="56" y="97"/>
                    <a:pt x="60" y="96"/>
                  </a:cubicBezTo>
                  <a:cubicBezTo>
                    <a:pt x="64" y="94"/>
                    <a:pt x="68" y="92"/>
                    <a:pt x="78" y="95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0" y="58"/>
                    <a:pt x="89" y="56"/>
                    <a:pt x="88" y="55"/>
                  </a:cubicBezTo>
                  <a:cubicBezTo>
                    <a:pt x="81" y="43"/>
                    <a:pt x="78" y="34"/>
                    <a:pt x="83" y="20"/>
                  </a:cubicBezTo>
                  <a:cubicBezTo>
                    <a:pt x="85" y="17"/>
                    <a:pt x="83" y="13"/>
                    <a:pt x="79" y="12"/>
                  </a:cubicBezTo>
                  <a:cubicBezTo>
                    <a:pt x="76" y="10"/>
                    <a:pt x="72" y="12"/>
                    <a:pt x="70" y="15"/>
                  </a:cubicBezTo>
                  <a:cubicBezTo>
                    <a:pt x="67" y="24"/>
                    <a:pt x="67" y="27"/>
                    <a:pt x="67" y="37"/>
                  </a:cubicBezTo>
                  <a:cubicBezTo>
                    <a:pt x="67" y="39"/>
                    <a:pt x="66" y="42"/>
                    <a:pt x="66" y="44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5"/>
                    <a:pt x="12" y="27"/>
                    <a:pt x="10" y="31"/>
                  </a:cubicBezTo>
                  <a:cubicBezTo>
                    <a:pt x="9" y="34"/>
                    <a:pt x="11" y="38"/>
                    <a:pt x="15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66" name="Freeform 96"/>
            <p:cNvSpPr>
              <a:spLocks noEditPoints="1"/>
            </p:cNvSpPr>
            <p:nvPr/>
          </p:nvSpPr>
          <p:spPr bwMode="auto">
            <a:xfrm>
              <a:off x="9936023" y="4922942"/>
              <a:ext cx="344500" cy="301987"/>
            </a:xfrm>
            <a:custGeom>
              <a:avLst/>
              <a:gdLst>
                <a:gd name="T0" fmla="*/ 144 w 144"/>
                <a:gd name="T1" fmla="*/ 41 h 126"/>
                <a:gd name="T2" fmla="*/ 102 w 144"/>
                <a:gd name="T3" fmla="*/ 0 h 126"/>
                <a:gd name="T4" fmla="*/ 72 w 144"/>
                <a:gd name="T5" fmla="*/ 14 h 126"/>
                <a:gd name="T6" fmla="*/ 41 w 144"/>
                <a:gd name="T7" fmla="*/ 0 h 126"/>
                <a:gd name="T8" fmla="*/ 0 w 144"/>
                <a:gd name="T9" fmla="*/ 41 h 126"/>
                <a:gd name="T10" fmla="*/ 13 w 144"/>
                <a:gd name="T11" fmla="*/ 72 h 126"/>
                <a:gd name="T12" fmla="*/ 13 w 144"/>
                <a:gd name="T13" fmla="*/ 72 h 126"/>
                <a:gd name="T14" fmla="*/ 58 w 144"/>
                <a:gd name="T15" fmla="*/ 117 h 126"/>
                <a:gd name="T16" fmla="*/ 72 w 144"/>
                <a:gd name="T17" fmla="*/ 126 h 126"/>
                <a:gd name="T18" fmla="*/ 85 w 144"/>
                <a:gd name="T19" fmla="*/ 117 h 126"/>
                <a:gd name="T20" fmla="*/ 130 w 144"/>
                <a:gd name="T21" fmla="*/ 72 h 126"/>
                <a:gd name="T22" fmla="*/ 130 w 144"/>
                <a:gd name="T23" fmla="*/ 72 h 126"/>
                <a:gd name="T24" fmla="*/ 144 w 144"/>
                <a:gd name="T25" fmla="*/ 41 h 126"/>
                <a:gd name="T26" fmla="*/ 118 w 144"/>
                <a:gd name="T27" fmla="*/ 59 h 126"/>
                <a:gd name="T28" fmla="*/ 73 w 144"/>
                <a:gd name="T29" fmla="*/ 104 h 126"/>
                <a:gd name="T30" fmla="*/ 72 w 144"/>
                <a:gd name="T31" fmla="*/ 105 h 126"/>
                <a:gd name="T32" fmla="*/ 71 w 144"/>
                <a:gd name="T33" fmla="*/ 104 h 126"/>
                <a:gd name="T34" fmla="*/ 25 w 144"/>
                <a:gd name="T35" fmla="*/ 59 h 126"/>
                <a:gd name="T36" fmla="*/ 18 w 144"/>
                <a:gd name="T37" fmla="*/ 41 h 126"/>
                <a:gd name="T38" fmla="*/ 41 w 144"/>
                <a:gd name="T39" fmla="*/ 18 h 126"/>
                <a:gd name="T40" fmla="*/ 58 w 144"/>
                <a:gd name="T41" fmla="*/ 26 h 126"/>
                <a:gd name="T42" fmla="*/ 72 w 144"/>
                <a:gd name="T43" fmla="*/ 40 h 126"/>
                <a:gd name="T44" fmla="*/ 85 w 144"/>
                <a:gd name="T45" fmla="*/ 26 h 126"/>
                <a:gd name="T46" fmla="*/ 102 w 144"/>
                <a:gd name="T47" fmla="*/ 18 h 126"/>
                <a:gd name="T48" fmla="*/ 126 w 144"/>
                <a:gd name="T49" fmla="*/ 41 h 126"/>
                <a:gd name="T50" fmla="*/ 118 w 144"/>
                <a:gd name="T51" fmla="*/ 5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26">
                  <a:moveTo>
                    <a:pt x="144" y="41"/>
                  </a:moveTo>
                  <a:cubicBezTo>
                    <a:pt x="144" y="19"/>
                    <a:pt x="125" y="0"/>
                    <a:pt x="102" y="0"/>
                  </a:cubicBezTo>
                  <a:cubicBezTo>
                    <a:pt x="90" y="0"/>
                    <a:pt x="79" y="5"/>
                    <a:pt x="72" y="14"/>
                  </a:cubicBezTo>
                  <a:cubicBezTo>
                    <a:pt x="64" y="5"/>
                    <a:pt x="53" y="0"/>
                    <a:pt x="41" y="0"/>
                  </a:cubicBezTo>
                  <a:cubicBezTo>
                    <a:pt x="18" y="0"/>
                    <a:pt x="0" y="19"/>
                    <a:pt x="0" y="41"/>
                  </a:cubicBezTo>
                  <a:cubicBezTo>
                    <a:pt x="0" y="54"/>
                    <a:pt x="5" y="65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63" y="122"/>
                    <a:pt x="67" y="126"/>
                    <a:pt x="72" y="126"/>
                  </a:cubicBezTo>
                  <a:cubicBezTo>
                    <a:pt x="76" y="126"/>
                    <a:pt x="81" y="122"/>
                    <a:pt x="85" y="117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9" y="65"/>
                    <a:pt x="144" y="54"/>
                    <a:pt x="144" y="41"/>
                  </a:cubicBezTo>
                  <a:close/>
                  <a:moveTo>
                    <a:pt x="118" y="59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1" y="105"/>
                    <a:pt x="71" y="10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0" y="54"/>
                    <a:pt x="18" y="48"/>
                    <a:pt x="18" y="41"/>
                  </a:cubicBezTo>
                  <a:cubicBezTo>
                    <a:pt x="18" y="29"/>
                    <a:pt x="28" y="18"/>
                    <a:pt x="41" y="18"/>
                  </a:cubicBezTo>
                  <a:cubicBezTo>
                    <a:pt x="48" y="18"/>
                    <a:pt x="54" y="21"/>
                    <a:pt x="58" y="26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90" y="21"/>
                    <a:pt x="96" y="18"/>
                    <a:pt x="102" y="18"/>
                  </a:cubicBezTo>
                  <a:cubicBezTo>
                    <a:pt x="115" y="18"/>
                    <a:pt x="126" y="29"/>
                    <a:pt x="126" y="41"/>
                  </a:cubicBezTo>
                  <a:cubicBezTo>
                    <a:pt x="126" y="48"/>
                    <a:pt x="123" y="54"/>
                    <a:pt x="118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67" name="Freeform 97"/>
            <p:cNvSpPr>
              <a:spLocks noEditPoints="1"/>
            </p:cNvSpPr>
            <p:nvPr/>
          </p:nvSpPr>
          <p:spPr bwMode="auto">
            <a:xfrm>
              <a:off x="9982933" y="5248384"/>
              <a:ext cx="146595" cy="146595"/>
            </a:xfrm>
            <a:custGeom>
              <a:avLst/>
              <a:gdLst>
                <a:gd name="T0" fmla="*/ 31 w 61"/>
                <a:gd name="T1" fmla="*/ 0 h 61"/>
                <a:gd name="T2" fmla="*/ 0 w 61"/>
                <a:gd name="T3" fmla="*/ 30 h 61"/>
                <a:gd name="T4" fmla="*/ 31 w 61"/>
                <a:gd name="T5" fmla="*/ 61 h 61"/>
                <a:gd name="T6" fmla="*/ 61 w 61"/>
                <a:gd name="T7" fmla="*/ 30 h 61"/>
                <a:gd name="T8" fmla="*/ 31 w 61"/>
                <a:gd name="T9" fmla="*/ 0 h 61"/>
                <a:gd name="T10" fmla="*/ 31 w 61"/>
                <a:gd name="T11" fmla="*/ 55 h 61"/>
                <a:gd name="T12" fmla="*/ 6 w 61"/>
                <a:gd name="T13" fmla="*/ 30 h 61"/>
                <a:gd name="T14" fmla="*/ 31 w 61"/>
                <a:gd name="T15" fmla="*/ 6 h 61"/>
                <a:gd name="T16" fmla="*/ 55 w 61"/>
                <a:gd name="T17" fmla="*/ 30 h 61"/>
                <a:gd name="T18" fmla="*/ 31 w 61"/>
                <a:gd name="T19" fmla="*/ 55 h 61"/>
                <a:gd name="T20" fmla="*/ 27 w 61"/>
                <a:gd name="T21" fmla="*/ 15 h 61"/>
                <a:gd name="T22" fmla="*/ 34 w 61"/>
                <a:gd name="T23" fmla="*/ 15 h 61"/>
                <a:gd name="T24" fmla="*/ 34 w 61"/>
                <a:gd name="T25" fmla="*/ 23 h 61"/>
                <a:gd name="T26" fmla="*/ 27 w 61"/>
                <a:gd name="T27" fmla="*/ 23 h 61"/>
                <a:gd name="T28" fmla="*/ 27 w 61"/>
                <a:gd name="T29" fmla="*/ 15 h 61"/>
                <a:gd name="T30" fmla="*/ 38 w 61"/>
                <a:gd name="T31" fmla="*/ 46 h 61"/>
                <a:gd name="T32" fmla="*/ 23 w 61"/>
                <a:gd name="T33" fmla="*/ 46 h 61"/>
                <a:gd name="T34" fmla="*/ 23 w 61"/>
                <a:gd name="T35" fmla="*/ 42 h 61"/>
                <a:gd name="T36" fmla="*/ 27 w 61"/>
                <a:gd name="T37" fmla="*/ 42 h 61"/>
                <a:gd name="T38" fmla="*/ 27 w 61"/>
                <a:gd name="T39" fmla="*/ 30 h 61"/>
                <a:gd name="T40" fmla="*/ 23 w 61"/>
                <a:gd name="T41" fmla="*/ 30 h 61"/>
                <a:gd name="T42" fmla="*/ 23 w 61"/>
                <a:gd name="T43" fmla="*/ 27 h 61"/>
                <a:gd name="T44" fmla="*/ 34 w 61"/>
                <a:gd name="T45" fmla="*/ 27 h 61"/>
                <a:gd name="T46" fmla="*/ 34 w 61"/>
                <a:gd name="T47" fmla="*/ 42 h 61"/>
                <a:gd name="T48" fmla="*/ 38 w 61"/>
                <a:gd name="T49" fmla="*/ 42 h 61"/>
                <a:gd name="T50" fmla="*/ 38 w 61"/>
                <a:gd name="T51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14" y="0"/>
                    <a:pt x="0" y="14"/>
                    <a:pt x="0" y="30"/>
                  </a:cubicBezTo>
                  <a:cubicBezTo>
                    <a:pt x="0" y="47"/>
                    <a:pt x="14" y="61"/>
                    <a:pt x="31" y="61"/>
                  </a:cubicBezTo>
                  <a:cubicBezTo>
                    <a:pt x="47" y="61"/>
                    <a:pt x="61" y="47"/>
                    <a:pt x="61" y="30"/>
                  </a:cubicBezTo>
                  <a:cubicBezTo>
                    <a:pt x="61" y="14"/>
                    <a:pt x="47" y="0"/>
                    <a:pt x="31" y="0"/>
                  </a:cubicBezTo>
                  <a:close/>
                  <a:moveTo>
                    <a:pt x="31" y="55"/>
                  </a:moveTo>
                  <a:cubicBezTo>
                    <a:pt x="17" y="55"/>
                    <a:pt x="6" y="44"/>
                    <a:pt x="6" y="30"/>
                  </a:cubicBezTo>
                  <a:cubicBezTo>
                    <a:pt x="6" y="17"/>
                    <a:pt x="17" y="6"/>
                    <a:pt x="31" y="6"/>
                  </a:cubicBezTo>
                  <a:cubicBezTo>
                    <a:pt x="44" y="6"/>
                    <a:pt x="55" y="17"/>
                    <a:pt x="55" y="30"/>
                  </a:cubicBezTo>
                  <a:cubicBezTo>
                    <a:pt x="55" y="44"/>
                    <a:pt x="44" y="55"/>
                    <a:pt x="31" y="55"/>
                  </a:cubicBezTo>
                  <a:close/>
                  <a:moveTo>
                    <a:pt x="27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7" y="23"/>
                    <a:pt x="27" y="23"/>
                    <a:pt x="27" y="23"/>
                  </a:cubicBezTo>
                  <a:lnTo>
                    <a:pt x="27" y="15"/>
                  </a:lnTo>
                  <a:close/>
                  <a:moveTo>
                    <a:pt x="38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8" y="42"/>
                    <a:pt x="38" y="42"/>
                    <a:pt x="38" y="42"/>
                  </a:cubicBezTo>
                  <a:lnTo>
                    <a:pt x="38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68" name="Freeform 98"/>
            <p:cNvSpPr>
              <a:spLocks noEditPoints="1"/>
            </p:cNvSpPr>
            <p:nvPr/>
          </p:nvSpPr>
          <p:spPr bwMode="auto">
            <a:xfrm>
              <a:off x="10019582" y="5493199"/>
              <a:ext cx="224291" cy="225757"/>
            </a:xfrm>
            <a:custGeom>
              <a:avLst/>
              <a:gdLst>
                <a:gd name="T0" fmla="*/ 85 w 94"/>
                <a:gd name="T1" fmla="*/ 20 h 94"/>
                <a:gd name="T2" fmla="*/ 37 w 94"/>
                <a:gd name="T3" fmla="*/ 2 h 94"/>
                <a:gd name="T4" fmla="*/ 20 w 94"/>
                <a:gd name="T5" fmla="*/ 10 h 94"/>
                <a:gd name="T6" fmla="*/ 2 w 94"/>
                <a:gd name="T7" fmla="*/ 57 h 94"/>
                <a:gd name="T8" fmla="*/ 10 w 94"/>
                <a:gd name="T9" fmla="*/ 74 h 94"/>
                <a:gd name="T10" fmla="*/ 57 w 94"/>
                <a:gd name="T11" fmla="*/ 92 h 94"/>
                <a:gd name="T12" fmla="*/ 74 w 94"/>
                <a:gd name="T13" fmla="*/ 84 h 94"/>
                <a:gd name="T14" fmla="*/ 92 w 94"/>
                <a:gd name="T15" fmla="*/ 37 h 94"/>
                <a:gd name="T16" fmla="*/ 85 w 94"/>
                <a:gd name="T17" fmla="*/ 20 h 94"/>
                <a:gd name="T18" fmla="*/ 36 w 94"/>
                <a:gd name="T19" fmla="*/ 38 h 94"/>
                <a:gd name="T20" fmla="*/ 62 w 94"/>
                <a:gd name="T21" fmla="*/ 47 h 94"/>
                <a:gd name="T22" fmla="*/ 61 w 94"/>
                <a:gd name="T23" fmla="*/ 52 h 94"/>
                <a:gd name="T24" fmla="*/ 42 w 94"/>
                <a:gd name="T25" fmla="*/ 61 h 94"/>
                <a:gd name="T26" fmla="*/ 33 w 94"/>
                <a:gd name="T27" fmla="*/ 42 h 94"/>
                <a:gd name="T28" fmla="*/ 36 w 94"/>
                <a:gd name="T29" fmla="*/ 38 h 94"/>
                <a:gd name="T30" fmla="*/ 76 w 94"/>
                <a:gd name="T31" fmla="*/ 53 h 94"/>
                <a:gd name="T32" fmla="*/ 69 w 94"/>
                <a:gd name="T33" fmla="*/ 71 h 94"/>
                <a:gd name="T34" fmla="*/ 66 w 94"/>
                <a:gd name="T35" fmla="*/ 80 h 94"/>
                <a:gd name="T36" fmla="*/ 59 w 94"/>
                <a:gd name="T37" fmla="*/ 82 h 94"/>
                <a:gd name="T38" fmla="*/ 15 w 94"/>
                <a:gd name="T39" fmla="*/ 65 h 94"/>
                <a:gd name="T40" fmla="*/ 12 w 94"/>
                <a:gd name="T41" fmla="*/ 59 h 94"/>
                <a:gd name="T42" fmla="*/ 15 w 94"/>
                <a:gd name="T43" fmla="*/ 50 h 94"/>
                <a:gd name="T44" fmla="*/ 22 w 94"/>
                <a:gd name="T45" fmla="*/ 32 h 94"/>
                <a:gd name="T46" fmla="*/ 22 w 94"/>
                <a:gd name="T47" fmla="*/ 32 h 94"/>
                <a:gd name="T48" fmla="*/ 29 w 94"/>
                <a:gd name="T49" fmla="*/ 35 h 94"/>
                <a:gd name="T50" fmla="*/ 27 w 94"/>
                <a:gd name="T51" fmla="*/ 39 h 94"/>
                <a:gd name="T52" fmla="*/ 39 w 94"/>
                <a:gd name="T53" fmla="*/ 67 h 94"/>
                <a:gd name="T54" fmla="*/ 67 w 94"/>
                <a:gd name="T55" fmla="*/ 55 h 94"/>
                <a:gd name="T56" fmla="*/ 69 w 94"/>
                <a:gd name="T57" fmla="*/ 50 h 94"/>
                <a:gd name="T58" fmla="*/ 76 w 94"/>
                <a:gd name="T59" fmla="*/ 53 h 94"/>
                <a:gd name="T60" fmla="*/ 82 w 94"/>
                <a:gd name="T61" fmla="*/ 37 h 94"/>
                <a:gd name="T62" fmla="*/ 79 w 94"/>
                <a:gd name="T63" fmla="*/ 38 h 94"/>
                <a:gd name="T64" fmla="*/ 74 w 94"/>
                <a:gd name="T65" fmla="*/ 37 h 94"/>
                <a:gd name="T66" fmla="*/ 73 w 94"/>
                <a:gd name="T67" fmla="*/ 34 h 94"/>
                <a:gd name="T68" fmla="*/ 74 w 94"/>
                <a:gd name="T69" fmla="*/ 29 h 94"/>
                <a:gd name="T70" fmla="*/ 77 w 94"/>
                <a:gd name="T71" fmla="*/ 28 h 94"/>
                <a:gd name="T72" fmla="*/ 82 w 94"/>
                <a:gd name="T73" fmla="*/ 29 h 94"/>
                <a:gd name="T74" fmla="*/ 83 w 94"/>
                <a:gd name="T75" fmla="*/ 33 h 94"/>
                <a:gd name="T76" fmla="*/ 82 w 94"/>
                <a:gd name="T77" fmla="*/ 3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" h="94">
                  <a:moveTo>
                    <a:pt x="85" y="20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0" y="0"/>
                    <a:pt x="23" y="3"/>
                    <a:pt x="20" y="10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4"/>
                    <a:pt x="3" y="71"/>
                    <a:pt x="10" y="7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64" y="94"/>
                    <a:pt x="71" y="91"/>
                    <a:pt x="74" y="84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4" y="30"/>
                    <a:pt x="91" y="23"/>
                    <a:pt x="85" y="20"/>
                  </a:cubicBezTo>
                  <a:close/>
                  <a:moveTo>
                    <a:pt x="36" y="38"/>
                  </a:moveTo>
                  <a:cubicBezTo>
                    <a:pt x="62" y="47"/>
                    <a:pt x="62" y="47"/>
                    <a:pt x="62" y="47"/>
                  </a:cubicBezTo>
                  <a:cubicBezTo>
                    <a:pt x="62" y="49"/>
                    <a:pt x="61" y="51"/>
                    <a:pt x="61" y="52"/>
                  </a:cubicBezTo>
                  <a:cubicBezTo>
                    <a:pt x="58" y="60"/>
                    <a:pt x="49" y="64"/>
                    <a:pt x="42" y="61"/>
                  </a:cubicBezTo>
                  <a:cubicBezTo>
                    <a:pt x="34" y="58"/>
                    <a:pt x="31" y="49"/>
                    <a:pt x="33" y="42"/>
                  </a:cubicBezTo>
                  <a:cubicBezTo>
                    <a:pt x="34" y="40"/>
                    <a:pt x="35" y="39"/>
                    <a:pt x="36" y="38"/>
                  </a:cubicBezTo>
                  <a:close/>
                  <a:moveTo>
                    <a:pt x="76" y="53"/>
                  </a:moveTo>
                  <a:cubicBezTo>
                    <a:pt x="69" y="71"/>
                    <a:pt x="69" y="71"/>
                    <a:pt x="69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5" y="82"/>
                    <a:pt x="62" y="83"/>
                    <a:pt x="59" y="82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2" y="64"/>
                    <a:pt x="11" y="62"/>
                    <a:pt x="12" y="5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6"/>
                    <a:pt x="27" y="38"/>
                    <a:pt x="27" y="39"/>
                  </a:cubicBezTo>
                  <a:cubicBezTo>
                    <a:pt x="23" y="51"/>
                    <a:pt x="28" y="63"/>
                    <a:pt x="39" y="67"/>
                  </a:cubicBezTo>
                  <a:cubicBezTo>
                    <a:pt x="51" y="72"/>
                    <a:pt x="63" y="66"/>
                    <a:pt x="67" y="55"/>
                  </a:cubicBezTo>
                  <a:cubicBezTo>
                    <a:pt x="68" y="53"/>
                    <a:pt x="68" y="52"/>
                    <a:pt x="69" y="50"/>
                  </a:cubicBezTo>
                  <a:cubicBezTo>
                    <a:pt x="76" y="53"/>
                    <a:pt x="76" y="53"/>
                    <a:pt x="76" y="53"/>
                  </a:cubicBezTo>
                  <a:close/>
                  <a:moveTo>
                    <a:pt x="82" y="37"/>
                  </a:moveTo>
                  <a:cubicBezTo>
                    <a:pt x="81" y="38"/>
                    <a:pt x="80" y="39"/>
                    <a:pt x="79" y="3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3" y="36"/>
                    <a:pt x="72" y="35"/>
                    <a:pt x="73" y="34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5" y="28"/>
                    <a:pt x="76" y="27"/>
                    <a:pt x="77" y="28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3" y="30"/>
                    <a:pt x="84" y="31"/>
                    <a:pt x="83" y="33"/>
                  </a:cubicBezTo>
                  <a:lnTo>
                    <a:pt x="82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69" name="Freeform 99"/>
            <p:cNvSpPr>
              <a:spLocks noEditPoints="1"/>
            </p:cNvSpPr>
            <p:nvPr/>
          </p:nvSpPr>
          <p:spPr bwMode="auto">
            <a:xfrm>
              <a:off x="10158848" y="4472896"/>
              <a:ext cx="126072" cy="126072"/>
            </a:xfrm>
            <a:custGeom>
              <a:avLst/>
              <a:gdLst>
                <a:gd name="T0" fmla="*/ 44 w 53"/>
                <a:gd name="T1" fmla="*/ 0 h 53"/>
                <a:gd name="T2" fmla="*/ 9 w 53"/>
                <a:gd name="T3" fmla="*/ 0 h 53"/>
                <a:gd name="T4" fmla="*/ 0 w 53"/>
                <a:gd name="T5" fmla="*/ 9 h 53"/>
                <a:gd name="T6" fmla="*/ 0 w 53"/>
                <a:gd name="T7" fmla="*/ 44 h 53"/>
                <a:gd name="T8" fmla="*/ 9 w 53"/>
                <a:gd name="T9" fmla="*/ 53 h 53"/>
                <a:gd name="T10" fmla="*/ 44 w 53"/>
                <a:gd name="T11" fmla="*/ 53 h 53"/>
                <a:gd name="T12" fmla="*/ 53 w 53"/>
                <a:gd name="T13" fmla="*/ 44 h 53"/>
                <a:gd name="T14" fmla="*/ 53 w 53"/>
                <a:gd name="T15" fmla="*/ 9 h 53"/>
                <a:gd name="T16" fmla="*/ 44 w 53"/>
                <a:gd name="T17" fmla="*/ 0 h 53"/>
                <a:gd name="T18" fmla="*/ 20 w 53"/>
                <a:gd name="T19" fmla="*/ 43 h 53"/>
                <a:gd name="T20" fmla="*/ 13 w 53"/>
                <a:gd name="T21" fmla="*/ 43 h 53"/>
                <a:gd name="T22" fmla="*/ 13 w 53"/>
                <a:gd name="T23" fmla="*/ 20 h 53"/>
                <a:gd name="T24" fmla="*/ 20 w 53"/>
                <a:gd name="T25" fmla="*/ 20 h 53"/>
                <a:gd name="T26" fmla="*/ 20 w 53"/>
                <a:gd name="T27" fmla="*/ 43 h 53"/>
                <a:gd name="T28" fmla="*/ 17 w 53"/>
                <a:gd name="T29" fmla="*/ 16 h 53"/>
                <a:gd name="T30" fmla="*/ 13 w 53"/>
                <a:gd name="T31" fmla="*/ 13 h 53"/>
                <a:gd name="T32" fmla="*/ 17 w 53"/>
                <a:gd name="T33" fmla="*/ 10 h 53"/>
                <a:gd name="T34" fmla="*/ 20 w 53"/>
                <a:gd name="T35" fmla="*/ 13 h 53"/>
                <a:gd name="T36" fmla="*/ 17 w 53"/>
                <a:gd name="T37" fmla="*/ 16 h 53"/>
                <a:gd name="T38" fmla="*/ 43 w 53"/>
                <a:gd name="T39" fmla="*/ 43 h 53"/>
                <a:gd name="T40" fmla="*/ 37 w 53"/>
                <a:gd name="T41" fmla="*/ 43 h 53"/>
                <a:gd name="T42" fmla="*/ 37 w 53"/>
                <a:gd name="T43" fmla="*/ 30 h 53"/>
                <a:gd name="T44" fmla="*/ 33 w 53"/>
                <a:gd name="T45" fmla="*/ 26 h 53"/>
                <a:gd name="T46" fmla="*/ 30 w 53"/>
                <a:gd name="T47" fmla="*/ 30 h 53"/>
                <a:gd name="T48" fmla="*/ 30 w 53"/>
                <a:gd name="T49" fmla="*/ 43 h 53"/>
                <a:gd name="T50" fmla="*/ 23 w 53"/>
                <a:gd name="T51" fmla="*/ 43 h 53"/>
                <a:gd name="T52" fmla="*/ 23 w 53"/>
                <a:gd name="T53" fmla="*/ 20 h 53"/>
                <a:gd name="T54" fmla="*/ 30 w 53"/>
                <a:gd name="T55" fmla="*/ 20 h 53"/>
                <a:gd name="T56" fmla="*/ 30 w 53"/>
                <a:gd name="T57" fmla="*/ 24 h 53"/>
                <a:gd name="T58" fmla="*/ 36 w 53"/>
                <a:gd name="T59" fmla="*/ 20 h 53"/>
                <a:gd name="T60" fmla="*/ 43 w 53"/>
                <a:gd name="T61" fmla="*/ 28 h 53"/>
                <a:gd name="T62" fmla="*/ 43 w 53"/>
                <a:gd name="T63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3" h="53">
                  <a:moveTo>
                    <a:pt x="4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9"/>
                    <a:pt x="4" y="53"/>
                    <a:pt x="9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9" y="53"/>
                    <a:pt x="53" y="49"/>
                    <a:pt x="53" y="44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4"/>
                    <a:pt x="49" y="0"/>
                    <a:pt x="44" y="0"/>
                  </a:cubicBezTo>
                  <a:close/>
                  <a:moveTo>
                    <a:pt x="20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43"/>
                  </a:lnTo>
                  <a:close/>
                  <a:moveTo>
                    <a:pt x="17" y="16"/>
                  </a:moveTo>
                  <a:cubicBezTo>
                    <a:pt x="15" y="16"/>
                    <a:pt x="13" y="15"/>
                    <a:pt x="13" y="13"/>
                  </a:cubicBezTo>
                  <a:cubicBezTo>
                    <a:pt x="13" y="11"/>
                    <a:pt x="15" y="10"/>
                    <a:pt x="17" y="10"/>
                  </a:cubicBezTo>
                  <a:cubicBezTo>
                    <a:pt x="18" y="10"/>
                    <a:pt x="20" y="11"/>
                    <a:pt x="20" y="13"/>
                  </a:cubicBezTo>
                  <a:cubicBezTo>
                    <a:pt x="20" y="15"/>
                    <a:pt x="18" y="16"/>
                    <a:pt x="17" y="16"/>
                  </a:cubicBezTo>
                  <a:close/>
                  <a:moveTo>
                    <a:pt x="43" y="43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8"/>
                    <a:pt x="35" y="26"/>
                    <a:pt x="33" y="26"/>
                  </a:cubicBezTo>
                  <a:cubicBezTo>
                    <a:pt x="31" y="26"/>
                    <a:pt x="30" y="28"/>
                    <a:pt x="30" y="3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2"/>
                    <a:pt x="33" y="20"/>
                    <a:pt x="36" y="20"/>
                  </a:cubicBezTo>
                  <a:cubicBezTo>
                    <a:pt x="40" y="20"/>
                    <a:pt x="43" y="23"/>
                    <a:pt x="43" y="28"/>
                  </a:cubicBezTo>
                  <a:lnTo>
                    <a:pt x="43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70" name="Freeform 100"/>
            <p:cNvSpPr>
              <a:spLocks noEditPoints="1"/>
            </p:cNvSpPr>
            <p:nvPr/>
          </p:nvSpPr>
          <p:spPr bwMode="auto">
            <a:xfrm>
              <a:off x="10048902" y="4298446"/>
              <a:ext cx="231620" cy="145129"/>
            </a:xfrm>
            <a:custGeom>
              <a:avLst/>
              <a:gdLst>
                <a:gd name="T0" fmla="*/ 49 w 158"/>
                <a:gd name="T1" fmla="*/ 70 h 99"/>
                <a:gd name="T2" fmla="*/ 49 w 158"/>
                <a:gd name="T3" fmla="*/ 39 h 99"/>
                <a:gd name="T4" fmla="*/ 78 w 158"/>
                <a:gd name="T5" fmla="*/ 39 h 99"/>
                <a:gd name="T6" fmla="*/ 39 w 158"/>
                <a:gd name="T7" fmla="*/ 0 h 99"/>
                <a:gd name="T8" fmla="*/ 0 w 158"/>
                <a:gd name="T9" fmla="*/ 39 h 99"/>
                <a:gd name="T10" fmla="*/ 29 w 158"/>
                <a:gd name="T11" fmla="*/ 39 h 99"/>
                <a:gd name="T12" fmla="*/ 29 w 158"/>
                <a:gd name="T13" fmla="*/ 89 h 99"/>
                <a:gd name="T14" fmla="*/ 88 w 158"/>
                <a:gd name="T15" fmla="*/ 89 h 99"/>
                <a:gd name="T16" fmla="*/ 68 w 158"/>
                <a:gd name="T17" fmla="*/ 70 h 99"/>
                <a:gd name="T18" fmla="*/ 49 w 158"/>
                <a:gd name="T19" fmla="*/ 70 h 99"/>
                <a:gd name="T20" fmla="*/ 129 w 158"/>
                <a:gd name="T21" fmla="*/ 58 h 99"/>
                <a:gd name="T22" fmla="*/ 129 w 158"/>
                <a:gd name="T23" fmla="*/ 9 h 99"/>
                <a:gd name="T24" fmla="*/ 68 w 158"/>
                <a:gd name="T25" fmla="*/ 9 h 99"/>
                <a:gd name="T26" fmla="*/ 88 w 158"/>
                <a:gd name="T27" fmla="*/ 29 h 99"/>
                <a:gd name="T28" fmla="*/ 107 w 158"/>
                <a:gd name="T29" fmla="*/ 29 h 99"/>
                <a:gd name="T30" fmla="*/ 107 w 158"/>
                <a:gd name="T31" fmla="*/ 58 h 99"/>
                <a:gd name="T32" fmla="*/ 78 w 158"/>
                <a:gd name="T33" fmla="*/ 58 h 99"/>
                <a:gd name="T34" fmla="*/ 119 w 158"/>
                <a:gd name="T35" fmla="*/ 99 h 99"/>
                <a:gd name="T36" fmla="*/ 158 w 158"/>
                <a:gd name="T37" fmla="*/ 58 h 99"/>
                <a:gd name="T38" fmla="*/ 129 w 158"/>
                <a:gd name="T39" fmla="*/ 5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8" h="99">
                  <a:moveTo>
                    <a:pt x="49" y="70"/>
                  </a:moveTo>
                  <a:lnTo>
                    <a:pt x="49" y="39"/>
                  </a:lnTo>
                  <a:lnTo>
                    <a:pt x="78" y="39"/>
                  </a:lnTo>
                  <a:lnTo>
                    <a:pt x="39" y="0"/>
                  </a:lnTo>
                  <a:lnTo>
                    <a:pt x="0" y="39"/>
                  </a:lnTo>
                  <a:lnTo>
                    <a:pt x="29" y="39"/>
                  </a:lnTo>
                  <a:lnTo>
                    <a:pt x="29" y="89"/>
                  </a:lnTo>
                  <a:lnTo>
                    <a:pt x="88" y="89"/>
                  </a:lnTo>
                  <a:lnTo>
                    <a:pt x="68" y="70"/>
                  </a:lnTo>
                  <a:lnTo>
                    <a:pt x="49" y="70"/>
                  </a:lnTo>
                  <a:close/>
                  <a:moveTo>
                    <a:pt x="129" y="58"/>
                  </a:moveTo>
                  <a:lnTo>
                    <a:pt x="129" y="9"/>
                  </a:lnTo>
                  <a:lnTo>
                    <a:pt x="68" y="9"/>
                  </a:lnTo>
                  <a:lnTo>
                    <a:pt x="88" y="29"/>
                  </a:lnTo>
                  <a:lnTo>
                    <a:pt x="107" y="29"/>
                  </a:lnTo>
                  <a:lnTo>
                    <a:pt x="107" y="58"/>
                  </a:lnTo>
                  <a:lnTo>
                    <a:pt x="78" y="58"/>
                  </a:lnTo>
                  <a:lnTo>
                    <a:pt x="119" y="99"/>
                  </a:lnTo>
                  <a:lnTo>
                    <a:pt x="158" y="58"/>
                  </a:lnTo>
                  <a:lnTo>
                    <a:pt x="129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71" name="Freeform 101"/>
            <p:cNvSpPr>
              <a:spLocks noEditPoints="1"/>
            </p:cNvSpPr>
            <p:nvPr/>
          </p:nvSpPr>
          <p:spPr bwMode="auto">
            <a:xfrm>
              <a:off x="10246804" y="3528822"/>
              <a:ext cx="240416" cy="241882"/>
            </a:xfrm>
            <a:custGeom>
              <a:avLst/>
              <a:gdLst>
                <a:gd name="T0" fmla="*/ 96 w 100"/>
                <a:gd name="T1" fmla="*/ 85 h 101"/>
                <a:gd name="T2" fmla="*/ 73 w 100"/>
                <a:gd name="T3" fmla="*/ 65 h 101"/>
                <a:gd name="T4" fmla="*/ 66 w 100"/>
                <a:gd name="T5" fmla="*/ 62 h 101"/>
                <a:gd name="T6" fmla="*/ 74 w 100"/>
                <a:gd name="T7" fmla="*/ 37 h 101"/>
                <a:gd name="T8" fmla="*/ 37 w 100"/>
                <a:gd name="T9" fmla="*/ 0 h 101"/>
                <a:gd name="T10" fmla="*/ 0 w 100"/>
                <a:gd name="T11" fmla="*/ 37 h 101"/>
                <a:gd name="T12" fmla="*/ 37 w 100"/>
                <a:gd name="T13" fmla="*/ 75 h 101"/>
                <a:gd name="T14" fmla="*/ 61 w 100"/>
                <a:gd name="T15" fmla="*/ 66 h 101"/>
                <a:gd name="T16" fmla="*/ 64 w 100"/>
                <a:gd name="T17" fmla="*/ 73 h 101"/>
                <a:gd name="T18" fmla="*/ 84 w 100"/>
                <a:gd name="T19" fmla="*/ 96 h 101"/>
                <a:gd name="T20" fmla="*/ 97 w 100"/>
                <a:gd name="T21" fmla="*/ 97 h 101"/>
                <a:gd name="T22" fmla="*/ 96 w 100"/>
                <a:gd name="T23" fmla="*/ 85 h 101"/>
                <a:gd name="T24" fmla="*/ 37 w 100"/>
                <a:gd name="T25" fmla="*/ 62 h 101"/>
                <a:gd name="T26" fmla="*/ 12 w 100"/>
                <a:gd name="T27" fmla="*/ 37 h 101"/>
                <a:gd name="T28" fmla="*/ 37 w 100"/>
                <a:gd name="T29" fmla="*/ 12 h 101"/>
                <a:gd name="T30" fmla="*/ 62 w 100"/>
                <a:gd name="T31" fmla="*/ 37 h 101"/>
                <a:gd name="T32" fmla="*/ 37 w 100"/>
                <a:gd name="T33" fmla="*/ 6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1">
                  <a:moveTo>
                    <a:pt x="96" y="8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70" y="62"/>
                    <a:pt x="68" y="61"/>
                    <a:pt x="66" y="62"/>
                  </a:cubicBezTo>
                  <a:cubicBezTo>
                    <a:pt x="71" y="55"/>
                    <a:pt x="74" y="47"/>
                    <a:pt x="74" y="37"/>
                  </a:cubicBezTo>
                  <a:cubicBezTo>
                    <a:pt x="74" y="17"/>
                    <a:pt x="58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46" y="75"/>
                    <a:pt x="55" y="71"/>
                    <a:pt x="61" y="66"/>
                  </a:cubicBezTo>
                  <a:cubicBezTo>
                    <a:pt x="61" y="68"/>
                    <a:pt x="62" y="70"/>
                    <a:pt x="64" y="7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8" y="100"/>
                    <a:pt x="94" y="101"/>
                    <a:pt x="97" y="97"/>
                  </a:cubicBezTo>
                  <a:cubicBezTo>
                    <a:pt x="100" y="94"/>
                    <a:pt x="100" y="88"/>
                    <a:pt x="96" y="85"/>
                  </a:cubicBezTo>
                  <a:close/>
                  <a:moveTo>
                    <a:pt x="37" y="62"/>
                  </a:moveTo>
                  <a:cubicBezTo>
                    <a:pt x="23" y="62"/>
                    <a:pt x="12" y="51"/>
                    <a:pt x="12" y="37"/>
                  </a:cubicBezTo>
                  <a:cubicBezTo>
                    <a:pt x="12" y="24"/>
                    <a:pt x="23" y="12"/>
                    <a:pt x="37" y="12"/>
                  </a:cubicBezTo>
                  <a:cubicBezTo>
                    <a:pt x="51" y="12"/>
                    <a:pt x="62" y="24"/>
                    <a:pt x="62" y="37"/>
                  </a:cubicBezTo>
                  <a:cubicBezTo>
                    <a:pt x="62" y="51"/>
                    <a:pt x="51" y="62"/>
                    <a:pt x="37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72" name="Freeform 102"/>
            <p:cNvSpPr/>
            <p:nvPr/>
          </p:nvSpPr>
          <p:spPr bwMode="auto">
            <a:xfrm>
              <a:off x="10000525" y="3499503"/>
              <a:ext cx="296122" cy="287327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73" name="Freeform 103"/>
            <p:cNvSpPr>
              <a:spLocks noEditPoints="1"/>
            </p:cNvSpPr>
            <p:nvPr/>
          </p:nvSpPr>
          <p:spPr bwMode="auto">
            <a:xfrm>
              <a:off x="10057696" y="5727751"/>
              <a:ext cx="98219" cy="155392"/>
            </a:xfrm>
            <a:custGeom>
              <a:avLst/>
              <a:gdLst>
                <a:gd name="T0" fmla="*/ 21 w 41"/>
                <a:gd name="T1" fmla="*/ 0 h 65"/>
                <a:gd name="T2" fmla="*/ 0 w 41"/>
                <a:gd name="T3" fmla="*/ 20 h 65"/>
                <a:gd name="T4" fmla="*/ 21 w 41"/>
                <a:gd name="T5" fmla="*/ 65 h 65"/>
                <a:gd name="T6" fmla="*/ 41 w 41"/>
                <a:gd name="T7" fmla="*/ 20 h 65"/>
                <a:gd name="T8" fmla="*/ 21 w 41"/>
                <a:gd name="T9" fmla="*/ 0 h 65"/>
                <a:gd name="T10" fmla="*/ 21 w 41"/>
                <a:gd name="T11" fmla="*/ 33 h 65"/>
                <a:gd name="T12" fmla="*/ 8 w 41"/>
                <a:gd name="T13" fmla="*/ 20 h 65"/>
                <a:gd name="T14" fmla="*/ 21 w 41"/>
                <a:gd name="T15" fmla="*/ 8 h 65"/>
                <a:gd name="T16" fmla="*/ 33 w 41"/>
                <a:gd name="T17" fmla="*/ 20 h 65"/>
                <a:gd name="T18" fmla="*/ 21 w 41"/>
                <a:gd name="T19" fmla="*/ 33 h 65"/>
                <a:gd name="T20" fmla="*/ 13 w 41"/>
                <a:gd name="T21" fmla="*/ 20 h 65"/>
                <a:gd name="T22" fmla="*/ 21 w 41"/>
                <a:gd name="T23" fmla="*/ 28 h 65"/>
                <a:gd name="T24" fmla="*/ 29 w 41"/>
                <a:gd name="T25" fmla="*/ 20 h 65"/>
                <a:gd name="T26" fmla="*/ 21 w 41"/>
                <a:gd name="T27" fmla="*/ 12 h 65"/>
                <a:gd name="T28" fmla="*/ 13 w 41"/>
                <a:gd name="T29" fmla="*/ 2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65">
                  <a:moveTo>
                    <a:pt x="21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41"/>
                    <a:pt x="21" y="65"/>
                    <a:pt x="21" y="65"/>
                  </a:cubicBezTo>
                  <a:cubicBezTo>
                    <a:pt x="21" y="65"/>
                    <a:pt x="41" y="41"/>
                    <a:pt x="41" y="20"/>
                  </a:cubicBezTo>
                  <a:cubicBezTo>
                    <a:pt x="41" y="9"/>
                    <a:pt x="32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8" y="27"/>
                    <a:pt x="8" y="20"/>
                  </a:cubicBezTo>
                  <a:cubicBezTo>
                    <a:pt x="8" y="13"/>
                    <a:pt x="14" y="8"/>
                    <a:pt x="21" y="8"/>
                  </a:cubicBezTo>
                  <a:cubicBezTo>
                    <a:pt x="28" y="8"/>
                    <a:pt x="33" y="13"/>
                    <a:pt x="33" y="20"/>
                  </a:cubicBezTo>
                  <a:cubicBezTo>
                    <a:pt x="33" y="27"/>
                    <a:pt x="28" y="33"/>
                    <a:pt x="21" y="33"/>
                  </a:cubicBezTo>
                  <a:close/>
                  <a:moveTo>
                    <a:pt x="13" y="20"/>
                  </a:moveTo>
                  <a:cubicBezTo>
                    <a:pt x="13" y="25"/>
                    <a:pt x="16" y="28"/>
                    <a:pt x="21" y="28"/>
                  </a:cubicBezTo>
                  <a:cubicBezTo>
                    <a:pt x="25" y="28"/>
                    <a:pt x="29" y="25"/>
                    <a:pt x="29" y="20"/>
                  </a:cubicBezTo>
                  <a:cubicBezTo>
                    <a:pt x="29" y="16"/>
                    <a:pt x="25" y="12"/>
                    <a:pt x="21" y="12"/>
                  </a:cubicBezTo>
                  <a:cubicBezTo>
                    <a:pt x="16" y="12"/>
                    <a:pt x="13" y="16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74" name="Freeform 104"/>
            <p:cNvSpPr>
              <a:spLocks noEditPoints="1"/>
            </p:cNvSpPr>
            <p:nvPr/>
          </p:nvSpPr>
          <p:spPr bwMode="auto">
            <a:xfrm>
              <a:off x="9950682" y="5894870"/>
              <a:ext cx="152459" cy="206699"/>
            </a:xfrm>
            <a:custGeom>
              <a:avLst/>
              <a:gdLst>
                <a:gd name="T0" fmla="*/ 58 w 64"/>
                <a:gd name="T1" fmla="*/ 9 h 86"/>
                <a:gd name="T2" fmla="*/ 24 w 64"/>
                <a:gd name="T3" fmla="*/ 1 h 86"/>
                <a:gd name="T4" fmla="*/ 16 w 64"/>
                <a:gd name="T5" fmla="*/ 7 h 86"/>
                <a:gd name="T6" fmla="*/ 1 w 64"/>
                <a:gd name="T7" fmla="*/ 68 h 86"/>
                <a:gd name="T8" fmla="*/ 6 w 64"/>
                <a:gd name="T9" fmla="*/ 77 h 86"/>
                <a:gd name="T10" fmla="*/ 39 w 64"/>
                <a:gd name="T11" fmla="*/ 85 h 86"/>
                <a:gd name="T12" fmla="*/ 48 w 64"/>
                <a:gd name="T13" fmla="*/ 80 h 86"/>
                <a:gd name="T14" fmla="*/ 63 w 64"/>
                <a:gd name="T15" fmla="*/ 18 h 86"/>
                <a:gd name="T16" fmla="*/ 58 w 64"/>
                <a:gd name="T17" fmla="*/ 9 h 86"/>
                <a:gd name="T18" fmla="*/ 31 w 64"/>
                <a:gd name="T19" fmla="*/ 7 h 86"/>
                <a:gd name="T20" fmla="*/ 50 w 64"/>
                <a:gd name="T21" fmla="*/ 11 h 86"/>
                <a:gd name="T22" fmla="*/ 49 w 64"/>
                <a:gd name="T23" fmla="*/ 14 h 86"/>
                <a:gd name="T24" fmla="*/ 30 w 64"/>
                <a:gd name="T25" fmla="*/ 9 h 86"/>
                <a:gd name="T26" fmla="*/ 31 w 64"/>
                <a:gd name="T27" fmla="*/ 7 h 86"/>
                <a:gd name="T28" fmla="*/ 24 w 64"/>
                <a:gd name="T29" fmla="*/ 76 h 86"/>
                <a:gd name="T30" fmla="*/ 20 w 64"/>
                <a:gd name="T31" fmla="*/ 71 h 86"/>
                <a:gd name="T32" fmla="*/ 26 w 64"/>
                <a:gd name="T33" fmla="*/ 67 h 86"/>
                <a:gd name="T34" fmla="*/ 30 w 64"/>
                <a:gd name="T35" fmla="*/ 73 h 86"/>
                <a:gd name="T36" fmla="*/ 24 w 64"/>
                <a:gd name="T37" fmla="*/ 76 h 86"/>
                <a:gd name="T38" fmla="*/ 46 w 64"/>
                <a:gd name="T39" fmla="*/ 67 h 86"/>
                <a:gd name="T40" fmla="*/ 8 w 64"/>
                <a:gd name="T41" fmla="*/ 58 h 86"/>
                <a:gd name="T42" fmla="*/ 20 w 64"/>
                <a:gd name="T43" fmla="*/ 10 h 86"/>
                <a:gd name="T44" fmla="*/ 58 w 64"/>
                <a:gd name="T45" fmla="*/ 19 h 86"/>
                <a:gd name="T46" fmla="*/ 46 w 64"/>
                <a:gd name="T47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86">
                  <a:moveTo>
                    <a:pt x="58" y="9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1" y="0"/>
                    <a:pt x="17" y="3"/>
                    <a:pt x="16" y="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2"/>
                    <a:pt x="2" y="76"/>
                    <a:pt x="6" y="77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3" y="86"/>
                    <a:pt x="47" y="84"/>
                    <a:pt x="48" y="8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4"/>
                    <a:pt x="61" y="10"/>
                    <a:pt x="58" y="9"/>
                  </a:cubicBezTo>
                  <a:close/>
                  <a:moveTo>
                    <a:pt x="31" y="7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0" y="9"/>
                    <a:pt x="30" y="9"/>
                    <a:pt x="30" y="9"/>
                  </a:cubicBezTo>
                  <a:lnTo>
                    <a:pt x="31" y="7"/>
                  </a:lnTo>
                  <a:close/>
                  <a:moveTo>
                    <a:pt x="24" y="76"/>
                  </a:moveTo>
                  <a:cubicBezTo>
                    <a:pt x="21" y="76"/>
                    <a:pt x="19" y="73"/>
                    <a:pt x="20" y="71"/>
                  </a:cubicBezTo>
                  <a:cubicBezTo>
                    <a:pt x="21" y="68"/>
                    <a:pt x="23" y="66"/>
                    <a:pt x="26" y="67"/>
                  </a:cubicBezTo>
                  <a:cubicBezTo>
                    <a:pt x="29" y="68"/>
                    <a:pt x="30" y="70"/>
                    <a:pt x="30" y="73"/>
                  </a:cubicBezTo>
                  <a:cubicBezTo>
                    <a:pt x="29" y="75"/>
                    <a:pt x="26" y="77"/>
                    <a:pt x="24" y="76"/>
                  </a:cubicBezTo>
                  <a:close/>
                  <a:moveTo>
                    <a:pt x="46" y="67"/>
                  </a:moveTo>
                  <a:cubicBezTo>
                    <a:pt x="8" y="58"/>
                    <a:pt x="8" y="58"/>
                    <a:pt x="8" y="5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58" y="19"/>
                    <a:pt x="58" y="19"/>
                    <a:pt x="58" y="19"/>
                  </a:cubicBezTo>
                  <a:lnTo>
                    <a:pt x="46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75" name="Freeform 105"/>
            <p:cNvSpPr>
              <a:spLocks noEditPoints="1"/>
            </p:cNvSpPr>
            <p:nvPr/>
          </p:nvSpPr>
          <p:spPr bwMode="auto">
            <a:xfrm>
              <a:off x="9916966" y="4480225"/>
              <a:ext cx="205233" cy="155392"/>
            </a:xfrm>
            <a:custGeom>
              <a:avLst/>
              <a:gdLst>
                <a:gd name="T0" fmla="*/ 75 w 86"/>
                <a:gd name="T1" fmla="*/ 11 h 65"/>
                <a:gd name="T2" fmla="*/ 75 w 86"/>
                <a:gd name="T3" fmla="*/ 0 h 65"/>
                <a:gd name="T4" fmla="*/ 0 w 86"/>
                <a:gd name="T5" fmla="*/ 0 h 65"/>
                <a:gd name="T6" fmla="*/ 0 w 86"/>
                <a:gd name="T7" fmla="*/ 60 h 65"/>
                <a:gd name="T8" fmla="*/ 5 w 86"/>
                <a:gd name="T9" fmla="*/ 65 h 65"/>
                <a:gd name="T10" fmla="*/ 78 w 86"/>
                <a:gd name="T11" fmla="*/ 65 h 65"/>
                <a:gd name="T12" fmla="*/ 86 w 86"/>
                <a:gd name="T13" fmla="*/ 57 h 65"/>
                <a:gd name="T14" fmla="*/ 86 w 86"/>
                <a:gd name="T15" fmla="*/ 11 h 65"/>
                <a:gd name="T16" fmla="*/ 75 w 86"/>
                <a:gd name="T17" fmla="*/ 11 h 65"/>
                <a:gd name="T18" fmla="*/ 70 w 86"/>
                <a:gd name="T19" fmla="*/ 60 h 65"/>
                <a:gd name="T20" fmla="*/ 5 w 86"/>
                <a:gd name="T21" fmla="*/ 60 h 65"/>
                <a:gd name="T22" fmla="*/ 5 w 86"/>
                <a:gd name="T23" fmla="*/ 5 h 65"/>
                <a:gd name="T24" fmla="*/ 70 w 86"/>
                <a:gd name="T25" fmla="*/ 5 h 65"/>
                <a:gd name="T26" fmla="*/ 70 w 86"/>
                <a:gd name="T27" fmla="*/ 60 h 65"/>
                <a:gd name="T28" fmla="*/ 10 w 86"/>
                <a:gd name="T29" fmla="*/ 16 h 65"/>
                <a:gd name="T30" fmla="*/ 64 w 86"/>
                <a:gd name="T31" fmla="*/ 16 h 65"/>
                <a:gd name="T32" fmla="*/ 64 w 86"/>
                <a:gd name="T33" fmla="*/ 22 h 65"/>
                <a:gd name="T34" fmla="*/ 10 w 86"/>
                <a:gd name="T35" fmla="*/ 22 h 65"/>
                <a:gd name="T36" fmla="*/ 10 w 86"/>
                <a:gd name="T37" fmla="*/ 16 h 65"/>
                <a:gd name="T38" fmla="*/ 43 w 86"/>
                <a:gd name="T39" fmla="*/ 27 h 65"/>
                <a:gd name="T40" fmla="*/ 64 w 86"/>
                <a:gd name="T41" fmla="*/ 27 h 65"/>
                <a:gd name="T42" fmla="*/ 64 w 86"/>
                <a:gd name="T43" fmla="*/ 32 h 65"/>
                <a:gd name="T44" fmla="*/ 43 w 86"/>
                <a:gd name="T45" fmla="*/ 32 h 65"/>
                <a:gd name="T46" fmla="*/ 43 w 86"/>
                <a:gd name="T47" fmla="*/ 27 h 65"/>
                <a:gd name="T48" fmla="*/ 43 w 86"/>
                <a:gd name="T49" fmla="*/ 38 h 65"/>
                <a:gd name="T50" fmla="*/ 64 w 86"/>
                <a:gd name="T51" fmla="*/ 38 h 65"/>
                <a:gd name="T52" fmla="*/ 64 w 86"/>
                <a:gd name="T53" fmla="*/ 43 h 65"/>
                <a:gd name="T54" fmla="*/ 43 w 86"/>
                <a:gd name="T55" fmla="*/ 43 h 65"/>
                <a:gd name="T56" fmla="*/ 43 w 86"/>
                <a:gd name="T57" fmla="*/ 38 h 65"/>
                <a:gd name="T58" fmla="*/ 43 w 86"/>
                <a:gd name="T59" fmla="*/ 49 h 65"/>
                <a:gd name="T60" fmla="*/ 59 w 86"/>
                <a:gd name="T61" fmla="*/ 49 h 65"/>
                <a:gd name="T62" fmla="*/ 59 w 86"/>
                <a:gd name="T63" fmla="*/ 54 h 65"/>
                <a:gd name="T64" fmla="*/ 43 w 86"/>
                <a:gd name="T65" fmla="*/ 54 h 65"/>
                <a:gd name="T66" fmla="*/ 43 w 86"/>
                <a:gd name="T67" fmla="*/ 49 h 65"/>
                <a:gd name="T68" fmla="*/ 10 w 86"/>
                <a:gd name="T69" fmla="*/ 27 h 65"/>
                <a:gd name="T70" fmla="*/ 37 w 86"/>
                <a:gd name="T71" fmla="*/ 27 h 65"/>
                <a:gd name="T72" fmla="*/ 37 w 86"/>
                <a:gd name="T73" fmla="*/ 54 h 65"/>
                <a:gd name="T74" fmla="*/ 10 w 86"/>
                <a:gd name="T75" fmla="*/ 54 h 65"/>
                <a:gd name="T76" fmla="*/ 10 w 86"/>
                <a:gd name="T77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6" h="65">
                  <a:moveTo>
                    <a:pt x="75" y="11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5"/>
                    <a:pt x="5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2" y="65"/>
                    <a:pt x="86" y="61"/>
                    <a:pt x="86" y="57"/>
                  </a:cubicBezTo>
                  <a:cubicBezTo>
                    <a:pt x="86" y="11"/>
                    <a:pt x="86" y="11"/>
                    <a:pt x="86" y="11"/>
                  </a:cubicBezTo>
                  <a:lnTo>
                    <a:pt x="75" y="11"/>
                  </a:lnTo>
                  <a:close/>
                  <a:moveTo>
                    <a:pt x="70" y="60"/>
                  </a:moveTo>
                  <a:cubicBezTo>
                    <a:pt x="5" y="60"/>
                    <a:pt x="5" y="60"/>
                    <a:pt x="5" y="6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0" y="5"/>
                    <a:pt x="70" y="5"/>
                    <a:pt x="70" y="5"/>
                  </a:cubicBezTo>
                  <a:lnTo>
                    <a:pt x="70" y="60"/>
                  </a:lnTo>
                  <a:close/>
                  <a:moveTo>
                    <a:pt x="10" y="16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10" y="22"/>
                    <a:pt x="10" y="22"/>
                    <a:pt x="10" y="22"/>
                  </a:cubicBezTo>
                  <a:lnTo>
                    <a:pt x="10" y="16"/>
                  </a:lnTo>
                  <a:close/>
                  <a:moveTo>
                    <a:pt x="43" y="27"/>
                  </a:moveTo>
                  <a:cubicBezTo>
                    <a:pt x="64" y="27"/>
                    <a:pt x="64" y="27"/>
                    <a:pt x="64" y="27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43" y="32"/>
                    <a:pt x="43" y="32"/>
                    <a:pt x="43" y="32"/>
                  </a:cubicBezTo>
                  <a:lnTo>
                    <a:pt x="43" y="27"/>
                  </a:lnTo>
                  <a:close/>
                  <a:moveTo>
                    <a:pt x="43" y="38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43" y="43"/>
                    <a:pt x="43" y="43"/>
                    <a:pt x="43" y="43"/>
                  </a:cubicBezTo>
                  <a:lnTo>
                    <a:pt x="43" y="38"/>
                  </a:lnTo>
                  <a:close/>
                  <a:moveTo>
                    <a:pt x="43" y="49"/>
                  </a:moveTo>
                  <a:cubicBezTo>
                    <a:pt x="59" y="49"/>
                    <a:pt x="59" y="49"/>
                    <a:pt x="59" y="49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43" y="54"/>
                    <a:pt x="43" y="54"/>
                    <a:pt x="43" y="54"/>
                  </a:cubicBezTo>
                  <a:lnTo>
                    <a:pt x="43" y="49"/>
                  </a:lnTo>
                  <a:close/>
                  <a:moveTo>
                    <a:pt x="10" y="27"/>
                  </a:moveTo>
                  <a:cubicBezTo>
                    <a:pt x="37" y="27"/>
                    <a:pt x="37" y="27"/>
                    <a:pt x="37" y="27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10" y="54"/>
                    <a:pt x="10" y="54"/>
                    <a:pt x="10" y="54"/>
                  </a:cubicBezTo>
                  <a:lnTo>
                    <a:pt x="10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76" name="Freeform 106"/>
            <p:cNvSpPr>
              <a:spLocks noEditPoints="1"/>
            </p:cNvSpPr>
            <p:nvPr/>
          </p:nvSpPr>
          <p:spPr bwMode="auto">
            <a:xfrm>
              <a:off x="10136858" y="3827876"/>
              <a:ext cx="192040" cy="192039"/>
            </a:xfrm>
            <a:custGeom>
              <a:avLst/>
              <a:gdLst>
                <a:gd name="T0" fmla="*/ 0 w 131"/>
                <a:gd name="T1" fmla="*/ 131 h 131"/>
                <a:gd name="T2" fmla="*/ 65 w 131"/>
                <a:gd name="T3" fmla="*/ 131 h 131"/>
                <a:gd name="T4" fmla="*/ 65 w 131"/>
                <a:gd name="T5" fmla="*/ 0 h 131"/>
                <a:gd name="T6" fmla="*/ 0 w 131"/>
                <a:gd name="T7" fmla="*/ 0 h 131"/>
                <a:gd name="T8" fmla="*/ 0 w 131"/>
                <a:gd name="T9" fmla="*/ 131 h 131"/>
                <a:gd name="T10" fmla="*/ 41 w 131"/>
                <a:gd name="T11" fmla="*/ 17 h 131"/>
                <a:gd name="T12" fmla="*/ 57 w 131"/>
                <a:gd name="T13" fmla="*/ 17 h 131"/>
                <a:gd name="T14" fmla="*/ 57 w 131"/>
                <a:gd name="T15" fmla="*/ 33 h 131"/>
                <a:gd name="T16" fmla="*/ 41 w 131"/>
                <a:gd name="T17" fmla="*/ 33 h 131"/>
                <a:gd name="T18" fmla="*/ 41 w 131"/>
                <a:gd name="T19" fmla="*/ 17 h 131"/>
                <a:gd name="T20" fmla="*/ 41 w 131"/>
                <a:gd name="T21" fmla="*/ 49 h 131"/>
                <a:gd name="T22" fmla="*/ 57 w 131"/>
                <a:gd name="T23" fmla="*/ 49 h 131"/>
                <a:gd name="T24" fmla="*/ 57 w 131"/>
                <a:gd name="T25" fmla="*/ 66 h 131"/>
                <a:gd name="T26" fmla="*/ 41 w 131"/>
                <a:gd name="T27" fmla="*/ 66 h 131"/>
                <a:gd name="T28" fmla="*/ 41 w 131"/>
                <a:gd name="T29" fmla="*/ 49 h 131"/>
                <a:gd name="T30" fmla="*/ 41 w 131"/>
                <a:gd name="T31" fmla="*/ 82 h 131"/>
                <a:gd name="T32" fmla="*/ 57 w 131"/>
                <a:gd name="T33" fmla="*/ 82 h 131"/>
                <a:gd name="T34" fmla="*/ 57 w 131"/>
                <a:gd name="T35" fmla="*/ 98 h 131"/>
                <a:gd name="T36" fmla="*/ 41 w 131"/>
                <a:gd name="T37" fmla="*/ 98 h 131"/>
                <a:gd name="T38" fmla="*/ 41 w 131"/>
                <a:gd name="T39" fmla="*/ 82 h 131"/>
                <a:gd name="T40" fmla="*/ 8 w 131"/>
                <a:gd name="T41" fmla="*/ 17 h 131"/>
                <a:gd name="T42" fmla="*/ 24 w 131"/>
                <a:gd name="T43" fmla="*/ 17 h 131"/>
                <a:gd name="T44" fmla="*/ 24 w 131"/>
                <a:gd name="T45" fmla="*/ 33 h 131"/>
                <a:gd name="T46" fmla="*/ 8 w 131"/>
                <a:gd name="T47" fmla="*/ 33 h 131"/>
                <a:gd name="T48" fmla="*/ 8 w 131"/>
                <a:gd name="T49" fmla="*/ 17 h 131"/>
                <a:gd name="T50" fmla="*/ 8 w 131"/>
                <a:gd name="T51" fmla="*/ 49 h 131"/>
                <a:gd name="T52" fmla="*/ 24 w 131"/>
                <a:gd name="T53" fmla="*/ 49 h 131"/>
                <a:gd name="T54" fmla="*/ 24 w 131"/>
                <a:gd name="T55" fmla="*/ 66 h 131"/>
                <a:gd name="T56" fmla="*/ 8 w 131"/>
                <a:gd name="T57" fmla="*/ 66 h 131"/>
                <a:gd name="T58" fmla="*/ 8 w 131"/>
                <a:gd name="T59" fmla="*/ 49 h 131"/>
                <a:gd name="T60" fmla="*/ 8 w 131"/>
                <a:gd name="T61" fmla="*/ 82 h 131"/>
                <a:gd name="T62" fmla="*/ 24 w 131"/>
                <a:gd name="T63" fmla="*/ 82 h 131"/>
                <a:gd name="T64" fmla="*/ 24 w 131"/>
                <a:gd name="T65" fmla="*/ 98 h 131"/>
                <a:gd name="T66" fmla="*/ 8 w 131"/>
                <a:gd name="T67" fmla="*/ 98 h 131"/>
                <a:gd name="T68" fmla="*/ 8 w 131"/>
                <a:gd name="T69" fmla="*/ 82 h 131"/>
                <a:gd name="T70" fmla="*/ 73 w 131"/>
                <a:gd name="T71" fmla="*/ 41 h 131"/>
                <a:gd name="T72" fmla="*/ 131 w 131"/>
                <a:gd name="T73" fmla="*/ 41 h 131"/>
                <a:gd name="T74" fmla="*/ 131 w 131"/>
                <a:gd name="T75" fmla="*/ 49 h 131"/>
                <a:gd name="T76" fmla="*/ 73 w 131"/>
                <a:gd name="T77" fmla="*/ 49 h 131"/>
                <a:gd name="T78" fmla="*/ 73 w 131"/>
                <a:gd name="T79" fmla="*/ 41 h 131"/>
                <a:gd name="T80" fmla="*/ 73 w 131"/>
                <a:gd name="T81" fmla="*/ 131 h 131"/>
                <a:gd name="T82" fmla="*/ 90 w 131"/>
                <a:gd name="T83" fmla="*/ 131 h 131"/>
                <a:gd name="T84" fmla="*/ 90 w 131"/>
                <a:gd name="T85" fmla="*/ 98 h 131"/>
                <a:gd name="T86" fmla="*/ 114 w 131"/>
                <a:gd name="T87" fmla="*/ 98 h 131"/>
                <a:gd name="T88" fmla="*/ 114 w 131"/>
                <a:gd name="T89" fmla="*/ 131 h 131"/>
                <a:gd name="T90" fmla="*/ 131 w 131"/>
                <a:gd name="T91" fmla="*/ 131 h 131"/>
                <a:gd name="T92" fmla="*/ 131 w 131"/>
                <a:gd name="T93" fmla="*/ 57 h 131"/>
                <a:gd name="T94" fmla="*/ 73 w 131"/>
                <a:gd name="T95" fmla="*/ 57 h 131"/>
                <a:gd name="T96" fmla="*/ 73 w 131"/>
                <a:gd name="T9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31">
                  <a:moveTo>
                    <a:pt x="0" y="131"/>
                  </a:moveTo>
                  <a:lnTo>
                    <a:pt x="65" y="131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131"/>
                  </a:lnTo>
                  <a:close/>
                  <a:moveTo>
                    <a:pt x="41" y="17"/>
                  </a:moveTo>
                  <a:lnTo>
                    <a:pt x="57" y="17"/>
                  </a:lnTo>
                  <a:lnTo>
                    <a:pt x="57" y="33"/>
                  </a:lnTo>
                  <a:lnTo>
                    <a:pt x="41" y="33"/>
                  </a:lnTo>
                  <a:lnTo>
                    <a:pt x="41" y="17"/>
                  </a:lnTo>
                  <a:close/>
                  <a:moveTo>
                    <a:pt x="41" y="49"/>
                  </a:moveTo>
                  <a:lnTo>
                    <a:pt x="57" y="49"/>
                  </a:lnTo>
                  <a:lnTo>
                    <a:pt x="57" y="66"/>
                  </a:lnTo>
                  <a:lnTo>
                    <a:pt x="41" y="66"/>
                  </a:lnTo>
                  <a:lnTo>
                    <a:pt x="41" y="49"/>
                  </a:lnTo>
                  <a:close/>
                  <a:moveTo>
                    <a:pt x="41" y="82"/>
                  </a:moveTo>
                  <a:lnTo>
                    <a:pt x="57" y="82"/>
                  </a:lnTo>
                  <a:lnTo>
                    <a:pt x="57" y="98"/>
                  </a:lnTo>
                  <a:lnTo>
                    <a:pt x="41" y="98"/>
                  </a:lnTo>
                  <a:lnTo>
                    <a:pt x="41" y="82"/>
                  </a:lnTo>
                  <a:close/>
                  <a:moveTo>
                    <a:pt x="8" y="17"/>
                  </a:moveTo>
                  <a:lnTo>
                    <a:pt x="24" y="17"/>
                  </a:lnTo>
                  <a:lnTo>
                    <a:pt x="24" y="33"/>
                  </a:lnTo>
                  <a:lnTo>
                    <a:pt x="8" y="33"/>
                  </a:lnTo>
                  <a:lnTo>
                    <a:pt x="8" y="17"/>
                  </a:lnTo>
                  <a:close/>
                  <a:moveTo>
                    <a:pt x="8" y="49"/>
                  </a:moveTo>
                  <a:lnTo>
                    <a:pt x="24" y="49"/>
                  </a:lnTo>
                  <a:lnTo>
                    <a:pt x="24" y="66"/>
                  </a:lnTo>
                  <a:lnTo>
                    <a:pt x="8" y="66"/>
                  </a:lnTo>
                  <a:lnTo>
                    <a:pt x="8" y="49"/>
                  </a:lnTo>
                  <a:close/>
                  <a:moveTo>
                    <a:pt x="8" y="82"/>
                  </a:moveTo>
                  <a:lnTo>
                    <a:pt x="24" y="82"/>
                  </a:lnTo>
                  <a:lnTo>
                    <a:pt x="24" y="98"/>
                  </a:lnTo>
                  <a:lnTo>
                    <a:pt x="8" y="98"/>
                  </a:lnTo>
                  <a:lnTo>
                    <a:pt x="8" y="82"/>
                  </a:lnTo>
                  <a:close/>
                  <a:moveTo>
                    <a:pt x="73" y="41"/>
                  </a:moveTo>
                  <a:lnTo>
                    <a:pt x="131" y="41"/>
                  </a:lnTo>
                  <a:lnTo>
                    <a:pt x="131" y="49"/>
                  </a:lnTo>
                  <a:lnTo>
                    <a:pt x="73" y="49"/>
                  </a:lnTo>
                  <a:lnTo>
                    <a:pt x="73" y="41"/>
                  </a:lnTo>
                  <a:close/>
                  <a:moveTo>
                    <a:pt x="73" y="131"/>
                  </a:moveTo>
                  <a:lnTo>
                    <a:pt x="90" y="131"/>
                  </a:lnTo>
                  <a:lnTo>
                    <a:pt x="90" y="98"/>
                  </a:lnTo>
                  <a:lnTo>
                    <a:pt x="114" y="98"/>
                  </a:lnTo>
                  <a:lnTo>
                    <a:pt x="114" y="131"/>
                  </a:lnTo>
                  <a:lnTo>
                    <a:pt x="131" y="131"/>
                  </a:lnTo>
                  <a:lnTo>
                    <a:pt x="131" y="57"/>
                  </a:lnTo>
                  <a:lnTo>
                    <a:pt x="73" y="57"/>
                  </a:lnTo>
                  <a:lnTo>
                    <a:pt x="73" y="1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77" name="Freeform 107"/>
            <p:cNvSpPr>
              <a:spLocks noEditPoints="1"/>
            </p:cNvSpPr>
            <p:nvPr/>
          </p:nvSpPr>
          <p:spPr bwMode="auto">
            <a:xfrm>
              <a:off x="10098743" y="4062429"/>
              <a:ext cx="203767" cy="203767"/>
            </a:xfrm>
            <a:custGeom>
              <a:avLst/>
              <a:gdLst>
                <a:gd name="T0" fmla="*/ 79 w 85"/>
                <a:gd name="T1" fmla="*/ 24 h 85"/>
                <a:gd name="T2" fmla="*/ 61 w 85"/>
                <a:gd name="T3" fmla="*/ 6 h 85"/>
                <a:gd name="T4" fmla="*/ 66 w 85"/>
                <a:gd name="T5" fmla="*/ 0 h 85"/>
                <a:gd name="T6" fmla="*/ 85 w 85"/>
                <a:gd name="T7" fmla="*/ 19 h 85"/>
                <a:gd name="T8" fmla="*/ 79 w 85"/>
                <a:gd name="T9" fmla="*/ 24 h 85"/>
                <a:gd name="T10" fmla="*/ 74 w 85"/>
                <a:gd name="T11" fmla="*/ 30 h 85"/>
                <a:gd name="T12" fmla="*/ 71 w 85"/>
                <a:gd name="T13" fmla="*/ 59 h 85"/>
                <a:gd name="T14" fmla="*/ 13 w 85"/>
                <a:gd name="T15" fmla="*/ 85 h 85"/>
                <a:gd name="T16" fmla="*/ 8 w 85"/>
                <a:gd name="T17" fmla="*/ 81 h 85"/>
                <a:gd name="T18" fmla="*/ 31 w 85"/>
                <a:gd name="T19" fmla="*/ 58 h 85"/>
                <a:gd name="T20" fmla="*/ 34 w 85"/>
                <a:gd name="T21" fmla="*/ 59 h 85"/>
                <a:gd name="T22" fmla="*/ 42 w 85"/>
                <a:gd name="T23" fmla="*/ 51 h 85"/>
                <a:gd name="T24" fmla="*/ 34 w 85"/>
                <a:gd name="T25" fmla="*/ 43 h 85"/>
                <a:gd name="T26" fmla="*/ 26 w 85"/>
                <a:gd name="T27" fmla="*/ 51 h 85"/>
                <a:gd name="T28" fmla="*/ 27 w 85"/>
                <a:gd name="T29" fmla="*/ 54 h 85"/>
                <a:gd name="T30" fmla="*/ 4 w 85"/>
                <a:gd name="T31" fmla="*/ 76 h 85"/>
                <a:gd name="T32" fmla="*/ 0 w 85"/>
                <a:gd name="T33" fmla="*/ 72 h 85"/>
                <a:gd name="T34" fmla="*/ 26 w 85"/>
                <a:gd name="T35" fmla="*/ 14 h 85"/>
                <a:gd name="T36" fmla="*/ 55 w 85"/>
                <a:gd name="T37" fmla="*/ 11 h 85"/>
                <a:gd name="T38" fmla="*/ 74 w 85"/>
                <a:gd name="T39" fmla="*/ 3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85">
                  <a:moveTo>
                    <a:pt x="79" y="24"/>
                  </a:moveTo>
                  <a:cubicBezTo>
                    <a:pt x="61" y="6"/>
                    <a:pt x="61" y="6"/>
                    <a:pt x="61" y="6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79" y="24"/>
                  </a:lnTo>
                  <a:close/>
                  <a:moveTo>
                    <a:pt x="74" y="30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47" y="59"/>
                    <a:pt x="13" y="85"/>
                    <a:pt x="13" y="85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9"/>
                    <a:pt x="33" y="59"/>
                    <a:pt x="34" y="59"/>
                  </a:cubicBezTo>
                  <a:cubicBezTo>
                    <a:pt x="38" y="59"/>
                    <a:pt x="42" y="55"/>
                    <a:pt x="42" y="51"/>
                  </a:cubicBezTo>
                  <a:cubicBezTo>
                    <a:pt x="42" y="46"/>
                    <a:pt x="38" y="43"/>
                    <a:pt x="34" y="43"/>
                  </a:cubicBezTo>
                  <a:cubicBezTo>
                    <a:pt x="30" y="43"/>
                    <a:pt x="26" y="46"/>
                    <a:pt x="26" y="51"/>
                  </a:cubicBezTo>
                  <a:cubicBezTo>
                    <a:pt x="26" y="52"/>
                    <a:pt x="26" y="53"/>
                    <a:pt x="27" y="5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26" y="37"/>
                    <a:pt x="26" y="14"/>
                  </a:cubicBezTo>
                  <a:cubicBezTo>
                    <a:pt x="55" y="11"/>
                    <a:pt x="55" y="11"/>
                    <a:pt x="55" y="11"/>
                  </a:cubicBezTo>
                  <a:lnTo>
                    <a:pt x="74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78" name="Freeform 108"/>
            <p:cNvSpPr>
              <a:spLocks noEditPoints="1"/>
            </p:cNvSpPr>
            <p:nvPr/>
          </p:nvSpPr>
          <p:spPr bwMode="auto">
            <a:xfrm>
              <a:off x="9914034" y="3820546"/>
              <a:ext cx="184710" cy="184710"/>
            </a:xfrm>
            <a:custGeom>
              <a:avLst/>
              <a:gdLst>
                <a:gd name="T0" fmla="*/ 53 w 77"/>
                <a:gd name="T1" fmla="*/ 30 h 77"/>
                <a:gd name="T2" fmla="*/ 26 w 77"/>
                <a:gd name="T3" fmla="*/ 2 h 77"/>
                <a:gd name="T4" fmla="*/ 39 w 77"/>
                <a:gd name="T5" fmla="*/ 0 h 77"/>
                <a:gd name="T6" fmla="*/ 53 w 77"/>
                <a:gd name="T7" fmla="*/ 3 h 77"/>
                <a:gd name="T8" fmla="*/ 53 w 77"/>
                <a:gd name="T9" fmla="*/ 30 h 77"/>
                <a:gd name="T10" fmla="*/ 58 w 77"/>
                <a:gd name="T11" fmla="*/ 53 h 77"/>
                <a:gd name="T12" fmla="*/ 58 w 77"/>
                <a:gd name="T13" fmla="*/ 5 h 77"/>
                <a:gd name="T14" fmla="*/ 77 w 77"/>
                <a:gd name="T15" fmla="*/ 38 h 77"/>
                <a:gd name="T16" fmla="*/ 74 w 77"/>
                <a:gd name="T17" fmla="*/ 53 h 77"/>
                <a:gd name="T18" fmla="*/ 58 w 77"/>
                <a:gd name="T19" fmla="*/ 53 h 77"/>
                <a:gd name="T20" fmla="*/ 24 w 77"/>
                <a:gd name="T21" fmla="*/ 58 h 77"/>
                <a:gd name="T22" fmla="*/ 72 w 77"/>
                <a:gd name="T23" fmla="*/ 58 h 77"/>
                <a:gd name="T24" fmla="*/ 39 w 77"/>
                <a:gd name="T25" fmla="*/ 77 h 77"/>
                <a:gd name="T26" fmla="*/ 24 w 77"/>
                <a:gd name="T27" fmla="*/ 74 h 77"/>
                <a:gd name="T28" fmla="*/ 24 w 77"/>
                <a:gd name="T29" fmla="*/ 58 h 77"/>
                <a:gd name="T30" fmla="*/ 32 w 77"/>
                <a:gd name="T31" fmla="*/ 17 h 77"/>
                <a:gd name="T32" fmla="*/ 1 w 77"/>
                <a:gd name="T33" fmla="*/ 48 h 77"/>
                <a:gd name="T34" fmla="*/ 0 w 77"/>
                <a:gd name="T35" fmla="*/ 38 h 77"/>
                <a:gd name="T36" fmla="*/ 20 w 77"/>
                <a:gd name="T37" fmla="*/ 5 h 77"/>
                <a:gd name="T38" fmla="*/ 32 w 77"/>
                <a:gd name="T39" fmla="*/ 17 h 77"/>
                <a:gd name="T40" fmla="*/ 20 w 77"/>
                <a:gd name="T41" fmla="*/ 38 h 77"/>
                <a:gd name="T42" fmla="*/ 20 w 77"/>
                <a:gd name="T43" fmla="*/ 72 h 77"/>
                <a:gd name="T44" fmla="*/ 4 w 77"/>
                <a:gd name="T45" fmla="*/ 54 h 77"/>
                <a:gd name="T46" fmla="*/ 20 w 77"/>
                <a:gd name="T47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77">
                  <a:moveTo>
                    <a:pt x="53" y="3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30" y="1"/>
                    <a:pt x="34" y="0"/>
                    <a:pt x="39" y="0"/>
                  </a:cubicBezTo>
                  <a:cubicBezTo>
                    <a:pt x="44" y="0"/>
                    <a:pt x="49" y="1"/>
                    <a:pt x="53" y="3"/>
                  </a:cubicBezTo>
                  <a:lnTo>
                    <a:pt x="53" y="30"/>
                  </a:lnTo>
                  <a:close/>
                  <a:moveTo>
                    <a:pt x="58" y="53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69" y="12"/>
                    <a:pt x="77" y="24"/>
                    <a:pt x="77" y="38"/>
                  </a:cubicBezTo>
                  <a:cubicBezTo>
                    <a:pt x="77" y="43"/>
                    <a:pt x="76" y="48"/>
                    <a:pt x="74" y="53"/>
                  </a:cubicBezTo>
                  <a:lnTo>
                    <a:pt x="58" y="53"/>
                  </a:lnTo>
                  <a:close/>
                  <a:moveTo>
                    <a:pt x="24" y="58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5" y="69"/>
                    <a:pt x="53" y="77"/>
                    <a:pt x="39" y="77"/>
                  </a:cubicBezTo>
                  <a:cubicBezTo>
                    <a:pt x="34" y="77"/>
                    <a:pt x="29" y="76"/>
                    <a:pt x="24" y="74"/>
                  </a:cubicBezTo>
                  <a:lnTo>
                    <a:pt x="24" y="58"/>
                  </a:lnTo>
                  <a:close/>
                  <a:moveTo>
                    <a:pt x="32" y="17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1" y="45"/>
                    <a:pt x="0" y="42"/>
                    <a:pt x="0" y="38"/>
                  </a:cubicBezTo>
                  <a:cubicBezTo>
                    <a:pt x="0" y="24"/>
                    <a:pt x="8" y="11"/>
                    <a:pt x="20" y="5"/>
                  </a:cubicBezTo>
                  <a:lnTo>
                    <a:pt x="32" y="17"/>
                  </a:lnTo>
                  <a:close/>
                  <a:moveTo>
                    <a:pt x="20" y="38"/>
                  </a:moveTo>
                  <a:cubicBezTo>
                    <a:pt x="20" y="72"/>
                    <a:pt x="20" y="72"/>
                    <a:pt x="20" y="72"/>
                  </a:cubicBezTo>
                  <a:cubicBezTo>
                    <a:pt x="12" y="68"/>
                    <a:pt x="7" y="61"/>
                    <a:pt x="4" y="54"/>
                  </a:cubicBezTo>
                  <a:lnTo>
                    <a:pt x="20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79" name="Freeform 109"/>
            <p:cNvSpPr>
              <a:spLocks noEditPoints="1"/>
            </p:cNvSpPr>
            <p:nvPr/>
          </p:nvSpPr>
          <p:spPr bwMode="auto">
            <a:xfrm>
              <a:off x="9911102" y="4038974"/>
              <a:ext cx="172982" cy="139266"/>
            </a:xfrm>
            <a:custGeom>
              <a:avLst/>
              <a:gdLst>
                <a:gd name="T0" fmla="*/ 0 w 72"/>
                <a:gd name="T1" fmla="*/ 0 h 58"/>
                <a:gd name="T2" fmla="*/ 0 w 72"/>
                <a:gd name="T3" fmla="*/ 58 h 58"/>
                <a:gd name="T4" fmla="*/ 72 w 72"/>
                <a:gd name="T5" fmla="*/ 58 h 58"/>
                <a:gd name="T6" fmla="*/ 72 w 72"/>
                <a:gd name="T7" fmla="*/ 0 h 58"/>
                <a:gd name="T8" fmla="*/ 0 w 72"/>
                <a:gd name="T9" fmla="*/ 0 h 58"/>
                <a:gd name="T10" fmla="*/ 67 w 72"/>
                <a:gd name="T11" fmla="*/ 53 h 58"/>
                <a:gd name="T12" fmla="*/ 4 w 72"/>
                <a:gd name="T13" fmla="*/ 53 h 58"/>
                <a:gd name="T14" fmla="*/ 4 w 72"/>
                <a:gd name="T15" fmla="*/ 4 h 58"/>
                <a:gd name="T16" fmla="*/ 67 w 72"/>
                <a:gd name="T17" fmla="*/ 4 h 58"/>
                <a:gd name="T18" fmla="*/ 67 w 72"/>
                <a:gd name="T19" fmla="*/ 53 h 58"/>
                <a:gd name="T20" fmla="*/ 49 w 72"/>
                <a:gd name="T21" fmla="*/ 15 h 58"/>
                <a:gd name="T22" fmla="*/ 56 w 72"/>
                <a:gd name="T23" fmla="*/ 22 h 58"/>
                <a:gd name="T24" fmla="*/ 63 w 72"/>
                <a:gd name="T25" fmla="*/ 15 h 58"/>
                <a:gd name="T26" fmla="*/ 56 w 72"/>
                <a:gd name="T27" fmla="*/ 9 h 58"/>
                <a:gd name="T28" fmla="*/ 49 w 72"/>
                <a:gd name="T29" fmla="*/ 15 h 58"/>
                <a:gd name="T30" fmla="*/ 63 w 72"/>
                <a:gd name="T31" fmla="*/ 49 h 58"/>
                <a:gd name="T32" fmla="*/ 9 w 72"/>
                <a:gd name="T33" fmla="*/ 49 h 58"/>
                <a:gd name="T34" fmla="*/ 22 w 72"/>
                <a:gd name="T35" fmla="*/ 13 h 58"/>
                <a:gd name="T36" fmla="*/ 40 w 72"/>
                <a:gd name="T37" fmla="*/ 35 h 58"/>
                <a:gd name="T38" fmla="*/ 49 w 72"/>
                <a:gd name="T39" fmla="*/ 29 h 58"/>
                <a:gd name="T40" fmla="*/ 63 w 72"/>
                <a:gd name="T41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58">
                  <a:moveTo>
                    <a:pt x="0" y="0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0"/>
                  </a:lnTo>
                  <a:close/>
                  <a:moveTo>
                    <a:pt x="67" y="53"/>
                  </a:moveTo>
                  <a:cubicBezTo>
                    <a:pt x="4" y="53"/>
                    <a:pt x="4" y="53"/>
                    <a:pt x="4" y="5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7" y="53"/>
                  </a:lnTo>
                  <a:close/>
                  <a:moveTo>
                    <a:pt x="49" y="15"/>
                  </a:moveTo>
                  <a:cubicBezTo>
                    <a:pt x="49" y="19"/>
                    <a:pt x="52" y="22"/>
                    <a:pt x="56" y="22"/>
                  </a:cubicBezTo>
                  <a:cubicBezTo>
                    <a:pt x="60" y="22"/>
                    <a:pt x="63" y="19"/>
                    <a:pt x="63" y="15"/>
                  </a:cubicBezTo>
                  <a:cubicBezTo>
                    <a:pt x="63" y="12"/>
                    <a:pt x="60" y="9"/>
                    <a:pt x="56" y="9"/>
                  </a:cubicBezTo>
                  <a:cubicBezTo>
                    <a:pt x="52" y="9"/>
                    <a:pt x="49" y="12"/>
                    <a:pt x="49" y="15"/>
                  </a:cubicBezTo>
                  <a:close/>
                  <a:moveTo>
                    <a:pt x="63" y="49"/>
                  </a:moveTo>
                  <a:cubicBezTo>
                    <a:pt x="9" y="49"/>
                    <a:pt x="9" y="49"/>
                    <a:pt x="9" y="49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9" y="29"/>
                    <a:pt x="49" y="29"/>
                    <a:pt x="49" y="29"/>
                  </a:cubicBezTo>
                  <a:lnTo>
                    <a:pt x="63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80" name="Freeform 110"/>
            <p:cNvSpPr>
              <a:spLocks noEditPoints="1"/>
            </p:cNvSpPr>
            <p:nvPr/>
          </p:nvSpPr>
          <p:spPr bwMode="auto">
            <a:xfrm>
              <a:off x="9842203" y="4231013"/>
              <a:ext cx="181779" cy="211097"/>
            </a:xfrm>
            <a:custGeom>
              <a:avLst/>
              <a:gdLst>
                <a:gd name="T0" fmla="*/ 54 w 76"/>
                <a:gd name="T1" fmla="*/ 0 h 88"/>
                <a:gd name="T2" fmla="*/ 14 w 76"/>
                <a:gd name="T3" fmla="*/ 28 h 88"/>
                <a:gd name="T4" fmla="*/ 16 w 76"/>
                <a:gd name="T5" fmla="*/ 65 h 88"/>
                <a:gd name="T6" fmla="*/ 49 w 76"/>
                <a:gd name="T7" fmla="*/ 27 h 88"/>
                <a:gd name="T8" fmla="*/ 32 w 76"/>
                <a:gd name="T9" fmla="*/ 75 h 88"/>
                <a:gd name="T10" fmla="*/ 70 w 76"/>
                <a:gd name="T11" fmla="*/ 57 h 88"/>
                <a:gd name="T12" fmla="*/ 54 w 76"/>
                <a:gd name="T13" fmla="*/ 0 h 88"/>
                <a:gd name="T14" fmla="*/ 4 w 76"/>
                <a:gd name="T15" fmla="*/ 78 h 88"/>
                <a:gd name="T16" fmla="*/ 10 w 76"/>
                <a:gd name="T17" fmla="*/ 83 h 88"/>
                <a:gd name="T18" fmla="*/ 47 w 76"/>
                <a:gd name="T19" fmla="*/ 41 h 88"/>
                <a:gd name="T20" fmla="*/ 4 w 76"/>
                <a:gd name="T21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8">
                  <a:moveTo>
                    <a:pt x="54" y="0"/>
                  </a:moveTo>
                  <a:cubicBezTo>
                    <a:pt x="40" y="23"/>
                    <a:pt x="30" y="12"/>
                    <a:pt x="14" y="28"/>
                  </a:cubicBezTo>
                  <a:cubicBezTo>
                    <a:pt x="0" y="42"/>
                    <a:pt x="5" y="60"/>
                    <a:pt x="16" y="65"/>
                  </a:cubicBezTo>
                  <a:cubicBezTo>
                    <a:pt x="28" y="60"/>
                    <a:pt x="40" y="46"/>
                    <a:pt x="49" y="27"/>
                  </a:cubicBezTo>
                  <a:cubicBezTo>
                    <a:pt x="49" y="27"/>
                    <a:pt x="57" y="51"/>
                    <a:pt x="32" y="75"/>
                  </a:cubicBezTo>
                  <a:cubicBezTo>
                    <a:pt x="44" y="88"/>
                    <a:pt x="64" y="79"/>
                    <a:pt x="70" y="57"/>
                  </a:cubicBezTo>
                  <a:cubicBezTo>
                    <a:pt x="76" y="33"/>
                    <a:pt x="60" y="9"/>
                    <a:pt x="54" y="0"/>
                  </a:cubicBezTo>
                  <a:close/>
                  <a:moveTo>
                    <a:pt x="4" y="78"/>
                  </a:moveTo>
                  <a:cubicBezTo>
                    <a:pt x="4" y="79"/>
                    <a:pt x="4" y="83"/>
                    <a:pt x="10" y="83"/>
                  </a:cubicBezTo>
                  <a:cubicBezTo>
                    <a:pt x="14" y="83"/>
                    <a:pt x="36" y="71"/>
                    <a:pt x="47" y="41"/>
                  </a:cubicBezTo>
                  <a:cubicBezTo>
                    <a:pt x="30" y="71"/>
                    <a:pt x="6" y="78"/>
                    <a:pt x="4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81" name="Freeform 111"/>
            <p:cNvSpPr>
              <a:spLocks noEditPoints="1"/>
            </p:cNvSpPr>
            <p:nvPr/>
          </p:nvSpPr>
          <p:spPr bwMode="auto">
            <a:xfrm>
              <a:off x="9792360" y="3512696"/>
              <a:ext cx="246279" cy="183244"/>
            </a:xfrm>
            <a:custGeom>
              <a:avLst/>
              <a:gdLst>
                <a:gd name="T0" fmla="*/ 99 w 103"/>
                <a:gd name="T1" fmla="*/ 3 h 77"/>
                <a:gd name="T2" fmla="*/ 52 w 103"/>
                <a:gd name="T3" fmla="*/ 0 h 77"/>
                <a:gd name="T4" fmla="*/ 4 w 103"/>
                <a:gd name="T5" fmla="*/ 3 h 77"/>
                <a:gd name="T6" fmla="*/ 0 w 103"/>
                <a:gd name="T7" fmla="*/ 38 h 77"/>
                <a:gd name="T8" fmla="*/ 4 w 103"/>
                <a:gd name="T9" fmla="*/ 73 h 77"/>
                <a:gd name="T10" fmla="*/ 52 w 103"/>
                <a:gd name="T11" fmla="*/ 77 h 77"/>
                <a:gd name="T12" fmla="*/ 99 w 103"/>
                <a:gd name="T13" fmla="*/ 73 h 77"/>
                <a:gd name="T14" fmla="*/ 103 w 103"/>
                <a:gd name="T15" fmla="*/ 38 h 77"/>
                <a:gd name="T16" fmla="*/ 99 w 103"/>
                <a:gd name="T17" fmla="*/ 3 h 77"/>
                <a:gd name="T18" fmla="*/ 39 w 103"/>
                <a:gd name="T19" fmla="*/ 57 h 77"/>
                <a:gd name="T20" fmla="*/ 39 w 103"/>
                <a:gd name="T21" fmla="*/ 19 h 77"/>
                <a:gd name="T22" fmla="*/ 71 w 103"/>
                <a:gd name="T23" fmla="*/ 38 h 77"/>
                <a:gd name="T24" fmla="*/ 39 w 103"/>
                <a:gd name="T25" fmla="*/ 5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77">
                  <a:moveTo>
                    <a:pt x="99" y="3"/>
                  </a:moveTo>
                  <a:cubicBezTo>
                    <a:pt x="84" y="1"/>
                    <a:pt x="68" y="0"/>
                    <a:pt x="52" y="0"/>
                  </a:cubicBezTo>
                  <a:cubicBezTo>
                    <a:pt x="35" y="0"/>
                    <a:pt x="19" y="1"/>
                    <a:pt x="4" y="3"/>
                  </a:cubicBezTo>
                  <a:cubicBezTo>
                    <a:pt x="2" y="14"/>
                    <a:pt x="0" y="26"/>
                    <a:pt x="0" y="38"/>
                  </a:cubicBezTo>
                  <a:cubicBezTo>
                    <a:pt x="0" y="51"/>
                    <a:pt x="2" y="63"/>
                    <a:pt x="4" y="73"/>
                  </a:cubicBezTo>
                  <a:cubicBezTo>
                    <a:pt x="19" y="75"/>
                    <a:pt x="35" y="77"/>
                    <a:pt x="52" y="77"/>
                  </a:cubicBezTo>
                  <a:cubicBezTo>
                    <a:pt x="68" y="77"/>
                    <a:pt x="84" y="75"/>
                    <a:pt x="99" y="73"/>
                  </a:cubicBezTo>
                  <a:cubicBezTo>
                    <a:pt x="101" y="63"/>
                    <a:pt x="103" y="51"/>
                    <a:pt x="103" y="38"/>
                  </a:cubicBezTo>
                  <a:cubicBezTo>
                    <a:pt x="103" y="26"/>
                    <a:pt x="101" y="14"/>
                    <a:pt x="99" y="3"/>
                  </a:cubicBezTo>
                  <a:close/>
                  <a:moveTo>
                    <a:pt x="39" y="57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71" y="38"/>
                    <a:pt x="71" y="38"/>
                    <a:pt x="71" y="38"/>
                  </a:cubicBezTo>
                  <a:lnTo>
                    <a:pt x="39" y="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82" name="Freeform 112"/>
            <p:cNvSpPr>
              <a:spLocks noEditPoints="1"/>
            </p:cNvSpPr>
            <p:nvPr/>
          </p:nvSpPr>
          <p:spPr bwMode="auto">
            <a:xfrm>
              <a:off x="9773302" y="4697186"/>
              <a:ext cx="275599" cy="275599"/>
            </a:xfrm>
            <a:custGeom>
              <a:avLst/>
              <a:gdLst>
                <a:gd name="T0" fmla="*/ 115 w 115"/>
                <a:gd name="T1" fmla="*/ 32 h 115"/>
                <a:gd name="T2" fmla="*/ 104 w 115"/>
                <a:gd name="T3" fmla="*/ 22 h 115"/>
                <a:gd name="T4" fmla="*/ 84 w 115"/>
                <a:gd name="T5" fmla="*/ 42 h 115"/>
                <a:gd name="T6" fmla="*/ 73 w 115"/>
                <a:gd name="T7" fmla="*/ 30 h 115"/>
                <a:gd name="T8" fmla="*/ 93 w 115"/>
                <a:gd name="T9" fmla="*/ 10 h 115"/>
                <a:gd name="T10" fmla="*/ 83 w 115"/>
                <a:gd name="T11" fmla="*/ 0 h 115"/>
                <a:gd name="T12" fmla="*/ 63 w 115"/>
                <a:gd name="T13" fmla="*/ 20 h 115"/>
                <a:gd name="T14" fmla="*/ 50 w 115"/>
                <a:gd name="T15" fmla="*/ 7 h 115"/>
                <a:gd name="T16" fmla="*/ 40 w 115"/>
                <a:gd name="T17" fmla="*/ 17 h 115"/>
                <a:gd name="T18" fmla="*/ 98 w 115"/>
                <a:gd name="T19" fmla="*/ 74 h 115"/>
                <a:gd name="T20" fmla="*/ 107 w 115"/>
                <a:gd name="T21" fmla="*/ 65 h 115"/>
                <a:gd name="T22" fmla="*/ 95 w 115"/>
                <a:gd name="T23" fmla="*/ 52 h 115"/>
                <a:gd name="T24" fmla="*/ 115 w 115"/>
                <a:gd name="T25" fmla="*/ 32 h 115"/>
                <a:gd name="T26" fmla="*/ 31 w 115"/>
                <a:gd name="T27" fmla="*/ 84 h 115"/>
                <a:gd name="T28" fmla="*/ 89 w 115"/>
                <a:gd name="T29" fmla="*/ 76 h 115"/>
                <a:gd name="T30" fmla="*/ 39 w 115"/>
                <a:gd name="T31" fmla="*/ 26 h 115"/>
                <a:gd name="T32" fmla="*/ 31 w 115"/>
                <a:gd name="T33" fmla="*/ 84 h 115"/>
                <a:gd name="T34" fmla="*/ 21 w 115"/>
                <a:gd name="T35" fmla="*/ 79 h 115"/>
                <a:gd name="T36" fmla="*/ 36 w 115"/>
                <a:gd name="T37" fmla="*/ 93 h 115"/>
                <a:gd name="T38" fmla="*/ 14 w 115"/>
                <a:gd name="T39" fmla="*/ 115 h 115"/>
                <a:gd name="T40" fmla="*/ 0 w 115"/>
                <a:gd name="T41" fmla="*/ 100 h 115"/>
                <a:gd name="T42" fmla="*/ 21 w 115"/>
                <a:gd name="T4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15">
                  <a:moveTo>
                    <a:pt x="115" y="32"/>
                  </a:moveTo>
                  <a:cubicBezTo>
                    <a:pt x="104" y="22"/>
                    <a:pt x="104" y="22"/>
                    <a:pt x="104" y="2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95" y="52"/>
                    <a:pt x="95" y="52"/>
                    <a:pt x="95" y="52"/>
                  </a:cubicBezTo>
                  <a:lnTo>
                    <a:pt x="115" y="32"/>
                  </a:lnTo>
                  <a:close/>
                  <a:moveTo>
                    <a:pt x="31" y="84"/>
                  </a:moveTo>
                  <a:cubicBezTo>
                    <a:pt x="49" y="103"/>
                    <a:pt x="74" y="88"/>
                    <a:pt x="89" y="7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27" y="41"/>
                    <a:pt x="12" y="66"/>
                    <a:pt x="31" y="84"/>
                  </a:cubicBezTo>
                  <a:close/>
                  <a:moveTo>
                    <a:pt x="21" y="79"/>
                  </a:moveTo>
                  <a:cubicBezTo>
                    <a:pt x="36" y="93"/>
                    <a:pt x="36" y="93"/>
                    <a:pt x="36" y="93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0" y="100"/>
                    <a:pt x="0" y="100"/>
                    <a:pt x="0" y="100"/>
                  </a:cubicBezTo>
                  <a:lnTo>
                    <a:pt x="21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83" name="Freeform 113"/>
            <p:cNvSpPr>
              <a:spLocks noEditPoints="1"/>
            </p:cNvSpPr>
            <p:nvPr/>
          </p:nvSpPr>
          <p:spPr bwMode="auto">
            <a:xfrm>
              <a:off x="9727858" y="5032890"/>
              <a:ext cx="202301" cy="234553"/>
            </a:xfrm>
            <a:custGeom>
              <a:avLst/>
              <a:gdLst>
                <a:gd name="T0" fmla="*/ 55 w 85"/>
                <a:gd name="T1" fmla="*/ 14 h 98"/>
                <a:gd name="T2" fmla="*/ 55 w 85"/>
                <a:gd name="T3" fmla="*/ 27 h 98"/>
                <a:gd name="T4" fmla="*/ 64 w 85"/>
                <a:gd name="T5" fmla="*/ 33 h 98"/>
                <a:gd name="T6" fmla="*/ 73 w 85"/>
                <a:gd name="T7" fmla="*/ 55 h 98"/>
                <a:gd name="T8" fmla="*/ 64 w 85"/>
                <a:gd name="T9" fmla="*/ 77 h 98"/>
                <a:gd name="T10" fmla="*/ 43 w 85"/>
                <a:gd name="T11" fmla="*/ 86 h 98"/>
                <a:gd name="T12" fmla="*/ 21 w 85"/>
                <a:gd name="T13" fmla="*/ 77 h 98"/>
                <a:gd name="T14" fmla="*/ 12 w 85"/>
                <a:gd name="T15" fmla="*/ 55 h 98"/>
                <a:gd name="T16" fmla="*/ 21 w 85"/>
                <a:gd name="T17" fmla="*/ 33 h 98"/>
                <a:gd name="T18" fmla="*/ 30 w 85"/>
                <a:gd name="T19" fmla="*/ 27 h 98"/>
                <a:gd name="T20" fmla="*/ 30 w 85"/>
                <a:gd name="T21" fmla="*/ 14 h 98"/>
                <a:gd name="T22" fmla="*/ 0 w 85"/>
                <a:gd name="T23" fmla="*/ 55 h 98"/>
                <a:gd name="T24" fmla="*/ 43 w 85"/>
                <a:gd name="T25" fmla="*/ 98 h 98"/>
                <a:gd name="T26" fmla="*/ 85 w 85"/>
                <a:gd name="T27" fmla="*/ 55 h 98"/>
                <a:gd name="T28" fmla="*/ 55 w 85"/>
                <a:gd name="T29" fmla="*/ 14 h 98"/>
                <a:gd name="T30" fmla="*/ 37 w 85"/>
                <a:gd name="T31" fmla="*/ 0 h 98"/>
                <a:gd name="T32" fmla="*/ 49 w 85"/>
                <a:gd name="T33" fmla="*/ 0 h 98"/>
                <a:gd name="T34" fmla="*/ 49 w 85"/>
                <a:gd name="T35" fmla="*/ 49 h 98"/>
                <a:gd name="T36" fmla="*/ 37 w 85"/>
                <a:gd name="T37" fmla="*/ 49 h 98"/>
                <a:gd name="T38" fmla="*/ 37 w 85"/>
                <a:gd name="T3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98">
                  <a:moveTo>
                    <a:pt x="55" y="14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8" y="29"/>
                    <a:pt x="62" y="31"/>
                    <a:pt x="64" y="33"/>
                  </a:cubicBezTo>
                  <a:cubicBezTo>
                    <a:pt x="70" y="39"/>
                    <a:pt x="73" y="47"/>
                    <a:pt x="73" y="55"/>
                  </a:cubicBezTo>
                  <a:cubicBezTo>
                    <a:pt x="73" y="63"/>
                    <a:pt x="70" y="71"/>
                    <a:pt x="64" y="77"/>
                  </a:cubicBezTo>
                  <a:cubicBezTo>
                    <a:pt x="58" y="82"/>
                    <a:pt x="51" y="86"/>
                    <a:pt x="43" y="86"/>
                  </a:cubicBezTo>
                  <a:cubicBezTo>
                    <a:pt x="34" y="86"/>
                    <a:pt x="27" y="82"/>
                    <a:pt x="21" y="77"/>
                  </a:cubicBezTo>
                  <a:cubicBezTo>
                    <a:pt x="15" y="71"/>
                    <a:pt x="12" y="63"/>
                    <a:pt x="12" y="55"/>
                  </a:cubicBezTo>
                  <a:cubicBezTo>
                    <a:pt x="12" y="47"/>
                    <a:pt x="15" y="39"/>
                    <a:pt x="21" y="33"/>
                  </a:cubicBezTo>
                  <a:cubicBezTo>
                    <a:pt x="24" y="31"/>
                    <a:pt x="27" y="29"/>
                    <a:pt x="30" y="27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13" y="19"/>
                    <a:pt x="0" y="36"/>
                    <a:pt x="0" y="55"/>
                  </a:cubicBezTo>
                  <a:cubicBezTo>
                    <a:pt x="0" y="79"/>
                    <a:pt x="19" y="98"/>
                    <a:pt x="43" y="98"/>
                  </a:cubicBezTo>
                  <a:cubicBezTo>
                    <a:pt x="66" y="98"/>
                    <a:pt x="85" y="79"/>
                    <a:pt x="85" y="55"/>
                  </a:cubicBezTo>
                  <a:cubicBezTo>
                    <a:pt x="85" y="36"/>
                    <a:pt x="73" y="19"/>
                    <a:pt x="55" y="14"/>
                  </a:cubicBezTo>
                  <a:close/>
                  <a:moveTo>
                    <a:pt x="3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84" name="Freeform 114"/>
            <p:cNvSpPr/>
            <p:nvPr/>
          </p:nvSpPr>
          <p:spPr bwMode="auto">
            <a:xfrm>
              <a:off x="9751313" y="4481691"/>
              <a:ext cx="109947" cy="192039"/>
            </a:xfrm>
            <a:custGeom>
              <a:avLst/>
              <a:gdLst>
                <a:gd name="T0" fmla="*/ 0 w 75"/>
                <a:gd name="T1" fmla="*/ 131 h 131"/>
                <a:gd name="T2" fmla="*/ 0 w 75"/>
                <a:gd name="T3" fmla="*/ 0 h 131"/>
                <a:gd name="T4" fmla="*/ 21 w 75"/>
                <a:gd name="T5" fmla="*/ 0 h 131"/>
                <a:gd name="T6" fmla="*/ 21 w 75"/>
                <a:gd name="T7" fmla="*/ 59 h 131"/>
                <a:gd name="T8" fmla="*/ 75 w 75"/>
                <a:gd name="T9" fmla="*/ 5 h 131"/>
                <a:gd name="T10" fmla="*/ 75 w 75"/>
                <a:gd name="T11" fmla="*/ 125 h 131"/>
                <a:gd name="T12" fmla="*/ 21 w 75"/>
                <a:gd name="T13" fmla="*/ 71 h 131"/>
                <a:gd name="T14" fmla="*/ 21 w 75"/>
                <a:gd name="T15" fmla="*/ 131 h 131"/>
                <a:gd name="T16" fmla="*/ 0 w 75"/>
                <a:gd name="T1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31">
                  <a:moveTo>
                    <a:pt x="0" y="131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59"/>
                  </a:lnTo>
                  <a:lnTo>
                    <a:pt x="75" y="5"/>
                  </a:lnTo>
                  <a:lnTo>
                    <a:pt x="75" y="125"/>
                  </a:lnTo>
                  <a:lnTo>
                    <a:pt x="21" y="71"/>
                  </a:lnTo>
                  <a:lnTo>
                    <a:pt x="21" y="131"/>
                  </a:lnTo>
                  <a:lnTo>
                    <a:pt x="0" y="1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85" name="Freeform 115"/>
            <p:cNvSpPr>
              <a:spLocks noEditPoints="1"/>
            </p:cNvSpPr>
            <p:nvPr/>
          </p:nvSpPr>
          <p:spPr bwMode="auto">
            <a:xfrm>
              <a:off x="9682412" y="3741385"/>
              <a:ext cx="209632" cy="187642"/>
            </a:xfrm>
            <a:custGeom>
              <a:avLst/>
              <a:gdLst>
                <a:gd name="T0" fmla="*/ 22 w 88"/>
                <a:gd name="T1" fmla="*/ 0 h 78"/>
                <a:gd name="T2" fmla="*/ 66 w 88"/>
                <a:gd name="T3" fmla="*/ 0 h 78"/>
                <a:gd name="T4" fmla="*/ 66 w 88"/>
                <a:gd name="T5" fmla="*/ 11 h 78"/>
                <a:gd name="T6" fmla="*/ 22 w 88"/>
                <a:gd name="T7" fmla="*/ 11 h 78"/>
                <a:gd name="T8" fmla="*/ 22 w 88"/>
                <a:gd name="T9" fmla="*/ 0 h 78"/>
                <a:gd name="T10" fmla="*/ 83 w 88"/>
                <a:gd name="T11" fmla="*/ 17 h 78"/>
                <a:gd name="T12" fmla="*/ 5 w 88"/>
                <a:gd name="T13" fmla="*/ 17 h 78"/>
                <a:gd name="T14" fmla="*/ 0 w 88"/>
                <a:gd name="T15" fmla="*/ 22 h 78"/>
                <a:gd name="T16" fmla="*/ 0 w 88"/>
                <a:gd name="T17" fmla="*/ 50 h 78"/>
                <a:gd name="T18" fmla="*/ 5 w 88"/>
                <a:gd name="T19" fmla="*/ 56 h 78"/>
                <a:gd name="T20" fmla="*/ 22 w 88"/>
                <a:gd name="T21" fmla="*/ 56 h 78"/>
                <a:gd name="T22" fmla="*/ 22 w 88"/>
                <a:gd name="T23" fmla="*/ 78 h 78"/>
                <a:gd name="T24" fmla="*/ 66 w 88"/>
                <a:gd name="T25" fmla="*/ 78 h 78"/>
                <a:gd name="T26" fmla="*/ 66 w 88"/>
                <a:gd name="T27" fmla="*/ 56 h 78"/>
                <a:gd name="T28" fmla="*/ 83 w 88"/>
                <a:gd name="T29" fmla="*/ 56 h 78"/>
                <a:gd name="T30" fmla="*/ 88 w 88"/>
                <a:gd name="T31" fmla="*/ 50 h 78"/>
                <a:gd name="T32" fmla="*/ 88 w 88"/>
                <a:gd name="T33" fmla="*/ 22 h 78"/>
                <a:gd name="T34" fmla="*/ 83 w 88"/>
                <a:gd name="T35" fmla="*/ 17 h 78"/>
                <a:gd name="T36" fmla="*/ 60 w 88"/>
                <a:gd name="T37" fmla="*/ 72 h 78"/>
                <a:gd name="T38" fmla="*/ 27 w 88"/>
                <a:gd name="T39" fmla="*/ 72 h 78"/>
                <a:gd name="T40" fmla="*/ 27 w 88"/>
                <a:gd name="T41" fmla="*/ 45 h 78"/>
                <a:gd name="T42" fmla="*/ 60 w 88"/>
                <a:gd name="T43" fmla="*/ 45 h 78"/>
                <a:gd name="T44" fmla="*/ 60 w 88"/>
                <a:gd name="T45" fmla="*/ 72 h 78"/>
                <a:gd name="T46" fmla="*/ 84 w 88"/>
                <a:gd name="T47" fmla="*/ 25 h 78"/>
                <a:gd name="T48" fmla="*/ 80 w 88"/>
                <a:gd name="T49" fmla="*/ 29 h 78"/>
                <a:gd name="T50" fmla="*/ 76 w 88"/>
                <a:gd name="T51" fmla="*/ 25 h 78"/>
                <a:gd name="T52" fmla="*/ 80 w 88"/>
                <a:gd name="T53" fmla="*/ 21 h 78"/>
                <a:gd name="T54" fmla="*/ 84 w 88"/>
                <a:gd name="T55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78">
                  <a:moveTo>
                    <a:pt x="22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0"/>
                  </a:lnTo>
                  <a:close/>
                  <a:moveTo>
                    <a:pt x="83" y="17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2" y="17"/>
                    <a:pt x="0" y="19"/>
                    <a:pt x="0" y="2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6"/>
                    <a:pt x="5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6" y="56"/>
                    <a:pt x="88" y="53"/>
                    <a:pt x="88" y="50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19"/>
                    <a:pt x="86" y="17"/>
                    <a:pt x="83" y="17"/>
                  </a:cubicBezTo>
                  <a:close/>
                  <a:moveTo>
                    <a:pt x="60" y="72"/>
                  </a:moveTo>
                  <a:cubicBezTo>
                    <a:pt x="27" y="72"/>
                    <a:pt x="27" y="72"/>
                    <a:pt x="27" y="72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60" y="45"/>
                    <a:pt x="60" y="45"/>
                    <a:pt x="60" y="45"/>
                  </a:cubicBezTo>
                  <a:lnTo>
                    <a:pt x="60" y="72"/>
                  </a:lnTo>
                  <a:close/>
                  <a:moveTo>
                    <a:pt x="84" y="25"/>
                  </a:moveTo>
                  <a:cubicBezTo>
                    <a:pt x="84" y="27"/>
                    <a:pt x="82" y="29"/>
                    <a:pt x="80" y="29"/>
                  </a:cubicBezTo>
                  <a:cubicBezTo>
                    <a:pt x="78" y="29"/>
                    <a:pt x="76" y="27"/>
                    <a:pt x="76" y="25"/>
                  </a:cubicBezTo>
                  <a:cubicBezTo>
                    <a:pt x="76" y="23"/>
                    <a:pt x="78" y="21"/>
                    <a:pt x="80" y="21"/>
                  </a:cubicBezTo>
                  <a:cubicBezTo>
                    <a:pt x="82" y="21"/>
                    <a:pt x="84" y="23"/>
                    <a:pt x="84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86" name="Freeform 116"/>
            <p:cNvSpPr>
              <a:spLocks noEditPoints="1"/>
            </p:cNvSpPr>
            <p:nvPr/>
          </p:nvSpPr>
          <p:spPr bwMode="auto">
            <a:xfrm>
              <a:off x="9688277" y="3967142"/>
              <a:ext cx="183245" cy="193505"/>
            </a:xfrm>
            <a:custGeom>
              <a:avLst/>
              <a:gdLst>
                <a:gd name="T0" fmla="*/ 69 w 76"/>
                <a:gd name="T1" fmla="*/ 0 h 81"/>
                <a:gd name="T2" fmla="*/ 8 w 76"/>
                <a:gd name="T3" fmla="*/ 0 h 81"/>
                <a:gd name="T4" fmla="*/ 0 w 76"/>
                <a:gd name="T5" fmla="*/ 7 h 81"/>
                <a:gd name="T6" fmla="*/ 0 w 76"/>
                <a:gd name="T7" fmla="*/ 73 h 81"/>
                <a:gd name="T8" fmla="*/ 8 w 76"/>
                <a:gd name="T9" fmla="*/ 81 h 81"/>
                <a:gd name="T10" fmla="*/ 69 w 76"/>
                <a:gd name="T11" fmla="*/ 81 h 81"/>
                <a:gd name="T12" fmla="*/ 76 w 76"/>
                <a:gd name="T13" fmla="*/ 73 h 81"/>
                <a:gd name="T14" fmla="*/ 76 w 76"/>
                <a:gd name="T15" fmla="*/ 7 h 81"/>
                <a:gd name="T16" fmla="*/ 69 w 76"/>
                <a:gd name="T17" fmla="*/ 0 h 81"/>
                <a:gd name="T18" fmla="*/ 66 w 76"/>
                <a:gd name="T19" fmla="*/ 71 h 81"/>
                <a:gd name="T20" fmla="*/ 11 w 76"/>
                <a:gd name="T21" fmla="*/ 71 h 81"/>
                <a:gd name="T22" fmla="*/ 11 w 76"/>
                <a:gd name="T23" fmla="*/ 10 h 81"/>
                <a:gd name="T24" fmla="*/ 66 w 76"/>
                <a:gd name="T25" fmla="*/ 10 h 81"/>
                <a:gd name="T26" fmla="*/ 66 w 76"/>
                <a:gd name="T27" fmla="*/ 71 h 81"/>
                <a:gd name="T28" fmla="*/ 21 w 76"/>
                <a:gd name="T29" fmla="*/ 45 h 81"/>
                <a:gd name="T30" fmla="*/ 56 w 76"/>
                <a:gd name="T31" fmla="*/ 45 h 81"/>
                <a:gd name="T32" fmla="*/ 56 w 76"/>
                <a:gd name="T33" fmla="*/ 50 h 81"/>
                <a:gd name="T34" fmla="*/ 21 w 76"/>
                <a:gd name="T35" fmla="*/ 50 h 81"/>
                <a:gd name="T36" fmla="*/ 21 w 76"/>
                <a:gd name="T37" fmla="*/ 45 h 81"/>
                <a:gd name="T38" fmla="*/ 21 w 76"/>
                <a:gd name="T39" fmla="*/ 55 h 81"/>
                <a:gd name="T40" fmla="*/ 56 w 76"/>
                <a:gd name="T41" fmla="*/ 55 h 81"/>
                <a:gd name="T42" fmla="*/ 56 w 76"/>
                <a:gd name="T43" fmla="*/ 60 h 81"/>
                <a:gd name="T44" fmla="*/ 21 w 76"/>
                <a:gd name="T45" fmla="*/ 60 h 81"/>
                <a:gd name="T46" fmla="*/ 21 w 76"/>
                <a:gd name="T47" fmla="*/ 55 h 81"/>
                <a:gd name="T48" fmla="*/ 26 w 76"/>
                <a:gd name="T49" fmla="*/ 23 h 81"/>
                <a:gd name="T50" fmla="*/ 33 w 76"/>
                <a:gd name="T51" fmla="*/ 30 h 81"/>
                <a:gd name="T52" fmla="*/ 41 w 76"/>
                <a:gd name="T53" fmla="*/ 23 h 81"/>
                <a:gd name="T54" fmla="*/ 33 w 76"/>
                <a:gd name="T55" fmla="*/ 15 h 81"/>
                <a:gd name="T56" fmla="*/ 26 w 76"/>
                <a:gd name="T57" fmla="*/ 23 h 81"/>
                <a:gd name="T58" fmla="*/ 38 w 76"/>
                <a:gd name="T59" fmla="*/ 30 h 81"/>
                <a:gd name="T60" fmla="*/ 28 w 76"/>
                <a:gd name="T61" fmla="*/ 30 h 81"/>
                <a:gd name="T62" fmla="*/ 21 w 76"/>
                <a:gd name="T63" fmla="*/ 35 h 81"/>
                <a:gd name="T64" fmla="*/ 21 w 76"/>
                <a:gd name="T65" fmla="*/ 40 h 81"/>
                <a:gd name="T66" fmla="*/ 46 w 76"/>
                <a:gd name="T67" fmla="*/ 40 h 81"/>
                <a:gd name="T68" fmla="*/ 46 w 76"/>
                <a:gd name="T69" fmla="*/ 35 h 81"/>
                <a:gd name="T70" fmla="*/ 38 w 76"/>
                <a:gd name="T71" fmla="*/ 3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" h="81">
                  <a:moveTo>
                    <a:pt x="6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4" y="81"/>
                    <a:pt x="8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73" y="81"/>
                    <a:pt x="76" y="77"/>
                    <a:pt x="76" y="73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3"/>
                    <a:pt x="73" y="0"/>
                    <a:pt x="69" y="0"/>
                  </a:cubicBezTo>
                  <a:close/>
                  <a:moveTo>
                    <a:pt x="66" y="71"/>
                  </a:moveTo>
                  <a:cubicBezTo>
                    <a:pt x="11" y="71"/>
                    <a:pt x="11" y="71"/>
                    <a:pt x="11" y="7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66" y="10"/>
                    <a:pt x="66" y="10"/>
                    <a:pt x="66" y="10"/>
                  </a:cubicBezTo>
                  <a:lnTo>
                    <a:pt x="66" y="71"/>
                  </a:lnTo>
                  <a:close/>
                  <a:moveTo>
                    <a:pt x="21" y="45"/>
                  </a:moveTo>
                  <a:cubicBezTo>
                    <a:pt x="56" y="45"/>
                    <a:pt x="56" y="45"/>
                    <a:pt x="56" y="45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21" y="50"/>
                    <a:pt x="21" y="50"/>
                    <a:pt x="21" y="50"/>
                  </a:cubicBezTo>
                  <a:lnTo>
                    <a:pt x="21" y="45"/>
                  </a:lnTo>
                  <a:close/>
                  <a:moveTo>
                    <a:pt x="21" y="55"/>
                  </a:moveTo>
                  <a:cubicBezTo>
                    <a:pt x="56" y="55"/>
                    <a:pt x="56" y="55"/>
                    <a:pt x="56" y="55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21" y="60"/>
                    <a:pt x="21" y="60"/>
                    <a:pt x="21" y="60"/>
                  </a:cubicBezTo>
                  <a:lnTo>
                    <a:pt x="21" y="55"/>
                  </a:lnTo>
                  <a:close/>
                  <a:moveTo>
                    <a:pt x="26" y="23"/>
                  </a:moveTo>
                  <a:cubicBezTo>
                    <a:pt x="26" y="27"/>
                    <a:pt x="29" y="30"/>
                    <a:pt x="33" y="30"/>
                  </a:cubicBezTo>
                  <a:cubicBezTo>
                    <a:pt x="37" y="30"/>
                    <a:pt x="41" y="27"/>
                    <a:pt x="41" y="23"/>
                  </a:cubicBezTo>
                  <a:cubicBezTo>
                    <a:pt x="41" y="18"/>
                    <a:pt x="37" y="15"/>
                    <a:pt x="33" y="15"/>
                  </a:cubicBezTo>
                  <a:cubicBezTo>
                    <a:pt x="29" y="15"/>
                    <a:pt x="26" y="18"/>
                    <a:pt x="26" y="23"/>
                  </a:cubicBezTo>
                  <a:close/>
                  <a:moveTo>
                    <a:pt x="38" y="30"/>
                  </a:moveTo>
                  <a:cubicBezTo>
                    <a:pt x="28" y="30"/>
                    <a:pt x="28" y="30"/>
                    <a:pt x="28" y="30"/>
                  </a:cubicBezTo>
                  <a:cubicBezTo>
                    <a:pt x="24" y="30"/>
                    <a:pt x="21" y="32"/>
                    <a:pt x="21" y="35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2"/>
                    <a:pt x="42" y="30"/>
                    <a:pt x="38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87" name="Freeform 117"/>
            <p:cNvSpPr>
              <a:spLocks noEditPoints="1"/>
            </p:cNvSpPr>
            <p:nvPr/>
          </p:nvSpPr>
          <p:spPr bwMode="auto">
            <a:xfrm>
              <a:off x="9852464" y="3294270"/>
              <a:ext cx="186176" cy="186175"/>
            </a:xfrm>
            <a:custGeom>
              <a:avLst/>
              <a:gdLst>
                <a:gd name="T0" fmla="*/ 67 w 127"/>
                <a:gd name="T1" fmla="*/ 0 h 127"/>
                <a:gd name="T2" fmla="*/ 55 w 127"/>
                <a:gd name="T3" fmla="*/ 11 h 127"/>
                <a:gd name="T4" fmla="*/ 67 w 127"/>
                <a:gd name="T5" fmla="*/ 24 h 127"/>
                <a:gd name="T6" fmla="*/ 39 w 127"/>
                <a:gd name="T7" fmla="*/ 55 h 127"/>
                <a:gd name="T8" fmla="*/ 11 w 127"/>
                <a:gd name="T9" fmla="*/ 55 h 127"/>
                <a:gd name="T10" fmla="*/ 34 w 127"/>
                <a:gd name="T11" fmla="*/ 77 h 127"/>
                <a:gd name="T12" fmla="*/ 0 w 127"/>
                <a:gd name="T13" fmla="*/ 122 h 127"/>
                <a:gd name="T14" fmla="*/ 0 w 127"/>
                <a:gd name="T15" fmla="*/ 127 h 127"/>
                <a:gd name="T16" fmla="*/ 4 w 127"/>
                <a:gd name="T17" fmla="*/ 127 h 127"/>
                <a:gd name="T18" fmla="*/ 49 w 127"/>
                <a:gd name="T19" fmla="*/ 93 h 127"/>
                <a:gd name="T20" fmla="*/ 71 w 127"/>
                <a:gd name="T21" fmla="*/ 114 h 127"/>
                <a:gd name="T22" fmla="*/ 71 w 127"/>
                <a:gd name="T23" fmla="*/ 86 h 127"/>
                <a:gd name="T24" fmla="*/ 102 w 127"/>
                <a:gd name="T25" fmla="*/ 59 h 127"/>
                <a:gd name="T26" fmla="*/ 114 w 127"/>
                <a:gd name="T27" fmla="*/ 72 h 127"/>
                <a:gd name="T28" fmla="*/ 127 w 127"/>
                <a:gd name="T29" fmla="*/ 59 h 127"/>
                <a:gd name="T30" fmla="*/ 67 w 127"/>
                <a:gd name="T31" fmla="*/ 0 h 127"/>
                <a:gd name="T32" fmla="*/ 55 w 127"/>
                <a:gd name="T33" fmla="*/ 67 h 127"/>
                <a:gd name="T34" fmla="*/ 47 w 127"/>
                <a:gd name="T35" fmla="*/ 59 h 127"/>
                <a:gd name="T36" fmla="*/ 75 w 127"/>
                <a:gd name="T37" fmla="*/ 31 h 127"/>
                <a:gd name="T38" fmla="*/ 83 w 127"/>
                <a:gd name="T39" fmla="*/ 39 h 127"/>
                <a:gd name="T40" fmla="*/ 55 w 127"/>
                <a:gd name="T41" fmla="*/ 6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7">
                  <a:moveTo>
                    <a:pt x="67" y="0"/>
                  </a:moveTo>
                  <a:lnTo>
                    <a:pt x="55" y="11"/>
                  </a:lnTo>
                  <a:lnTo>
                    <a:pt x="67" y="24"/>
                  </a:lnTo>
                  <a:lnTo>
                    <a:pt x="39" y="55"/>
                  </a:lnTo>
                  <a:lnTo>
                    <a:pt x="11" y="55"/>
                  </a:lnTo>
                  <a:lnTo>
                    <a:pt x="34" y="77"/>
                  </a:lnTo>
                  <a:lnTo>
                    <a:pt x="0" y="122"/>
                  </a:lnTo>
                  <a:lnTo>
                    <a:pt x="0" y="127"/>
                  </a:lnTo>
                  <a:lnTo>
                    <a:pt x="4" y="127"/>
                  </a:lnTo>
                  <a:lnTo>
                    <a:pt x="49" y="93"/>
                  </a:lnTo>
                  <a:lnTo>
                    <a:pt x="71" y="114"/>
                  </a:lnTo>
                  <a:lnTo>
                    <a:pt x="71" y="86"/>
                  </a:lnTo>
                  <a:lnTo>
                    <a:pt x="102" y="59"/>
                  </a:lnTo>
                  <a:lnTo>
                    <a:pt x="114" y="72"/>
                  </a:lnTo>
                  <a:lnTo>
                    <a:pt x="127" y="59"/>
                  </a:lnTo>
                  <a:lnTo>
                    <a:pt x="67" y="0"/>
                  </a:lnTo>
                  <a:close/>
                  <a:moveTo>
                    <a:pt x="55" y="67"/>
                  </a:moveTo>
                  <a:lnTo>
                    <a:pt x="47" y="59"/>
                  </a:lnTo>
                  <a:lnTo>
                    <a:pt x="75" y="31"/>
                  </a:lnTo>
                  <a:lnTo>
                    <a:pt x="83" y="39"/>
                  </a:lnTo>
                  <a:lnTo>
                    <a:pt x="5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88" name="Freeform 118"/>
            <p:cNvSpPr>
              <a:spLocks noEditPoints="1"/>
            </p:cNvSpPr>
            <p:nvPr/>
          </p:nvSpPr>
          <p:spPr bwMode="auto">
            <a:xfrm>
              <a:off x="9770371" y="2779720"/>
              <a:ext cx="184710" cy="124606"/>
            </a:xfrm>
            <a:custGeom>
              <a:avLst/>
              <a:gdLst>
                <a:gd name="T0" fmla="*/ 17 w 77"/>
                <a:gd name="T1" fmla="*/ 19 h 52"/>
                <a:gd name="T2" fmla="*/ 34 w 77"/>
                <a:gd name="T3" fmla="*/ 36 h 52"/>
                <a:gd name="T4" fmla="*/ 17 w 77"/>
                <a:gd name="T5" fmla="*/ 52 h 52"/>
                <a:gd name="T6" fmla="*/ 0 w 77"/>
                <a:gd name="T7" fmla="*/ 36 h 52"/>
                <a:gd name="T8" fmla="*/ 0 w 77"/>
                <a:gd name="T9" fmla="*/ 33 h 52"/>
                <a:gd name="T10" fmla="*/ 34 w 77"/>
                <a:gd name="T11" fmla="*/ 0 h 52"/>
                <a:gd name="T12" fmla="*/ 34 w 77"/>
                <a:gd name="T13" fmla="*/ 9 h 52"/>
                <a:gd name="T14" fmla="*/ 17 w 77"/>
                <a:gd name="T15" fmla="*/ 16 h 52"/>
                <a:gd name="T16" fmla="*/ 14 w 77"/>
                <a:gd name="T17" fmla="*/ 19 h 52"/>
                <a:gd name="T18" fmla="*/ 17 w 77"/>
                <a:gd name="T19" fmla="*/ 19 h 52"/>
                <a:gd name="T20" fmla="*/ 60 w 77"/>
                <a:gd name="T21" fmla="*/ 19 h 52"/>
                <a:gd name="T22" fmla="*/ 77 w 77"/>
                <a:gd name="T23" fmla="*/ 36 h 52"/>
                <a:gd name="T24" fmla="*/ 60 w 77"/>
                <a:gd name="T25" fmla="*/ 52 h 52"/>
                <a:gd name="T26" fmla="*/ 43 w 77"/>
                <a:gd name="T27" fmla="*/ 36 h 52"/>
                <a:gd name="T28" fmla="*/ 43 w 77"/>
                <a:gd name="T29" fmla="*/ 33 h 52"/>
                <a:gd name="T30" fmla="*/ 77 w 77"/>
                <a:gd name="T31" fmla="*/ 0 h 52"/>
                <a:gd name="T32" fmla="*/ 77 w 77"/>
                <a:gd name="T33" fmla="*/ 9 h 52"/>
                <a:gd name="T34" fmla="*/ 60 w 77"/>
                <a:gd name="T35" fmla="*/ 16 h 52"/>
                <a:gd name="T36" fmla="*/ 58 w 77"/>
                <a:gd name="T37" fmla="*/ 19 h 52"/>
                <a:gd name="T38" fmla="*/ 60 w 77"/>
                <a:gd name="T39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52">
                  <a:moveTo>
                    <a:pt x="17" y="19"/>
                  </a:moveTo>
                  <a:cubicBezTo>
                    <a:pt x="26" y="19"/>
                    <a:pt x="34" y="26"/>
                    <a:pt x="34" y="36"/>
                  </a:cubicBezTo>
                  <a:cubicBezTo>
                    <a:pt x="34" y="45"/>
                    <a:pt x="26" y="52"/>
                    <a:pt x="17" y="52"/>
                  </a:cubicBezTo>
                  <a:cubicBezTo>
                    <a:pt x="8" y="52"/>
                    <a:pt x="0" y="45"/>
                    <a:pt x="0" y="3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7" y="9"/>
                    <a:pt x="21" y="12"/>
                    <a:pt x="17" y="16"/>
                  </a:cubicBezTo>
                  <a:cubicBezTo>
                    <a:pt x="16" y="17"/>
                    <a:pt x="15" y="18"/>
                    <a:pt x="14" y="19"/>
                  </a:cubicBezTo>
                  <a:cubicBezTo>
                    <a:pt x="15" y="19"/>
                    <a:pt x="16" y="19"/>
                    <a:pt x="17" y="19"/>
                  </a:cubicBezTo>
                  <a:close/>
                  <a:moveTo>
                    <a:pt x="60" y="19"/>
                  </a:moveTo>
                  <a:cubicBezTo>
                    <a:pt x="70" y="19"/>
                    <a:pt x="77" y="26"/>
                    <a:pt x="77" y="36"/>
                  </a:cubicBezTo>
                  <a:cubicBezTo>
                    <a:pt x="77" y="45"/>
                    <a:pt x="70" y="52"/>
                    <a:pt x="60" y="52"/>
                  </a:cubicBezTo>
                  <a:cubicBezTo>
                    <a:pt x="51" y="52"/>
                    <a:pt x="43" y="45"/>
                    <a:pt x="43" y="3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15"/>
                    <a:pt x="58" y="0"/>
                    <a:pt x="77" y="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1" y="9"/>
                    <a:pt x="65" y="12"/>
                    <a:pt x="60" y="16"/>
                  </a:cubicBezTo>
                  <a:cubicBezTo>
                    <a:pt x="59" y="17"/>
                    <a:pt x="58" y="18"/>
                    <a:pt x="58" y="19"/>
                  </a:cubicBezTo>
                  <a:cubicBezTo>
                    <a:pt x="58" y="19"/>
                    <a:pt x="59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89" name="Freeform 119"/>
            <p:cNvSpPr/>
            <p:nvPr/>
          </p:nvSpPr>
          <p:spPr bwMode="auto">
            <a:xfrm>
              <a:off x="9724927" y="3090503"/>
              <a:ext cx="287327" cy="272667"/>
            </a:xfrm>
            <a:custGeom>
              <a:avLst/>
              <a:gdLst>
                <a:gd name="T0" fmla="*/ 78 w 120"/>
                <a:gd name="T1" fmla="*/ 29 h 114"/>
                <a:gd name="T2" fmla="*/ 83 w 120"/>
                <a:gd name="T3" fmla="*/ 0 h 114"/>
                <a:gd name="T4" fmla="*/ 120 w 120"/>
                <a:gd name="T5" fmla="*/ 52 h 114"/>
                <a:gd name="T6" fmla="*/ 68 w 120"/>
                <a:gd name="T7" fmla="*/ 90 h 114"/>
                <a:gd name="T8" fmla="*/ 73 w 120"/>
                <a:gd name="T9" fmla="*/ 60 h 114"/>
                <a:gd name="T10" fmla="*/ 27 w 120"/>
                <a:gd name="T11" fmla="*/ 114 h 114"/>
                <a:gd name="T12" fmla="*/ 78 w 120"/>
                <a:gd name="T13" fmla="*/ 2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14">
                  <a:moveTo>
                    <a:pt x="78" y="29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21" y="51"/>
                    <a:pt x="18" y="88"/>
                    <a:pt x="27" y="114"/>
                  </a:cubicBezTo>
                  <a:cubicBezTo>
                    <a:pt x="0" y="73"/>
                    <a:pt x="16" y="18"/>
                    <a:pt x="78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90" name="Freeform 120"/>
            <p:cNvSpPr/>
            <p:nvPr/>
          </p:nvSpPr>
          <p:spPr bwMode="auto">
            <a:xfrm>
              <a:off x="9786496" y="2920451"/>
              <a:ext cx="180313" cy="189107"/>
            </a:xfrm>
            <a:custGeom>
              <a:avLst/>
              <a:gdLst>
                <a:gd name="T0" fmla="*/ 59 w 123"/>
                <a:gd name="T1" fmla="*/ 129 h 129"/>
                <a:gd name="T2" fmla="*/ 59 w 123"/>
                <a:gd name="T3" fmla="*/ 72 h 129"/>
                <a:gd name="T4" fmla="*/ 0 w 123"/>
                <a:gd name="T5" fmla="*/ 129 h 129"/>
                <a:gd name="T6" fmla="*/ 0 w 123"/>
                <a:gd name="T7" fmla="*/ 0 h 129"/>
                <a:gd name="T8" fmla="*/ 59 w 123"/>
                <a:gd name="T9" fmla="*/ 59 h 129"/>
                <a:gd name="T10" fmla="*/ 59 w 123"/>
                <a:gd name="T11" fmla="*/ 0 h 129"/>
                <a:gd name="T12" fmla="*/ 123 w 123"/>
                <a:gd name="T13" fmla="*/ 65 h 129"/>
                <a:gd name="T14" fmla="*/ 59 w 123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129">
                  <a:moveTo>
                    <a:pt x="59" y="129"/>
                  </a:moveTo>
                  <a:lnTo>
                    <a:pt x="59" y="72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59" y="59"/>
                  </a:lnTo>
                  <a:lnTo>
                    <a:pt x="59" y="0"/>
                  </a:lnTo>
                  <a:lnTo>
                    <a:pt x="123" y="65"/>
                  </a:lnTo>
                  <a:lnTo>
                    <a:pt x="59" y="1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91" name="Freeform 121"/>
            <p:cNvSpPr/>
            <p:nvPr/>
          </p:nvSpPr>
          <p:spPr bwMode="auto">
            <a:xfrm>
              <a:off x="9603252" y="4211956"/>
              <a:ext cx="227224" cy="227222"/>
            </a:xfrm>
            <a:custGeom>
              <a:avLst/>
              <a:gdLst>
                <a:gd name="T0" fmla="*/ 95 w 95"/>
                <a:gd name="T1" fmla="*/ 35 h 95"/>
                <a:gd name="T2" fmla="*/ 60 w 95"/>
                <a:gd name="T3" fmla="*/ 35 h 95"/>
                <a:gd name="T4" fmla="*/ 73 w 95"/>
                <a:gd name="T5" fmla="*/ 22 h 95"/>
                <a:gd name="T6" fmla="*/ 48 w 95"/>
                <a:gd name="T7" fmla="*/ 12 h 95"/>
                <a:gd name="T8" fmla="*/ 23 w 95"/>
                <a:gd name="T9" fmla="*/ 22 h 95"/>
                <a:gd name="T10" fmla="*/ 12 w 95"/>
                <a:gd name="T11" fmla="*/ 47 h 95"/>
                <a:gd name="T12" fmla="*/ 23 w 95"/>
                <a:gd name="T13" fmla="*/ 72 h 95"/>
                <a:gd name="T14" fmla="*/ 48 w 95"/>
                <a:gd name="T15" fmla="*/ 83 h 95"/>
                <a:gd name="T16" fmla="*/ 73 w 95"/>
                <a:gd name="T17" fmla="*/ 72 h 95"/>
                <a:gd name="T18" fmla="*/ 74 w 95"/>
                <a:gd name="T19" fmla="*/ 71 h 95"/>
                <a:gd name="T20" fmla="*/ 83 w 95"/>
                <a:gd name="T21" fmla="*/ 78 h 95"/>
                <a:gd name="T22" fmla="*/ 48 w 95"/>
                <a:gd name="T23" fmla="*/ 95 h 95"/>
                <a:gd name="T24" fmla="*/ 0 w 95"/>
                <a:gd name="T25" fmla="*/ 47 h 95"/>
                <a:gd name="T26" fmla="*/ 48 w 95"/>
                <a:gd name="T27" fmla="*/ 0 h 95"/>
                <a:gd name="T28" fmla="*/ 81 w 95"/>
                <a:gd name="T29" fmla="*/ 14 h 95"/>
                <a:gd name="T30" fmla="*/ 95 w 95"/>
                <a:gd name="T31" fmla="*/ 0 h 95"/>
                <a:gd name="T32" fmla="*/ 95 w 95"/>
                <a:gd name="T33" fmla="*/ 3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95">
                  <a:moveTo>
                    <a:pt x="95" y="35"/>
                  </a:moveTo>
                  <a:cubicBezTo>
                    <a:pt x="60" y="35"/>
                    <a:pt x="60" y="35"/>
                    <a:pt x="60" y="35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66" y="15"/>
                    <a:pt x="57" y="12"/>
                    <a:pt x="48" y="12"/>
                  </a:cubicBezTo>
                  <a:cubicBezTo>
                    <a:pt x="38" y="12"/>
                    <a:pt x="29" y="15"/>
                    <a:pt x="23" y="22"/>
                  </a:cubicBezTo>
                  <a:cubicBezTo>
                    <a:pt x="16" y="29"/>
                    <a:pt x="12" y="38"/>
                    <a:pt x="12" y="47"/>
                  </a:cubicBezTo>
                  <a:cubicBezTo>
                    <a:pt x="12" y="57"/>
                    <a:pt x="16" y="66"/>
                    <a:pt x="23" y="72"/>
                  </a:cubicBezTo>
                  <a:cubicBezTo>
                    <a:pt x="29" y="79"/>
                    <a:pt x="38" y="83"/>
                    <a:pt x="48" y="83"/>
                  </a:cubicBezTo>
                  <a:cubicBezTo>
                    <a:pt x="57" y="83"/>
                    <a:pt x="66" y="79"/>
                    <a:pt x="73" y="72"/>
                  </a:cubicBezTo>
                  <a:cubicBezTo>
                    <a:pt x="73" y="72"/>
                    <a:pt x="74" y="71"/>
                    <a:pt x="74" y="71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75" y="88"/>
                    <a:pt x="62" y="95"/>
                    <a:pt x="48" y="95"/>
                  </a:cubicBezTo>
                  <a:cubicBezTo>
                    <a:pt x="22" y="95"/>
                    <a:pt x="0" y="73"/>
                    <a:pt x="0" y="47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61" y="0"/>
                    <a:pt x="73" y="5"/>
                    <a:pt x="81" y="14"/>
                  </a:cubicBezTo>
                  <a:cubicBezTo>
                    <a:pt x="95" y="0"/>
                    <a:pt x="95" y="0"/>
                    <a:pt x="95" y="0"/>
                  </a:cubicBezTo>
                  <a:lnTo>
                    <a:pt x="95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92" name="Freeform 122"/>
            <p:cNvSpPr>
              <a:spLocks noEditPoints="1"/>
            </p:cNvSpPr>
            <p:nvPr/>
          </p:nvSpPr>
          <p:spPr bwMode="auto">
            <a:xfrm>
              <a:off x="9499170" y="3461388"/>
              <a:ext cx="249212" cy="252144"/>
            </a:xfrm>
            <a:custGeom>
              <a:avLst/>
              <a:gdLst>
                <a:gd name="T0" fmla="*/ 86 w 104"/>
                <a:gd name="T1" fmla="*/ 0 h 105"/>
                <a:gd name="T2" fmla="*/ 17 w 104"/>
                <a:gd name="T3" fmla="*/ 0 h 105"/>
                <a:gd name="T4" fmla="*/ 0 w 104"/>
                <a:gd name="T5" fmla="*/ 18 h 105"/>
                <a:gd name="T6" fmla="*/ 0 w 104"/>
                <a:gd name="T7" fmla="*/ 87 h 105"/>
                <a:gd name="T8" fmla="*/ 17 w 104"/>
                <a:gd name="T9" fmla="*/ 105 h 105"/>
                <a:gd name="T10" fmla="*/ 86 w 104"/>
                <a:gd name="T11" fmla="*/ 105 h 105"/>
                <a:gd name="T12" fmla="*/ 104 w 104"/>
                <a:gd name="T13" fmla="*/ 87 h 105"/>
                <a:gd name="T14" fmla="*/ 104 w 104"/>
                <a:gd name="T15" fmla="*/ 18 h 105"/>
                <a:gd name="T16" fmla="*/ 86 w 104"/>
                <a:gd name="T17" fmla="*/ 0 h 105"/>
                <a:gd name="T18" fmla="*/ 28 w 104"/>
                <a:gd name="T19" fmla="*/ 85 h 105"/>
                <a:gd name="T20" fmla="*/ 19 w 104"/>
                <a:gd name="T21" fmla="*/ 76 h 105"/>
                <a:gd name="T22" fmla="*/ 28 w 104"/>
                <a:gd name="T23" fmla="*/ 67 h 105"/>
                <a:gd name="T24" fmla="*/ 37 w 104"/>
                <a:gd name="T25" fmla="*/ 76 h 105"/>
                <a:gd name="T26" fmla="*/ 28 w 104"/>
                <a:gd name="T27" fmla="*/ 85 h 105"/>
                <a:gd name="T28" fmla="*/ 50 w 104"/>
                <a:gd name="T29" fmla="*/ 85 h 105"/>
                <a:gd name="T30" fmla="*/ 41 w 104"/>
                <a:gd name="T31" fmla="*/ 63 h 105"/>
                <a:gd name="T32" fmla="*/ 19 w 104"/>
                <a:gd name="T33" fmla="*/ 54 h 105"/>
                <a:gd name="T34" fmla="*/ 19 w 104"/>
                <a:gd name="T35" fmla="*/ 41 h 105"/>
                <a:gd name="T36" fmla="*/ 63 w 104"/>
                <a:gd name="T37" fmla="*/ 85 h 105"/>
                <a:gd name="T38" fmla="*/ 50 w 104"/>
                <a:gd name="T39" fmla="*/ 85 h 105"/>
                <a:gd name="T40" fmla="*/ 73 w 104"/>
                <a:gd name="T41" fmla="*/ 85 h 105"/>
                <a:gd name="T42" fmla="*/ 19 w 104"/>
                <a:gd name="T43" fmla="*/ 31 h 105"/>
                <a:gd name="T44" fmla="*/ 19 w 104"/>
                <a:gd name="T45" fmla="*/ 18 h 105"/>
                <a:gd name="T46" fmla="*/ 86 w 104"/>
                <a:gd name="T47" fmla="*/ 85 h 105"/>
                <a:gd name="T48" fmla="*/ 73 w 104"/>
                <a:gd name="T49" fmla="*/ 8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105">
                  <a:moveTo>
                    <a:pt x="86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7"/>
                    <a:pt x="7" y="105"/>
                    <a:pt x="17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96" y="105"/>
                    <a:pt x="104" y="97"/>
                    <a:pt x="104" y="87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8"/>
                    <a:pt x="96" y="0"/>
                    <a:pt x="86" y="0"/>
                  </a:cubicBezTo>
                  <a:close/>
                  <a:moveTo>
                    <a:pt x="28" y="85"/>
                  </a:moveTo>
                  <a:cubicBezTo>
                    <a:pt x="23" y="85"/>
                    <a:pt x="19" y="81"/>
                    <a:pt x="19" y="76"/>
                  </a:cubicBezTo>
                  <a:cubicBezTo>
                    <a:pt x="19" y="71"/>
                    <a:pt x="23" y="67"/>
                    <a:pt x="28" y="67"/>
                  </a:cubicBezTo>
                  <a:cubicBezTo>
                    <a:pt x="33" y="67"/>
                    <a:pt x="37" y="71"/>
                    <a:pt x="37" y="76"/>
                  </a:cubicBezTo>
                  <a:cubicBezTo>
                    <a:pt x="37" y="81"/>
                    <a:pt x="33" y="85"/>
                    <a:pt x="28" y="85"/>
                  </a:cubicBezTo>
                  <a:close/>
                  <a:moveTo>
                    <a:pt x="50" y="85"/>
                  </a:moveTo>
                  <a:cubicBezTo>
                    <a:pt x="50" y="77"/>
                    <a:pt x="47" y="69"/>
                    <a:pt x="41" y="63"/>
                  </a:cubicBezTo>
                  <a:cubicBezTo>
                    <a:pt x="35" y="57"/>
                    <a:pt x="27" y="54"/>
                    <a:pt x="19" y="54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43" y="41"/>
                    <a:pt x="63" y="61"/>
                    <a:pt x="63" y="85"/>
                  </a:cubicBezTo>
                  <a:cubicBezTo>
                    <a:pt x="50" y="85"/>
                    <a:pt x="50" y="85"/>
                    <a:pt x="50" y="85"/>
                  </a:cubicBezTo>
                  <a:close/>
                  <a:moveTo>
                    <a:pt x="73" y="85"/>
                  </a:moveTo>
                  <a:cubicBezTo>
                    <a:pt x="73" y="55"/>
                    <a:pt x="49" y="31"/>
                    <a:pt x="19" y="31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56" y="18"/>
                    <a:pt x="86" y="48"/>
                    <a:pt x="86" y="85"/>
                  </a:cubicBezTo>
                  <a:cubicBezTo>
                    <a:pt x="73" y="85"/>
                    <a:pt x="73" y="85"/>
                    <a:pt x="73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93" name="Freeform 123"/>
            <p:cNvSpPr>
              <a:spLocks noEditPoints="1"/>
            </p:cNvSpPr>
            <p:nvPr/>
          </p:nvSpPr>
          <p:spPr bwMode="auto">
            <a:xfrm>
              <a:off x="9478646" y="4436246"/>
              <a:ext cx="230155" cy="241882"/>
            </a:xfrm>
            <a:custGeom>
              <a:avLst/>
              <a:gdLst>
                <a:gd name="T0" fmla="*/ 41 w 96"/>
                <a:gd name="T1" fmla="*/ 6 h 101"/>
                <a:gd name="T2" fmla="*/ 42 w 96"/>
                <a:gd name="T3" fmla="*/ 2 h 101"/>
                <a:gd name="T4" fmla="*/ 36 w 96"/>
                <a:gd name="T5" fmla="*/ 0 h 101"/>
                <a:gd name="T6" fmla="*/ 35 w 96"/>
                <a:gd name="T7" fmla="*/ 7 h 101"/>
                <a:gd name="T8" fmla="*/ 0 w 96"/>
                <a:gd name="T9" fmla="*/ 54 h 101"/>
                <a:gd name="T10" fmla="*/ 96 w 96"/>
                <a:gd name="T11" fmla="*/ 54 h 101"/>
                <a:gd name="T12" fmla="*/ 33 w 96"/>
                <a:gd name="T13" fmla="*/ 4 h 101"/>
                <a:gd name="T14" fmla="*/ 38 w 96"/>
                <a:gd name="T15" fmla="*/ 1 h 101"/>
                <a:gd name="T16" fmla="*/ 40 w 96"/>
                <a:gd name="T17" fmla="*/ 5 h 101"/>
                <a:gd name="T18" fmla="*/ 35 w 96"/>
                <a:gd name="T19" fmla="*/ 6 h 101"/>
                <a:gd name="T20" fmla="*/ 73 w 96"/>
                <a:gd name="T21" fmla="*/ 79 h 101"/>
                <a:gd name="T22" fmla="*/ 54 w 96"/>
                <a:gd name="T23" fmla="*/ 81 h 101"/>
                <a:gd name="T24" fmla="*/ 48 w 96"/>
                <a:gd name="T25" fmla="*/ 90 h 101"/>
                <a:gd name="T26" fmla="*/ 13 w 96"/>
                <a:gd name="T27" fmla="*/ 64 h 101"/>
                <a:gd name="T28" fmla="*/ 12 w 96"/>
                <a:gd name="T29" fmla="*/ 58 h 101"/>
                <a:gd name="T30" fmla="*/ 22 w 96"/>
                <a:gd name="T31" fmla="*/ 28 h 101"/>
                <a:gd name="T32" fmla="*/ 42 w 96"/>
                <a:gd name="T33" fmla="*/ 26 h 101"/>
                <a:gd name="T34" fmla="*/ 48 w 96"/>
                <a:gd name="T35" fmla="*/ 17 h 101"/>
                <a:gd name="T36" fmla="*/ 83 w 96"/>
                <a:gd name="T37" fmla="*/ 43 h 101"/>
                <a:gd name="T38" fmla="*/ 84 w 96"/>
                <a:gd name="T39" fmla="*/ 49 h 101"/>
                <a:gd name="T40" fmla="*/ 73 w 96"/>
                <a:gd name="T41" fmla="*/ 79 h 101"/>
                <a:gd name="T42" fmla="*/ 53 w 96"/>
                <a:gd name="T43" fmla="*/ 44 h 101"/>
                <a:gd name="T44" fmla="*/ 43 w 96"/>
                <a:gd name="T45" fmla="*/ 32 h 101"/>
                <a:gd name="T46" fmla="*/ 40 w 96"/>
                <a:gd name="T47" fmla="*/ 46 h 101"/>
                <a:gd name="T48" fmla="*/ 38 w 96"/>
                <a:gd name="T49" fmla="*/ 49 h 101"/>
                <a:gd name="T50" fmla="*/ 26 w 96"/>
                <a:gd name="T51" fmla="*/ 58 h 101"/>
                <a:gd name="T52" fmla="*/ 38 w 96"/>
                <a:gd name="T53" fmla="*/ 59 h 101"/>
                <a:gd name="T54" fmla="*/ 43 w 96"/>
                <a:gd name="T55" fmla="*/ 63 h 101"/>
                <a:gd name="T56" fmla="*/ 53 w 96"/>
                <a:gd name="T57" fmla="*/ 75 h 101"/>
                <a:gd name="T58" fmla="*/ 56 w 96"/>
                <a:gd name="T59" fmla="*/ 61 h 101"/>
                <a:gd name="T60" fmla="*/ 58 w 96"/>
                <a:gd name="T61" fmla="*/ 58 h 101"/>
                <a:gd name="T62" fmla="*/ 70 w 96"/>
                <a:gd name="T63" fmla="*/ 49 h 101"/>
                <a:gd name="T64" fmla="*/ 58 w 96"/>
                <a:gd name="T65" fmla="*/ 48 h 101"/>
                <a:gd name="T66" fmla="*/ 48 w 96"/>
                <a:gd name="T67" fmla="*/ 44 h 101"/>
                <a:gd name="T68" fmla="*/ 48 w 96"/>
                <a:gd name="T69" fmla="*/ 44 h 101"/>
                <a:gd name="T70" fmla="*/ 48 w 96"/>
                <a:gd name="T71" fmla="*/ 44 h 101"/>
                <a:gd name="T72" fmla="*/ 49 w 96"/>
                <a:gd name="T73" fmla="*/ 44 h 101"/>
                <a:gd name="T74" fmla="*/ 52 w 96"/>
                <a:gd name="T75" fmla="*/ 45 h 101"/>
                <a:gd name="T76" fmla="*/ 39 w 96"/>
                <a:gd name="T77" fmla="*/ 57 h 101"/>
                <a:gd name="T78" fmla="*/ 46 w 96"/>
                <a:gd name="T79" fmla="*/ 44 h 101"/>
                <a:gd name="T80" fmla="*/ 53 w 96"/>
                <a:gd name="T81" fmla="*/ 62 h 101"/>
                <a:gd name="T82" fmla="*/ 50 w 96"/>
                <a:gd name="T83" fmla="*/ 63 h 101"/>
                <a:gd name="T84" fmla="*/ 47 w 96"/>
                <a:gd name="T85" fmla="*/ 63 h 101"/>
                <a:gd name="T86" fmla="*/ 47 w 96"/>
                <a:gd name="T87" fmla="*/ 63 h 101"/>
                <a:gd name="T88" fmla="*/ 51 w 96"/>
                <a:gd name="T89" fmla="*/ 57 h 101"/>
                <a:gd name="T90" fmla="*/ 57 w 96"/>
                <a:gd name="T91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01">
                  <a:moveTo>
                    <a:pt x="48" y="6"/>
                  </a:moveTo>
                  <a:cubicBezTo>
                    <a:pt x="46" y="6"/>
                    <a:pt x="43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5"/>
                    <a:pt x="43" y="4"/>
                    <a:pt x="42" y="2"/>
                  </a:cubicBezTo>
                  <a:cubicBezTo>
                    <a:pt x="42" y="1"/>
                    <a:pt x="40" y="0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3" y="0"/>
                    <a:pt x="31" y="3"/>
                    <a:pt x="32" y="5"/>
                  </a:cubicBezTo>
                  <a:cubicBezTo>
                    <a:pt x="32" y="6"/>
                    <a:pt x="33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15" y="13"/>
                    <a:pt x="0" y="32"/>
                    <a:pt x="0" y="54"/>
                  </a:cubicBezTo>
                  <a:cubicBezTo>
                    <a:pt x="0" y="80"/>
                    <a:pt x="22" y="101"/>
                    <a:pt x="48" y="101"/>
                  </a:cubicBezTo>
                  <a:cubicBezTo>
                    <a:pt x="74" y="101"/>
                    <a:pt x="96" y="80"/>
                    <a:pt x="96" y="54"/>
                  </a:cubicBezTo>
                  <a:cubicBezTo>
                    <a:pt x="96" y="27"/>
                    <a:pt x="74" y="6"/>
                    <a:pt x="48" y="6"/>
                  </a:cubicBezTo>
                  <a:close/>
                  <a:moveTo>
                    <a:pt x="33" y="4"/>
                  </a:moveTo>
                  <a:cubicBezTo>
                    <a:pt x="33" y="3"/>
                    <a:pt x="35" y="2"/>
                    <a:pt x="37" y="1"/>
                  </a:cubicBezTo>
                  <a:cubicBezTo>
                    <a:pt x="37" y="1"/>
                    <a:pt x="37" y="1"/>
                    <a:pt x="38" y="1"/>
                  </a:cubicBezTo>
                  <a:cubicBezTo>
                    <a:pt x="39" y="1"/>
                    <a:pt x="41" y="2"/>
                    <a:pt x="41" y="3"/>
                  </a:cubicBezTo>
                  <a:cubicBezTo>
                    <a:pt x="41" y="4"/>
                    <a:pt x="41" y="4"/>
                    <a:pt x="40" y="5"/>
                  </a:cubicBezTo>
                  <a:cubicBezTo>
                    <a:pt x="39" y="4"/>
                    <a:pt x="38" y="4"/>
                    <a:pt x="37" y="4"/>
                  </a:cubicBezTo>
                  <a:cubicBezTo>
                    <a:pt x="36" y="5"/>
                    <a:pt x="36" y="5"/>
                    <a:pt x="35" y="6"/>
                  </a:cubicBezTo>
                  <a:cubicBezTo>
                    <a:pt x="34" y="6"/>
                    <a:pt x="33" y="5"/>
                    <a:pt x="33" y="4"/>
                  </a:cubicBezTo>
                  <a:close/>
                  <a:moveTo>
                    <a:pt x="73" y="79"/>
                  </a:moveTo>
                  <a:cubicBezTo>
                    <a:pt x="69" y="84"/>
                    <a:pt x="64" y="87"/>
                    <a:pt x="58" y="88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1" y="90"/>
                    <a:pt x="50" y="90"/>
                    <a:pt x="48" y="90"/>
                  </a:cubicBezTo>
                  <a:cubicBezTo>
                    <a:pt x="38" y="90"/>
                    <a:pt x="29" y="86"/>
                    <a:pt x="22" y="79"/>
                  </a:cubicBezTo>
                  <a:cubicBezTo>
                    <a:pt x="18" y="75"/>
                    <a:pt x="15" y="70"/>
                    <a:pt x="13" y="64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7"/>
                    <a:pt x="12" y="55"/>
                    <a:pt x="12" y="54"/>
                  </a:cubicBezTo>
                  <a:cubicBezTo>
                    <a:pt x="12" y="44"/>
                    <a:pt x="15" y="35"/>
                    <a:pt x="22" y="28"/>
                  </a:cubicBezTo>
                  <a:cubicBezTo>
                    <a:pt x="27" y="24"/>
                    <a:pt x="32" y="21"/>
                    <a:pt x="38" y="19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5" y="18"/>
                    <a:pt x="46" y="17"/>
                    <a:pt x="48" y="17"/>
                  </a:cubicBezTo>
                  <a:cubicBezTo>
                    <a:pt x="58" y="17"/>
                    <a:pt x="67" y="21"/>
                    <a:pt x="73" y="28"/>
                  </a:cubicBezTo>
                  <a:cubicBezTo>
                    <a:pt x="78" y="32"/>
                    <a:pt x="81" y="38"/>
                    <a:pt x="83" y="43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50"/>
                    <a:pt x="84" y="52"/>
                    <a:pt x="84" y="54"/>
                  </a:cubicBezTo>
                  <a:cubicBezTo>
                    <a:pt x="84" y="63"/>
                    <a:pt x="80" y="72"/>
                    <a:pt x="73" y="79"/>
                  </a:cubicBezTo>
                  <a:close/>
                  <a:moveTo>
                    <a:pt x="73" y="29"/>
                  </a:moveTo>
                  <a:cubicBezTo>
                    <a:pt x="53" y="44"/>
                    <a:pt x="53" y="44"/>
                    <a:pt x="53" y="44"/>
                  </a:cubicBezTo>
                  <a:cubicBezTo>
                    <a:pt x="52" y="43"/>
                    <a:pt x="50" y="43"/>
                    <a:pt x="48" y="4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4"/>
                    <a:pt x="40" y="45"/>
                    <a:pt x="40" y="46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7" y="50"/>
                    <a:pt x="37" y="52"/>
                    <a:pt x="37" y="53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4" y="64"/>
                    <a:pt x="46" y="65"/>
                    <a:pt x="47" y="6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4" y="63"/>
                    <a:pt x="55" y="62"/>
                    <a:pt x="56" y="6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6"/>
                    <a:pt x="59" y="54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8" y="49"/>
                    <a:pt x="58" y="49"/>
                    <a:pt x="58" y="48"/>
                  </a:cubicBezTo>
                  <a:lnTo>
                    <a:pt x="73" y="29"/>
                  </a:lnTo>
                  <a:close/>
                  <a:moveTo>
                    <a:pt x="48" y="44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8" y="44"/>
                    <a:pt x="48" y="44"/>
                    <a:pt x="48" y="44"/>
                  </a:cubicBezTo>
                  <a:close/>
                  <a:moveTo>
                    <a:pt x="46" y="44"/>
                  </a:moveTo>
                  <a:cubicBezTo>
                    <a:pt x="47" y="44"/>
                    <a:pt x="47" y="44"/>
                    <a:pt x="48" y="44"/>
                  </a:cubicBezTo>
                  <a:cubicBezTo>
                    <a:pt x="48" y="44"/>
                    <a:pt x="49" y="44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50" y="44"/>
                    <a:pt x="51" y="44"/>
                    <a:pt x="52" y="45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6"/>
                    <a:pt x="39" y="56"/>
                  </a:cubicBezTo>
                  <a:cubicBezTo>
                    <a:pt x="37" y="50"/>
                    <a:pt x="41" y="45"/>
                    <a:pt x="46" y="44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2" y="62"/>
                    <a:pt x="51" y="63"/>
                    <a:pt x="50" y="63"/>
                  </a:cubicBezTo>
                  <a:cubicBezTo>
                    <a:pt x="49" y="63"/>
                    <a:pt x="49" y="63"/>
                    <a:pt x="48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6" y="63"/>
                    <a:pt x="45" y="63"/>
                    <a:pt x="44" y="62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7" y="50"/>
                    <a:pt x="57" y="51"/>
                    <a:pt x="57" y="52"/>
                  </a:cubicBezTo>
                  <a:cubicBezTo>
                    <a:pt x="58" y="56"/>
                    <a:pt x="56" y="60"/>
                    <a:pt x="53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94" name="Freeform 124"/>
            <p:cNvSpPr/>
            <p:nvPr/>
          </p:nvSpPr>
          <p:spPr bwMode="auto">
            <a:xfrm>
              <a:off x="9387757" y="3761908"/>
              <a:ext cx="255076" cy="255076"/>
            </a:xfrm>
            <a:custGeom>
              <a:avLst/>
              <a:gdLst>
                <a:gd name="T0" fmla="*/ 90 w 107"/>
                <a:gd name="T1" fmla="*/ 74 h 107"/>
                <a:gd name="T2" fmla="*/ 78 w 107"/>
                <a:gd name="T3" fmla="*/ 79 h 107"/>
                <a:gd name="T4" fmla="*/ 33 w 107"/>
                <a:gd name="T5" fmla="*/ 56 h 107"/>
                <a:gd name="T6" fmla="*/ 34 w 107"/>
                <a:gd name="T7" fmla="*/ 54 h 107"/>
                <a:gd name="T8" fmla="*/ 33 w 107"/>
                <a:gd name="T9" fmla="*/ 51 h 107"/>
                <a:gd name="T10" fmla="*/ 78 w 107"/>
                <a:gd name="T11" fmla="*/ 29 h 107"/>
                <a:gd name="T12" fmla="*/ 90 w 107"/>
                <a:gd name="T13" fmla="*/ 34 h 107"/>
                <a:gd name="T14" fmla="*/ 107 w 107"/>
                <a:gd name="T15" fmla="*/ 17 h 107"/>
                <a:gd name="T16" fmla="*/ 90 w 107"/>
                <a:gd name="T17" fmla="*/ 0 h 107"/>
                <a:gd name="T18" fmla="*/ 74 w 107"/>
                <a:gd name="T19" fmla="*/ 17 h 107"/>
                <a:gd name="T20" fmla="*/ 74 w 107"/>
                <a:gd name="T21" fmla="*/ 20 h 107"/>
                <a:gd name="T22" fmla="*/ 29 w 107"/>
                <a:gd name="T23" fmla="*/ 42 h 107"/>
                <a:gd name="T24" fmla="*/ 17 w 107"/>
                <a:gd name="T25" fmla="*/ 37 h 107"/>
                <a:gd name="T26" fmla="*/ 0 w 107"/>
                <a:gd name="T27" fmla="*/ 54 h 107"/>
                <a:gd name="T28" fmla="*/ 17 w 107"/>
                <a:gd name="T29" fmla="*/ 70 h 107"/>
                <a:gd name="T30" fmla="*/ 29 w 107"/>
                <a:gd name="T31" fmla="*/ 65 h 107"/>
                <a:gd name="T32" fmla="*/ 74 w 107"/>
                <a:gd name="T33" fmla="*/ 88 h 107"/>
                <a:gd name="T34" fmla="*/ 74 w 107"/>
                <a:gd name="T35" fmla="*/ 90 h 107"/>
                <a:gd name="T36" fmla="*/ 90 w 107"/>
                <a:gd name="T37" fmla="*/ 107 h 107"/>
                <a:gd name="T38" fmla="*/ 107 w 107"/>
                <a:gd name="T39" fmla="*/ 90 h 107"/>
                <a:gd name="T40" fmla="*/ 90 w 107"/>
                <a:gd name="T41" fmla="*/ 7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107">
                  <a:moveTo>
                    <a:pt x="90" y="74"/>
                  </a:moveTo>
                  <a:cubicBezTo>
                    <a:pt x="86" y="74"/>
                    <a:pt x="81" y="76"/>
                    <a:pt x="78" y="7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6"/>
                    <a:pt x="34" y="55"/>
                    <a:pt x="34" y="54"/>
                  </a:cubicBezTo>
                  <a:cubicBezTo>
                    <a:pt x="34" y="53"/>
                    <a:pt x="34" y="52"/>
                    <a:pt x="33" y="51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1" y="32"/>
                    <a:pt x="86" y="34"/>
                    <a:pt x="90" y="34"/>
                  </a:cubicBezTo>
                  <a:cubicBezTo>
                    <a:pt x="100" y="34"/>
                    <a:pt x="107" y="26"/>
                    <a:pt x="107" y="17"/>
                  </a:cubicBezTo>
                  <a:cubicBezTo>
                    <a:pt x="107" y="8"/>
                    <a:pt x="100" y="0"/>
                    <a:pt x="90" y="0"/>
                  </a:cubicBezTo>
                  <a:cubicBezTo>
                    <a:pt x="81" y="0"/>
                    <a:pt x="74" y="8"/>
                    <a:pt x="74" y="17"/>
                  </a:cubicBezTo>
                  <a:cubicBezTo>
                    <a:pt x="74" y="18"/>
                    <a:pt x="74" y="19"/>
                    <a:pt x="74" y="20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6" y="39"/>
                    <a:pt x="22" y="37"/>
                    <a:pt x="17" y="37"/>
                  </a:cubicBezTo>
                  <a:cubicBezTo>
                    <a:pt x="8" y="37"/>
                    <a:pt x="0" y="45"/>
                    <a:pt x="0" y="54"/>
                  </a:cubicBezTo>
                  <a:cubicBezTo>
                    <a:pt x="0" y="63"/>
                    <a:pt x="8" y="70"/>
                    <a:pt x="17" y="70"/>
                  </a:cubicBezTo>
                  <a:cubicBezTo>
                    <a:pt x="22" y="70"/>
                    <a:pt x="26" y="68"/>
                    <a:pt x="29" y="65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9"/>
                    <a:pt x="74" y="90"/>
                    <a:pt x="74" y="90"/>
                  </a:cubicBezTo>
                  <a:cubicBezTo>
                    <a:pt x="74" y="100"/>
                    <a:pt x="81" y="107"/>
                    <a:pt x="90" y="107"/>
                  </a:cubicBezTo>
                  <a:cubicBezTo>
                    <a:pt x="100" y="107"/>
                    <a:pt x="107" y="100"/>
                    <a:pt x="107" y="90"/>
                  </a:cubicBezTo>
                  <a:cubicBezTo>
                    <a:pt x="107" y="81"/>
                    <a:pt x="100" y="74"/>
                    <a:pt x="90" y="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95" name="Freeform 125"/>
            <p:cNvSpPr>
              <a:spLocks noEditPoints="1"/>
            </p:cNvSpPr>
            <p:nvPr/>
          </p:nvSpPr>
          <p:spPr bwMode="auto">
            <a:xfrm>
              <a:off x="9471316" y="3159402"/>
              <a:ext cx="243349" cy="263871"/>
            </a:xfrm>
            <a:custGeom>
              <a:avLst/>
              <a:gdLst>
                <a:gd name="T0" fmla="*/ 13 w 102"/>
                <a:gd name="T1" fmla="*/ 100 h 110"/>
                <a:gd name="T2" fmla="*/ 24 w 102"/>
                <a:gd name="T3" fmla="*/ 110 h 110"/>
                <a:gd name="T4" fmla="*/ 34 w 102"/>
                <a:gd name="T5" fmla="*/ 100 h 110"/>
                <a:gd name="T6" fmla="*/ 34 w 102"/>
                <a:gd name="T7" fmla="*/ 100 h 110"/>
                <a:gd name="T8" fmla="*/ 24 w 102"/>
                <a:gd name="T9" fmla="*/ 89 h 110"/>
                <a:gd name="T10" fmla="*/ 13 w 102"/>
                <a:gd name="T11" fmla="*/ 100 h 110"/>
                <a:gd name="T12" fmla="*/ 82 w 102"/>
                <a:gd name="T13" fmla="*/ 100 h 110"/>
                <a:gd name="T14" fmla="*/ 92 w 102"/>
                <a:gd name="T15" fmla="*/ 110 h 110"/>
                <a:gd name="T16" fmla="*/ 102 w 102"/>
                <a:gd name="T17" fmla="*/ 100 h 110"/>
                <a:gd name="T18" fmla="*/ 102 w 102"/>
                <a:gd name="T19" fmla="*/ 100 h 110"/>
                <a:gd name="T20" fmla="*/ 92 w 102"/>
                <a:gd name="T21" fmla="*/ 89 h 110"/>
                <a:gd name="T22" fmla="*/ 82 w 102"/>
                <a:gd name="T23" fmla="*/ 100 h 110"/>
                <a:gd name="T24" fmla="*/ 102 w 102"/>
                <a:gd name="T25" fmla="*/ 55 h 110"/>
                <a:gd name="T26" fmla="*/ 102 w 102"/>
                <a:gd name="T27" fmla="*/ 14 h 110"/>
                <a:gd name="T28" fmla="*/ 13 w 102"/>
                <a:gd name="T29" fmla="*/ 14 h 110"/>
                <a:gd name="T30" fmla="*/ 0 w 102"/>
                <a:gd name="T31" fmla="*/ 0 h 110"/>
                <a:gd name="T32" fmla="*/ 0 w 102"/>
                <a:gd name="T33" fmla="*/ 7 h 110"/>
                <a:gd name="T34" fmla="*/ 7 w 102"/>
                <a:gd name="T35" fmla="*/ 14 h 110"/>
                <a:gd name="T36" fmla="*/ 12 w 102"/>
                <a:gd name="T37" fmla="*/ 58 h 110"/>
                <a:gd name="T38" fmla="*/ 7 w 102"/>
                <a:gd name="T39" fmla="*/ 69 h 110"/>
                <a:gd name="T40" fmla="*/ 20 w 102"/>
                <a:gd name="T41" fmla="*/ 82 h 110"/>
                <a:gd name="T42" fmla="*/ 102 w 102"/>
                <a:gd name="T43" fmla="*/ 82 h 110"/>
                <a:gd name="T44" fmla="*/ 102 w 102"/>
                <a:gd name="T45" fmla="*/ 76 h 110"/>
                <a:gd name="T46" fmla="*/ 20 w 102"/>
                <a:gd name="T47" fmla="*/ 76 h 110"/>
                <a:gd name="T48" fmla="*/ 13 w 102"/>
                <a:gd name="T49" fmla="*/ 69 h 110"/>
                <a:gd name="T50" fmla="*/ 13 w 102"/>
                <a:gd name="T51" fmla="*/ 69 h 110"/>
                <a:gd name="T52" fmla="*/ 102 w 102"/>
                <a:gd name="T53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" h="110">
                  <a:moveTo>
                    <a:pt x="13" y="100"/>
                  </a:moveTo>
                  <a:cubicBezTo>
                    <a:pt x="13" y="105"/>
                    <a:pt x="18" y="110"/>
                    <a:pt x="24" y="110"/>
                  </a:cubicBezTo>
                  <a:cubicBezTo>
                    <a:pt x="29" y="110"/>
                    <a:pt x="34" y="105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94"/>
                    <a:pt x="29" y="89"/>
                    <a:pt x="24" y="89"/>
                  </a:cubicBezTo>
                  <a:cubicBezTo>
                    <a:pt x="18" y="89"/>
                    <a:pt x="13" y="94"/>
                    <a:pt x="13" y="100"/>
                  </a:cubicBezTo>
                  <a:close/>
                  <a:moveTo>
                    <a:pt x="82" y="100"/>
                  </a:moveTo>
                  <a:cubicBezTo>
                    <a:pt x="82" y="105"/>
                    <a:pt x="86" y="110"/>
                    <a:pt x="92" y="110"/>
                  </a:cubicBezTo>
                  <a:cubicBezTo>
                    <a:pt x="98" y="110"/>
                    <a:pt x="102" y="105"/>
                    <a:pt x="102" y="100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102" y="94"/>
                    <a:pt x="98" y="89"/>
                    <a:pt x="92" y="89"/>
                  </a:cubicBezTo>
                  <a:cubicBezTo>
                    <a:pt x="86" y="89"/>
                    <a:pt x="82" y="94"/>
                    <a:pt x="82" y="100"/>
                  </a:cubicBezTo>
                  <a:close/>
                  <a:moveTo>
                    <a:pt x="102" y="55"/>
                  </a:moveTo>
                  <a:cubicBezTo>
                    <a:pt x="102" y="14"/>
                    <a:pt x="102" y="14"/>
                    <a:pt x="10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6"/>
                    <a:pt x="7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7" y="10"/>
                    <a:pt x="7" y="14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9" y="61"/>
                    <a:pt x="7" y="64"/>
                    <a:pt x="7" y="69"/>
                  </a:cubicBezTo>
                  <a:cubicBezTo>
                    <a:pt x="7" y="76"/>
                    <a:pt x="13" y="82"/>
                    <a:pt x="20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16" y="76"/>
                    <a:pt x="13" y="73"/>
                    <a:pt x="13" y="69"/>
                  </a:cubicBezTo>
                  <a:cubicBezTo>
                    <a:pt x="13" y="69"/>
                    <a:pt x="13" y="69"/>
                    <a:pt x="13" y="69"/>
                  </a:cubicBezTo>
                  <a:lnTo>
                    <a:pt x="102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96" name="Freeform 126"/>
            <p:cNvSpPr>
              <a:spLocks noEditPoints="1"/>
            </p:cNvSpPr>
            <p:nvPr/>
          </p:nvSpPr>
          <p:spPr bwMode="auto">
            <a:xfrm>
              <a:off x="9538750" y="2954169"/>
              <a:ext cx="205233" cy="200834"/>
            </a:xfrm>
            <a:custGeom>
              <a:avLst/>
              <a:gdLst>
                <a:gd name="T0" fmla="*/ 82 w 86"/>
                <a:gd name="T1" fmla="*/ 47 h 84"/>
                <a:gd name="T2" fmla="*/ 82 w 86"/>
                <a:gd name="T3" fmla="*/ 42 h 84"/>
                <a:gd name="T4" fmla="*/ 43 w 86"/>
                <a:gd name="T5" fmla="*/ 3 h 84"/>
                <a:gd name="T6" fmla="*/ 36 w 86"/>
                <a:gd name="T7" fmla="*/ 4 h 84"/>
                <a:gd name="T8" fmla="*/ 24 w 86"/>
                <a:gd name="T9" fmla="*/ 0 h 84"/>
                <a:gd name="T10" fmla="*/ 0 w 86"/>
                <a:gd name="T11" fmla="*/ 23 h 84"/>
                <a:gd name="T12" fmla="*/ 4 w 86"/>
                <a:gd name="T13" fmla="*/ 36 h 84"/>
                <a:gd name="T14" fmla="*/ 4 w 86"/>
                <a:gd name="T15" fmla="*/ 42 h 84"/>
                <a:gd name="T16" fmla="*/ 43 w 86"/>
                <a:gd name="T17" fmla="*/ 81 h 84"/>
                <a:gd name="T18" fmla="*/ 50 w 86"/>
                <a:gd name="T19" fmla="*/ 80 h 84"/>
                <a:gd name="T20" fmla="*/ 62 w 86"/>
                <a:gd name="T21" fmla="*/ 84 h 84"/>
                <a:gd name="T22" fmla="*/ 86 w 86"/>
                <a:gd name="T23" fmla="*/ 61 h 84"/>
                <a:gd name="T24" fmla="*/ 82 w 86"/>
                <a:gd name="T25" fmla="*/ 47 h 84"/>
                <a:gd name="T26" fmla="*/ 46 w 86"/>
                <a:gd name="T27" fmla="*/ 71 h 84"/>
                <a:gd name="T28" fmla="*/ 23 w 86"/>
                <a:gd name="T29" fmla="*/ 64 h 84"/>
                <a:gd name="T30" fmla="*/ 24 w 86"/>
                <a:gd name="T31" fmla="*/ 51 h 84"/>
                <a:gd name="T32" fmla="*/ 34 w 86"/>
                <a:gd name="T33" fmla="*/ 59 h 84"/>
                <a:gd name="T34" fmla="*/ 52 w 86"/>
                <a:gd name="T35" fmla="*/ 58 h 84"/>
                <a:gd name="T36" fmla="*/ 41 w 86"/>
                <a:gd name="T37" fmla="*/ 47 h 84"/>
                <a:gd name="T38" fmla="*/ 20 w 86"/>
                <a:gd name="T39" fmla="*/ 30 h 84"/>
                <a:gd name="T40" fmla="*/ 37 w 86"/>
                <a:gd name="T41" fmla="*/ 13 h 84"/>
                <a:gd name="T42" fmla="*/ 61 w 86"/>
                <a:gd name="T43" fmla="*/ 19 h 84"/>
                <a:gd name="T44" fmla="*/ 59 w 86"/>
                <a:gd name="T45" fmla="*/ 31 h 84"/>
                <a:gd name="T46" fmla="*/ 42 w 86"/>
                <a:gd name="T47" fmla="*/ 22 h 84"/>
                <a:gd name="T48" fmla="*/ 38 w 86"/>
                <a:gd name="T49" fmla="*/ 35 h 84"/>
                <a:gd name="T50" fmla="*/ 66 w 86"/>
                <a:gd name="T51" fmla="*/ 49 h 84"/>
                <a:gd name="T52" fmla="*/ 46 w 86"/>
                <a:gd name="T53" fmla="*/ 7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" h="84">
                  <a:moveTo>
                    <a:pt x="82" y="47"/>
                  </a:moveTo>
                  <a:cubicBezTo>
                    <a:pt x="82" y="46"/>
                    <a:pt x="82" y="44"/>
                    <a:pt x="82" y="42"/>
                  </a:cubicBezTo>
                  <a:cubicBezTo>
                    <a:pt x="82" y="21"/>
                    <a:pt x="64" y="3"/>
                    <a:pt x="43" y="3"/>
                  </a:cubicBezTo>
                  <a:cubicBezTo>
                    <a:pt x="41" y="3"/>
                    <a:pt x="39" y="3"/>
                    <a:pt x="36" y="4"/>
                  </a:cubicBezTo>
                  <a:cubicBezTo>
                    <a:pt x="33" y="1"/>
                    <a:pt x="28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28"/>
                    <a:pt x="2" y="32"/>
                    <a:pt x="4" y="36"/>
                  </a:cubicBezTo>
                  <a:cubicBezTo>
                    <a:pt x="4" y="38"/>
                    <a:pt x="4" y="40"/>
                    <a:pt x="4" y="42"/>
                  </a:cubicBezTo>
                  <a:cubicBezTo>
                    <a:pt x="4" y="64"/>
                    <a:pt x="21" y="81"/>
                    <a:pt x="43" y="81"/>
                  </a:cubicBezTo>
                  <a:cubicBezTo>
                    <a:pt x="45" y="81"/>
                    <a:pt x="48" y="81"/>
                    <a:pt x="50" y="80"/>
                  </a:cubicBezTo>
                  <a:cubicBezTo>
                    <a:pt x="54" y="83"/>
                    <a:pt x="58" y="84"/>
                    <a:pt x="62" y="84"/>
                  </a:cubicBezTo>
                  <a:cubicBezTo>
                    <a:pt x="75" y="84"/>
                    <a:pt x="86" y="73"/>
                    <a:pt x="86" y="61"/>
                  </a:cubicBezTo>
                  <a:cubicBezTo>
                    <a:pt x="86" y="56"/>
                    <a:pt x="84" y="51"/>
                    <a:pt x="82" y="47"/>
                  </a:cubicBezTo>
                  <a:close/>
                  <a:moveTo>
                    <a:pt x="46" y="71"/>
                  </a:moveTo>
                  <a:cubicBezTo>
                    <a:pt x="34" y="71"/>
                    <a:pt x="28" y="69"/>
                    <a:pt x="23" y="64"/>
                  </a:cubicBezTo>
                  <a:cubicBezTo>
                    <a:pt x="17" y="58"/>
                    <a:pt x="19" y="52"/>
                    <a:pt x="24" y="51"/>
                  </a:cubicBezTo>
                  <a:cubicBezTo>
                    <a:pt x="29" y="51"/>
                    <a:pt x="32" y="57"/>
                    <a:pt x="34" y="59"/>
                  </a:cubicBezTo>
                  <a:cubicBezTo>
                    <a:pt x="37" y="60"/>
                    <a:pt x="47" y="64"/>
                    <a:pt x="52" y="58"/>
                  </a:cubicBezTo>
                  <a:cubicBezTo>
                    <a:pt x="58" y="51"/>
                    <a:pt x="48" y="48"/>
                    <a:pt x="41" y="47"/>
                  </a:cubicBezTo>
                  <a:cubicBezTo>
                    <a:pt x="32" y="46"/>
                    <a:pt x="19" y="40"/>
                    <a:pt x="20" y="30"/>
                  </a:cubicBezTo>
                  <a:cubicBezTo>
                    <a:pt x="21" y="19"/>
                    <a:pt x="29" y="14"/>
                    <a:pt x="37" y="13"/>
                  </a:cubicBezTo>
                  <a:cubicBezTo>
                    <a:pt x="48" y="12"/>
                    <a:pt x="55" y="15"/>
                    <a:pt x="61" y="19"/>
                  </a:cubicBezTo>
                  <a:cubicBezTo>
                    <a:pt x="67" y="25"/>
                    <a:pt x="63" y="31"/>
                    <a:pt x="59" y="31"/>
                  </a:cubicBezTo>
                  <a:cubicBezTo>
                    <a:pt x="55" y="32"/>
                    <a:pt x="51" y="22"/>
                    <a:pt x="42" y="22"/>
                  </a:cubicBezTo>
                  <a:cubicBezTo>
                    <a:pt x="33" y="22"/>
                    <a:pt x="27" y="32"/>
                    <a:pt x="38" y="35"/>
                  </a:cubicBezTo>
                  <a:cubicBezTo>
                    <a:pt x="49" y="37"/>
                    <a:pt x="61" y="38"/>
                    <a:pt x="66" y="49"/>
                  </a:cubicBezTo>
                  <a:cubicBezTo>
                    <a:pt x="70" y="59"/>
                    <a:pt x="59" y="70"/>
                    <a:pt x="46" y="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97" name="Freeform 127"/>
            <p:cNvSpPr>
              <a:spLocks noEditPoints="1"/>
            </p:cNvSpPr>
            <p:nvPr/>
          </p:nvSpPr>
          <p:spPr bwMode="auto">
            <a:xfrm>
              <a:off x="9626707" y="2779720"/>
              <a:ext cx="114344" cy="149528"/>
            </a:xfrm>
            <a:custGeom>
              <a:avLst/>
              <a:gdLst>
                <a:gd name="T0" fmla="*/ 42 w 48"/>
                <a:gd name="T1" fmla="*/ 8 h 63"/>
                <a:gd name="T2" fmla="*/ 6 w 48"/>
                <a:gd name="T3" fmla="*/ 8 h 63"/>
                <a:gd name="T4" fmla="*/ 0 w 48"/>
                <a:gd name="T5" fmla="*/ 14 h 63"/>
                <a:gd name="T6" fmla="*/ 0 w 48"/>
                <a:gd name="T7" fmla="*/ 16 h 63"/>
                <a:gd name="T8" fmla="*/ 48 w 48"/>
                <a:gd name="T9" fmla="*/ 16 h 63"/>
                <a:gd name="T10" fmla="*/ 48 w 48"/>
                <a:gd name="T11" fmla="*/ 14 h 63"/>
                <a:gd name="T12" fmla="*/ 42 w 48"/>
                <a:gd name="T13" fmla="*/ 8 h 63"/>
                <a:gd name="T14" fmla="*/ 31 w 48"/>
                <a:gd name="T15" fmla="*/ 4 h 63"/>
                <a:gd name="T16" fmla="*/ 32 w 48"/>
                <a:gd name="T17" fmla="*/ 10 h 63"/>
                <a:gd name="T18" fmla="*/ 16 w 48"/>
                <a:gd name="T19" fmla="*/ 10 h 63"/>
                <a:gd name="T20" fmla="*/ 17 w 48"/>
                <a:gd name="T21" fmla="*/ 4 h 63"/>
                <a:gd name="T22" fmla="*/ 31 w 48"/>
                <a:gd name="T23" fmla="*/ 4 h 63"/>
                <a:gd name="T24" fmla="*/ 32 w 48"/>
                <a:gd name="T25" fmla="*/ 0 h 63"/>
                <a:gd name="T26" fmla="*/ 16 w 48"/>
                <a:gd name="T27" fmla="*/ 0 h 63"/>
                <a:gd name="T28" fmla="*/ 13 w 48"/>
                <a:gd name="T29" fmla="*/ 3 h 63"/>
                <a:gd name="T30" fmla="*/ 12 w 48"/>
                <a:gd name="T31" fmla="*/ 11 h 63"/>
                <a:gd name="T32" fmla="*/ 14 w 48"/>
                <a:gd name="T33" fmla="*/ 14 h 63"/>
                <a:gd name="T34" fmla="*/ 34 w 48"/>
                <a:gd name="T35" fmla="*/ 14 h 63"/>
                <a:gd name="T36" fmla="*/ 36 w 48"/>
                <a:gd name="T37" fmla="*/ 11 h 63"/>
                <a:gd name="T38" fmla="*/ 35 w 48"/>
                <a:gd name="T39" fmla="*/ 3 h 63"/>
                <a:gd name="T40" fmla="*/ 32 w 48"/>
                <a:gd name="T41" fmla="*/ 0 h 63"/>
                <a:gd name="T42" fmla="*/ 43 w 48"/>
                <a:gd name="T43" fmla="*/ 20 h 63"/>
                <a:gd name="T44" fmla="*/ 5 w 48"/>
                <a:gd name="T45" fmla="*/ 20 h 63"/>
                <a:gd name="T46" fmla="*/ 2 w 48"/>
                <a:gd name="T47" fmla="*/ 24 h 63"/>
                <a:gd name="T48" fmla="*/ 5 w 48"/>
                <a:gd name="T49" fmla="*/ 59 h 63"/>
                <a:gd name="T50" fmla="*/ 9 w 48"/>
                <a:gd name="T51" fmla="*/ 63 h 63"/>
                <a:gd name="T52" fmla="*/ 39 w 48"/>
                <a:gd name="T53" fmla="*/ 63 h 63"/>
                <a:gd name="T54" fmla="*/ 43 w 48"/>
                <a:gd name="T55" fmla="*/ 59 h 63"/>
                <a:gd name="T56" fmla="*/ 46 w 48"/>
                <a:gd name="T57" fmla="*/ 24 h 63"/>
                <a:gd name="T58" fmla="*/ 43 w 48"/>
                <a:gd name="T59" fmla="*/ 20 h 63"/>
                <a:gd name="T60" fmla="*/ 16 w 48"/>
                <a:gd name="T61" fmla="*/ 55 h 63"/>
                <a:gd name="T62" fmla="*/ 10 w 48"/>
                <a:gd name="T63" fmla="*/ 55 h 63"/>
                <a:gd name="T64" fmla="*/ 8 w 48"/>
                <a:gd name="T65" fmla="*/ 28 h 63"/>
                <a:gd name="T66" fmla="*/ 16 w 48"/>
                <a:gd name="T67" fmla="*/ 28 h 63"/>
                <a:gd name="T68" fmla="*/ 16 w 48"/>
                <a:gd name="T69" fmla="*/ 55 h 63"/>
                <a:gd name="T70" fmla="*/ 28 w 48"/>
                <a:gd name="T71" fmla="*/ 55 h 63"/>
                <a:gd name="T72" fmla="*/ 20 w 48"/>
                <a:gd name="T73" fmla="*/ 55 h 63"/>
                <a:gd name="T74" fmla="*/ 20 w 48"/>
                <a:gd name="T75" fmla="*/ 28 h 63"/>
                <a:gd name="T76" fmla="*/ 28 w 48"/>
                <a:gd name="T77" fmla="*/ 28 h 63"/>
                <a:gd name="T78" fmla="*/ 28 w 48"/>
                <a:gd name="T79" fmla="*/ 55 h 63"/>
                <a:gd name="T80" fmla="*/ 38 w 48"/>
                <a:gd name="T81" fmla="*/ 55 h 63"/>
                <a:gd name="T82" fmla="*/ 32 w 48"/>
                <a:gd name="T83" fmla="*/ 55 h 63"/>
                <a:gd name="T84" fmla="*/ 32 w 48"/>
                <a:gd name="T85" fmla="*/ 28 h 63"/>
                <a:gd name="T86" fmla="*/ 40 w 48"/>
                <a:gd name="T87" fmla="*/ 28 h 63"/>
                <a:gd name="T88" fmla="*/ 38 w 48"/>
                <a:gd name="T89" fmla="*/ 5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8" h="63">
                  <a:moveTo>
                    <a:pt x="42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3" y="8"/>
                    <a:pt x="0" y="11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1"/>
                    <a:pt x="45" y="8"/>
                    <a:pt x="42" y="8"/>
                  </a:cubicBezTo>
                  <a:close/>
                  <a:moveTo>
                    <a:pt x="31" y="4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31" y="4"/>
                    <a:pt x="31" y="4"/>
                    <a:pt x="31" y="4"/>
                  </a:cubicBezTo>
                  <a:moveTo>
                    <a:pt x="3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3" y="1"/>
                    <a:pt x="13" y="3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3"/>
                    <a:pt x="13" y="14"/>
                    <a:pt x="1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14"/>
                    <a:pt x="37" y="13"/>
                    <a:pt x="36" y="1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lose/>
                  <a:moveTo>
                    <a:pt x="43" y="2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2" y="22"/>
                    <a:pt x="2" y="24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61"/>
                    <a:pt x="7" y="63"/>
                    <a:pt x="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3"/>
                    <a:pt x="43" y="61"/>
                    <a:pt x="43" y="59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2"/>
                    <a:pt x="45" y="20"/>
                    <a:pt x="43" y="20"/>
                  </a:cubicBezTo>
                  <a:close/>
                  <a:moveTo>
                    <a:pt x="16" y="55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6" y="28"/>
                    <a:pt x="16" y="28"/>
                    <a:pt x="16" y="28"/>
                  </a:cubicBezTo>
                  <a:lnTo>
                    <a:pt x="16" y="55"/>
                  </a:lnTo>
                  <a:close/>
                  <a:moveTo>
                    <a:pt x="28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8" y="28"/>
                    <a:pt x="28" y="28"/>
                    <a:pt x="28" y="28"/>
                  </a:cubicBezTo>
                  <a:lnTo>
                    <a:pt x="28" y="55"/>
                  </a:lnTo>
                  <a:close/>
                  <a:moveTo>
                    <a:pt x="38" y="55"/>
                  </a:moveTo>
                  <a:cubicBezTo>
                    <a:pt x="32" y="55"/>
                    <a:pt x="32" y="55"/>
                    <a:pt x="32" y="55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38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98" name="Freeform 128"/>
            <p:cNvSpPr>
              <a:spLocks noEditPoints="1"/>
            </p:cNvSpPr>
            <p:nvPr/>
          </p:nvSpPr>
          <p:spPr bwMode="auto">
            <a:xfrm>
              <a:off x="9291004" y="4003791"/>
              <a:ext cx="312249" cy="313714"/>
            </a:xfrm>
            <a:custGeom>
              <a:avLst/>
              <a:gdLst>
                <a:gd name="T0" fmla="*/ 65 w 130"/>
                <a:gd name="T1" fmla="*/ 0 h 131"/>
                <a:gd name="T2" fmla="*/ 0 w 130"/>
                <a:gd name="T3" fmla="*/ 65 h 131"/>
                <a:gd name="T4" fmla="*/ 65 w 130"/>
                <a:gd name="T5" fmla="*/ 131 h 131"/>
                <a:gd name="T6" fmla="*/ 130 w 130"/>
                <a:gd name="T7" fmla="*/ 65 h 131"/>
                <a:gd name="T8" fmla="*/ 65 w 130"/>
                <a:gd name="T9" fmla="*/ 0 h 131"/>
                <a:gd name="T10" fmla="*/ 65 w 130"/>
                <a:gd name="T11" fmla="*/ 114 h 131"/>
                <a:gd name="T12" fmla="*/ 16 w 130"/>
                <a:gd name="T13" fmla="*/ 65 h 131"/>
                <a:gd name="T14" fmla="*/ 65 w 130"/>
                <a:gd name="T15" fmla="*/ 17 h 131"/>
                <a:gd name="T16" fmla="*/ 114 w 130"/>
                <a:gd name="T17" fmla="*/ 65 h 131"/>
                <a:gd name="T18" fmla="*/ 65 w 130"/>
                <a:gd name="T19" fmla="*/ 114 h 131"/>
                <a:gd name="T20" fmla="*/ 40 w 130"/>
                <a:gd name="T21" fmla="*/ 65 h 131"/>
                <a:gd name="T22" fmla="*/ 65 w 130"/>
                <a:gd name="T23" fmla="*/ 90 h 131"/>
                <a:gd name="T24" fmla="*/ 89 w 130"/>
                <a:gd name="T25" fmla="*/ 65 h 131"/>
                <a:gd name="T26" fmla="*/ 65 w 130"/>
                <a:gd name="T27" fmla="*/ 41 h 131"/>
                <a:gd name="T28" fmla="*/ 40 w 130"/>
                <a:gd name="T29" fmla="*/ 6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31">
                  <a:moveTo>
                    <a:pt x="65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0" y="101"/>
                    <a:pt x="29" y="131"/>
                    <a:pt x="65" y="131"/>
                  </a:cubicBezTo>
                  <a:cubicBezTo>
                    <a:pt x="101" y="131"/>
                    <a:pt x="130" y="101"/>
                    <a:pt x="130" y="65"/>
                  </a:cubicBezTo>
                  <a:cubicBezTo>
                    <a:pt x="130" y="29"/>
                    <a:pt x="101" y="0"/>
                    <a:pt x="65" y="0"/>
                  </a:cubicBezTo>
                  <a:close/>
                  <a:moveTo>
                    <a:pt x="65" y="114"/>
                  </a:moveTo>
                  <a:cubicBezTo>
                    <a:pt x="38" y="114"/>
                    <a:pt x="16" y="92"/>
                    <a:pt x="16" y="65"/>
                  </a:cubicBezTo>
                  <a:cubicBezTo>
                    <a:pt x="16" y="38"/>
                    <a:pt x="38" y="17"/>
                    <a:pt x="65" y="17"/>
                  </a:cubicBezTo>
                  <a:cubicBezTo>
                    <a:pt x="92" y="17"/>
                    <a:pt x="114" y="38"/>
                    <a:pt x="114" y="65"/>
                  </a:cubicBezTo>
                  <a:cubicBezTo>
                    <a:pt x="114" y="92"/>
                    <a:pt x="92" y="114"/>
                    <a:pt x="65" y="114"/>
                  </a:cubicBezTo>
                  <a:close/>
                  <a:moveTo>
                    <a:pt x="40" y="65"/>
                  </a:moveTo>
                  <a:cubicBezTo>
                    <a:pt x="40" y="79"/>
                    <a:pt x="51" y="90"/>
                    <a:pt x="65" y="90"/>
                  </a:cubicBezTo>
                  <a:cubicBezTo>
                    <a:pt x="78" y="90"/>
                    <a:pt x="89" y="79"/>
                    <a:pt x="89" y="65"/>
                  </a:cubicBezTo>
                  <a:cubicBezTo>
                    <a:pt x="89" y="52"/>
                    <a:pt x="78" y="41"/>
                    <a:pt x="65" y="41"/>
                  </a:cubicBezTo>
                  <a:cubicBezTo>
                    <a:pt x="51" y="41"/>
                    <a:pt x="40" y="52"/>
                    <a:pt x="40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99" name="Freeform 129"/>
            <p:cNvSpPr>
              <a:spLocks noEditPoints="1"/>
            </p:cNvSpPr>
            <p:nvPr/>
          </p:nvSpPr>
          <p:spPr bwMode="auto">
            <a:xfrm>
              <a:off x="9063781" y="2693229"/>
              <a:ext cx="517482" cy="224291"/>
            </a:xfrm>
            <a:custGeom>
              <a:avLst/>
              <a:gdLst>
                <a:gd name="T0" fmla="*/ 188 w 216"/>
                <a:gd name="T1" fmla="*/ 41 h 94"/>
                <a:gd name="T2" fmla="*/ 178 w 216"/>
                <a:gd name="T3" fmla="*/ 43 h 94"/>
                <a:gd name="T4" fmla="*/ 129 w 216"/>
                <a:gd name="T5" fmla="*/ 0 h 94"/>
                <a:gd name="T6" fmla="*/ 111 w 216"/>
                <a:gd name="T7" fmla="*/ 3 h 94"/>
                <a:gd name="T8" fmla="*/ 108 w 216"/>
                <a:gd name="T9" fmla="*/ 6 h 94"/>
                <a:gd name="T10" fmla="*/ 108 w 216"/>
                <a:gd name="T11" fmla="*/ 91 h 94"/>
                <a:gd name="T12" fmla="*/ 111 w 216"/>
                <a:gd name="T13" fmla="*/ 94 h 94"/>
                <a:gd name="T14" fmla="*/ 188 w 216"/>
                <a:gd name="T15" fmla="*/ 94 h 94"/>
                <a:gd name="T16" fmla="*/ 216 w 216"/>
                <a:gd name="T17" fmla="*/ 68 h 94"/>
                <a:gd name="T18" fmla="*/ 188 w 216"/>
                <a:gd name="T19" fmla="*/ 41 h 94"/>
                <a:gd name="T20" fmla="*/ 85 w 216"/>
                <a:gd name="T21" fmla="*/ 94 h 94"/>
                <a:gd name="T22" fmla="*/ 91 w 216"/>
                <a:gd name="T23" fmla="*/ 94 h 94"/>
                <a:gd name="T24" fmla="*/ 95 w 216"/>
                <a:gd name="T25" fmla="*/ 47 h 94"/>
                <a:gd name="T26" fmla="*/ 91 w 216"/>
                <a:gd name="T27" fmla="*/ 0 h 94"/>
                <a:gd name="T28" fmla="*/ 85 w 216"/>
                <a:gd name="T29" fmla="*/ 0 h 94"/>
                <a:gd name="T30" fmla="*/ 81 w 216"/>
                <a:gd name="T31" fmla="*/ 47 h 94"/>
                <a:gd name="T32" fmla="*/ 85 w 216"/>
                <a:gd name="T33" fmla="*/ 94 h 94"/>
                <a:gd name="T34" fmla="*/ 64 w 216"/>
                <a:gd name="T35" fmla="*/ 94 h 94"/>
                <a:gd name="T36" fmla="*/ 58 w 216"/>
                <a:gd name="T37" fmla="*/ 94 h 94"/>
                <a:gd name="T38" fmla="*/ 54 w 216"/>
                <a:gd name="T39" fmla="*/ 60 h 94"/>
                <a:gd name="T40" fmla="*/ 58 w 216"/>
                <a:gd name="T41" fmla="*/ 27 h 94"/>
                <a:gd name="T42" fmla="*/ 64 w 216"/>
                <a:gd name="T43" fmla="*/ 27 h 94"/>
                <a:gd name="T44" fmla="*/ 68 w 216"/>
                <a:gd name="T45" fmla="*/ 61 h 94"/>
                <a:gd name="T46" fmla="*/ 64 w 216"/>
                <a:gd name="T47" fmla="*/ 94 h 94"/>
                <a:gd name="T48" fmla="*/ 31 w 216"/>
                <a:gd name="T49" fmla="*/ 94 h 94"/>
                <a:gd name="T50" fmla="*/ 37 w 216"/>
                <a:gd name="T51" fmla="*/ 94 h 94"/>
                <a:gd name="T52" fmla="*/ 41 w 216"/>
                <a:gd name="T53" fmla="*/ 67 h 94"/>
                <a:gd name="T54" fmla="*/ 37 w 216"/>
                <a:gd name="T55" fmla="*/ 40 h 94"/>
                <a:gd name="T56" fmla="*/ 31 w 216"/>
                <a:gd name="T57" fmla="*/ 40 h 94"/>
                <a:gd name="T58" fmla="*/ 27 w 216"/>
                <a:gd name="T59" fmla="*/ 67 h 94"/>
                <a:gd name="T60" fmla="*/ 31 w 216"/>
                <a:gd name="T61" fmla="*/ 94 h 94"/>
                <a:gd name="T62" fmla="*/ 4 w 216"/>
                <a:gd name="T63" fmla="*/ 81 h 94"/>
                <a:gd name="T64" fmla="*/ 10 w 216"/>
                <a:gd name="T65" fmla="*/ 81 h 94"/>
                <a:gd name="T66" fmla="*/ 14 w 216"/>
                <a:gd name="T67" fmla="*/ 67 h 94"/>
                <a:gd name="T68" fmla="*/ 10 w 216"/>
                <a:gd name="T69" fmla="*/ 54 h 94"/>
                <a:gd name="T70" fmla="*/ 4 w 216"/>
                <a:gd name="T71" fmla="*/ 54 h 94"/>
                <a:gd name="T72" fmla="*/ 0 w 216"/>
                <a:gd name="T73" fmla="*/ 67 h 94"/>
                <a:gd name="T74" fmla="*/ 4 w 216"/>
                <a:gd name="T75" fmla="*/ 8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" h="94">
                  <a:moveTo>
                    <a:pt x="188" y="41"/>
                  </a:moveTo>
                  <a:cubicBezTo>
                    <a:pt x="184" y="41"/>
                    <a:pt x="181" y="42"/>
                    <a:pt x="178" y="43"/>
                  </a:cubicBezTo>
                  <a:cubicBezTo>
                    <a:pt x="175" y="19"/>
                    <a:pt x="154" y="0"/>
                    <a:pt x="129" y="0"/>
                  </a:cubicBezTo>
                  <a:cubicBezTo>
                    <a:pt x="122" y="0"/>
                    <a:pt x="116" y="1"/>
                    <a:pt x="111" y="3"/>
                  </a:cubicBezTo>
                  <a:cubicBezTo>
                    <a:pt x="109" y="4"/>
                    <a:pt x="108" y="5"/>
                    <a:pt x="108" y="6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8" y="93"/>
                    <a:pt x="110" y="94"/>
                    <a:pt x="111" y="94"/>
                  </a:cubicBezTo>
                  <a:cubicBezTo>
                    <a:pt x="111" y="94"/>
                    <a:pt x="188" y="94"/>
                    <a:pt x="188" y="94"/>
                  </a:cubicBezTo>
                  <a:cubicBezTo>
                    <a:pt x="204" y="94"/>
                    <a:pt x="216" y="82"/>
                    <a:pt x="216" y="68"/>
                  </a:cubicBezTo>
                  <a:cubicBezTo>
                    <a:pt x="216" y="53"/>
                    <a:pt x="204" y="41"/>
                    <a:pt x="188" y="41"/>
                  </a:cubicBezTo>
                  <a:close/>
                  <a:moveTo>
                    <a:pt x="85" y="94"/>
                  </a:moveTo>
                  <a:cubicBezTo>
                    <a:pt x="91" y="94"/>
                    <a:pt x="91" y="94"/>
                    <a:pt x="91" y="94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1" y="47"/>
                    <a:pt x="81" y="47"/>
                    <a:pt x="81" y="47"/>
                  </a:cubicBezTo>
                  <a:lnTo>
                    <a:pt x="85" y="94"/>
                  </a:lnTo>
                  <a:close/>
                  <a:moveTo>
                    <a:pt x="64" y="94"/>
                  </a:moveTo>
                  <a:cubicBezTo>
                    <a:pt x="58" y="94"/>
                    <a:pt x="58" y="94"/>
                    <a:pt x="58" y="9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8" y="61"/>
                    <a:pt x="68" y="61"/>
                    <a:pt x="68" y="61"/>
                  </a:cubicBezTo>
                  <a:lnTo>
                    <a:pt x="64" y="94"/>
                  </a:lnTo>
                  <a:close/>
                  <a:moveTo>
                    <a:pt x="31" y="94"/>
                  </a:moveTo>
                  <a:cubicBezTo>
                    <a:pt x="37" y="94"/>
                    <a:pt x="37" y="94"/>
                    <a:pt x="37" y="94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27" y="67"/>
                    <a:pt x="27" y="67"/>
                    <a:pt x="27" y="67"/>
                  </a:cubicBezTo>
                  <a:lnTo>
                    <a:pt x="31" y="94"/>
                  </a:lnTo>
                  <a:close/>
                  <a:moveTo>
                    <a:pt x="4" y="81"/>
                  </a:moveTo>
                  <a:cubicBezTo>
                    <a:pt x="10" y="81"/>
                    <a:pt x="10" y="81"/>
                    <a:pt x="10" y="81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4" y="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00" name="Freeform 130"/>
            <p:cNvSpPr>
              <a:spLocks noEditPoints="1"/>
            </p:cNvSpPr>
            <p:nvPr/>
          </p:nvSpPr>
          <p:spPr bwMode="auto">
            <a:xfrm>
              <a:off x="9162000" y="2961498"/>
              <a:ext cx="287327" cy="256542"/>
            </a:xfrm>
            <a:custGeom>
              <a:avLst/>
              <a:gdLst>
                <a:gd name="T0" fmla="*/ 50 w 120"/>
                <a:gd name="T1" fmla="*/ 0 h 107"/>
                <a:gd name="T2" fmla="*/ 50 w 120"/>
                <a:gd name="T3" fmla="*/ 0 h 107"/>
                <a:gd name="T4" fmla="*/ 100 w 120"/>
                <a:gd name="T5" fmla="*/ 41 h 107"/>
                <a:gd name="T6" fmla="*/ 50 w 120"/>
                <a:gd name="T7" fmla="*/ 81 h 107"/>
                <a:gd name="T8" fmla="*/ 42 w 120"/>
                <a:gd name="T9" fmla="*/ 81 h 107"/>
                <a:gd name="T10" fmla="*/ 7 w 120"/>
                <a:gd name="T11" fmla="*/ 93 h 107"/>
                <a:gd name="T12" fmla="*/ 7 w 120"/>
                <a:gd name="T13" fmla="*/ 91 h 107"/>
                <a:gd name="T14" fmla="*/ 19 w 120"/>
                <a:gd name="T15" fmla="*/ 75 h 107"/>
                <a:gd name="T16" fmla="*/ 19 w 120"/>
                <a:gd name="T17" fmla="*/ 72 h 107"/>
                <a:gd name="T18" fmla="*/ 0 w 120"/>
                <a:gd name="T19" fmla="*/ 41 h 107"/>
                <a:gd name="T20" fmla="*/ 50 w 120"/>
                <a:gd name="T21" fmla="*/ 0 h 107"/>
                <a:gd name="T22" fmla="*/ 104 w 120"/>
                <a:gd name="T23" fmla="*/ 91 h 107"/>
                <a:gd name="T24" fmla="*/ 113 w 120"/>
                <a:gd name="T25" fmla="*/ 104 h 107"/>
                <a:gd name="T26" fmla="*/ 113 w 120"/>
                <a:gd name="T27" fmla="*/ 107 h 107"/>
                <a:gd name="T28" fmla="*/ 83 w 120"/>
                <a:gd name="T29" fmla="*/ 96 h 107"/>
                <a:gd name="T30" fmla="*/ 77 w 120"/>
                <a:gd name="T31" fmla="*/ 96 h 107"/>
                <a:gd name="T32" fmla="*/ 50 w 120"/>
                <a:gd name="T33" fmla="*/ 89 h 107"/>
                <a:gd name="T34" fmla="*/ 90 w 120"/>
                <a:gd name="T35" fmla="*/ 75 h 107"/>
                <a:gd name="T36" fmla="*/ 103 w 120"/>
                <a:gd name="T37" fmla="*/ 60 h 107"/>
                <a:gd name="T38" fmla="*/ 108 w 120"/>
                <a:gd name="T39" fmla="*/ 41 h 107"/>
                <a:gd name="T40" fmla="*/ 108 w 120"/>
                <a:gd name="T41" fmla="*/ 37 h 107"/>
                <a:gd name="T42" fmla="*/ 120 w 120"/>
                <a:gd name="T43" fmla="*/ 62 h 107"/>
                <a:gd name="T44" fmla="*/ 104 w 120"/>
                <a:gd name="T45" fmla="*/ 88 h 107"/>
                <a:gd name="T46" fmla="*/ 104 w 120"/>
                <a:gd name="T47" fmla="*/ 9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07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78" y="0"/>
                    <a:pt x="100" y="18"/>
                    <a:pt x="100" y="41"/>
                  </a:cubicBezTo>
                  <a:cubicBezTo>
                    <a:pt x="100" y="63"/>
                    <a:pt x="78" y="81"/>
                    <a:pt x="50" y="81"/>
                  </a:cubicBezTo>
                  <a:cubicBezTo>
                    <a:pt x="47" y="81"/>
                    <a:pt x="45" y="81"/>
                    <a:pt x="42" y="81"/>
                  </a:cubicBezTo>
                  <a:cubicBezTo>
                    <a:pt x="32" y="91"/>
                    <a:pt x="19" y="93"/>
                    <a:pt x="7" y="93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14" y="87"/>
                    <a:pt x="19" y="82"/>
                    <a:pt x="19" y="75"/>
                  </a:cubicBezTo>
                  <a:cubicBezTo>
                    <a:pt x="19" y="74"/>
                    <a:pt x="19" y="73"/>
                    <a:pt x="19" y="72"/>
                  </a:cubicBezTo>
                  <a:cubicBezTo>
                    <a:pt x="8" y="65"/>
                    <a:pt x="0" y="53"/>
                    <a:pt x="0" y="41"/>
                  </a:cubicBezTo>
                  <a:cubicBezTo>
                    <a:pt x="0" y="18"/>
                    <a:pt x="23" y="0"/>
                    <a:pt x="50" y="0"/>
                  </a:cubicBezTo>
                  <a:close/>
                  <a:moveTo>
                    <a:pt x="104" y="91"/>
                  </a:moveTo>
                  <a:cubicBezTo>
                    <a:pt x="104" y="97"/>
                    <a:pt x="107" y="102"/>
                    <a:pt x="113" y="104"/>
                  </a:cubicBezTo>
                  <a:cubicBezTo>
                    <a:pt x="113" y="107"/>
                    <a:pt x="113" y="107"/>
                    <a:pt x="113" y="107"/>
                  </a:cubicBezTo>
                  <a:cubicBezTo>
                    <a:pt x="102" y="106"/>
                    <a:pt x="93" y="105"/>
                    <a:pt x="83" y="96"/>
                  </a:cubicBezTo>
                  <a:cubicBezTo>
                    <a:pt x="81" y="96"/>
                    <a:pt x="79" y="96"/>
                    <a:pt x="77" y="96"/>
                  </a:cubicBezTo>
                  <a:cubicBezTo>
                    <a:pt x="67" y="96"/>
                    <a:pt x="58" y="93"/>
                    <a:pt x="50" y="89"/>
                  </a:cubicBezTo>
                  <a:cubicBezTo>
                    <a:pt x="65" y="89"/>
                    <a:pt x="79" y="84"/>
                    <a:pt x="90" y="75"/>
                  </a:cubicBezTo>
                  <a:cubicBezTo>
                    <a:pt x="96" y="71"/>
                    <a:pt x="100" y="66"/>
                    <a:pt x="103" y="60"/>
                  </a:cubicBezTo>
                  <a:cubicBezTo>
                    <a:pt x="106" y="54"/>
                    <a:pt x="108" y="47"/>
                    <a:pt x="108" y="41"/>
                  </a:cubicBezTo>
                  <a:cubicBezTo>
                    <a:pt x="108" y="40"/>
                    <a:pt x="108" y="39"/>
                    <a:pt x="108" y="37"/>
                  </a:cubicBezTo>
                  <a:cubicBezTo>
                    <a:pt x="115" y="44"/>
                    <a:pt x="120" y="52"/>
                    <a:pt x="120" y="62"/>
                  </a:cubicBezTo>
                  <a:cubicBezTo>
                    <a:pt x="120" y="72"/>
                    <a:pt x="114" y="82"/>
                    <a:pt x="104" y="88"/>
                  </a:cubicBezTo>
                  <a:cubicBezTo>
                    <a:pt x="104" y="89"/>
                    <a:pt x="104" y="90"/>
                    <a:pt x="104" y="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01" name="Freeform 131"/>
            <p:cNvSpPr>
              <a:spLocks noEditPoints="1"/>
            </p:cNvSpPr>
            <p:nvPr/>
          </p:nvSpPr>
          <p:spPr bwMode="auto">
            <a:xfrm>
              <a:off x="9191319" y="3245892"/>
              <a:ext cx="253610" cy="252144"/>
            </a:xfrm>
            <a:custGeom>
              <a:avLst/>
              <a:gdLst>
                <a:gd name="T0" fmla="*/ 20 w 106"/>
                <a:gd name="T1" fmla="*/ 53 h 105"/>
                <a:gd name="T2" fmla="*/ 20 w 106"/>
                <a:gd name="T3" fmla="*/ 49 h 105"/>
                <a:gd name="T4" fmla="*/ 1 w 106"/>
                <a:gd name="T5" fmla="*/ 43 h 105"/>
                <a:gd name="T6" fmla="*/ 0 w 106"/>
                <a:gd name="T7" fmla="*/ 53 h 105"/>
                <a:gd name="T8" fmla="*/ 17 w 106"/>
                <a:gd name="T9" fmla="*/ 91 h 105"/>
                <a:gd name="T10" fmla="*/ 29 w 106"/>
                <a:gd name="T11" fmla="*/ 75 h 105"/>
                <a:gd name="T12" fmla="*/ 20 w 106"/>
                <a:gd name="T13" fmla="*/ 53 h 105"/>
                <a:gd name="T14" fmla="*/ 86 w 106"/>
                <a:gd name="T15" fmla="*/ 53 h 105"/>
                <a:gd name="T16" fmla="*/ 77 w 106"/>
                <a:gd name="T17" fmla="*/ 75 h 105"/>
                <a:gd name="T18" fmla="*/ 89 w 106"/>
                <a:gd name="T19" fmla="*/ 91 h 105"/>
                <a:gd name="T20" fmla="*/ 106 w 106"/>
                <a:gd name="T21" fmla="*/ 53 h 105"/>
                <a:gd name="T22" fmla="*/ 105 w 106"/>
                <a:gd name="T23" fmla="*/ 43 h 105"/>
                <a:gd name="T24" fmla="*/ 86 w 106"/>
                <a:gd name="T25" fmla="*/ 49 h 105"/>
                <a:gd name="T26" fmla="*/ 86 w 106"/>
                <a:gd name="T27" fmla="*/ 53 h 105"/>
                <a:gd name="T28" fmla="*/ 59 w 106"/>
                <a:gd name="T29" fmla="*/ 20 h 105"/>
                <a:gd name="T30" fmla="*/ 82 w 106"/>
                <a:gd name="T31" fmla="*/ 36 h 105"/>
                <a:gd name="T32" fmla="*/ 101 w 106"/>
                <a:gd name="T33" fmla="*/ 30 h 105"/>
                <a:gd name="T34" fmla="*/ 59 w 106"/>
                <a:gd name="T35" fmla="*/ 0 h 105"/>
                <a:gd name="T36" fmla="*/ 59 w 106"/>
                <a:gd name="T37" fmla="*/ 20 h 105"/>
                <a:gd name="T38" fmla="*/ 24 w 106"/>
                <a:gd name="T39" fmla="*/ 36 h 105"/>
                <a:gd name="T40" fmla="*/ 46 w 106"/>
                <a:gd name="T41" fmla="*/ 20 h 105"/>
                <a:gd name="T42" fmla="*/ 46 w 106"/>
                <a:gd name="T43" fmla="*/ 0 h 105"/>
                <a:gd name="T44" fmla="*/ 5 w 106"/>
                <a:gd name="T45" fmla="*/ 30 h 105"/>
                <a:gd name="T46" fmla="*/ 24 w 106"/>
                <a:gd name="T47" fmla="*/ 36 h 105"/>
                <a:gd name="T48" fmla="*/ 67 w 106"/>
                <a:gd name="T49" fmla="*/ 83 h 105"/>
                <a:gd name="T50" fmla="*/ 53 w 106"/>
                <a:gd name="T51" fmla="*/ 85 h 105"/>
                <a:gd name="T52" fmla="*/ 39 w 106"/>
                <a:gd name="T53" fmla="*/ 83 h 105"/>
                <a:gd name="T54" fmla="*/ 28 w 106"/>
                <a:gd name="T55" fmla="*/ 99 h 105"/>
                <a:gd name="T56" fmla="*/ 53 w 106"/>
                <a:gd name="T57" fmla="*/ 105 h 105"/>
                <a:gd name="T58" fmla="*/ 78 w 106"/>
                <a:gd name="T59" fmla="*/ 99 h 105"/>
                <a:gd name="T60" fmla="*/ 67 w 106"/>
                <a:gd name="T61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" h="105">
                  <a:moveTo>
                    <a:pt x="20" y="53"/>
                  </a:moveTo>
                  <a:cubicBezTo>
                    <a:pt x="20" y="51"/>
                    <a:pt x="20" y="50"/>
                    <a:pt x="20" y="49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6"/>
                    <a:pt x="0" y="49"/>
                    <a:pt x="0" y="53"/>
                  </a:cubicBezTo>
                  <a:cubicBezTo>
                    <a:pt x="0" y="68"/>
                    <a:pt x="7" y="81"/>
                    <a:pt x="17" y="91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3" y="69"/>
                    <a:pt x="20" y="61"/>
                    <a:pt x="20" y="53"/>
                  </a:cubicBezTo>
                  <a:close/>
                  <a:moveTo>
                    <a:pt x="86" y="53"/>
                  </a:moveTo>
                  <a:cubicBezTo>
                    <a:pt x="86" y="61"/>
                    <a:pt x="83" y="69"/>
                    <a:pt x="77" y="75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9" y="81"/>
                    <a:pt x="106" y="68"/>
                    <a:pt x="106" y="53"/>
                  </a:cubicBezTo>
                  <a:cubicBezTo>
                    <a:pt x="106" y="49"/>
                    <a:pt x="105" y="46"/>
                    <a:pt x="105" y="43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6" y="50"/>
                    <a:pt x="86" y="51"/>
                    <a:pt x="86" y="53"/>
                  </a:cubicBezTo>
                  <a:close/>
                  <a:moveTo>
                    <a:pt x="59" y="20"/>
                  </a:moveTo>
                  <a:cubicBezTo>
                    <a:pt x="69" y="22"/>
                    <a:pt x="77" y="28"/>
                    <a:pt x="82" y="36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93" y="14"/>
                    <a:pt x="78" y="3"/>
                    <a:pt x="59" y="0"/>
                  </a:cubicBezTo>
                  <a:lnTo>
                    <a:pt x="59" y="20"/>
                  </a:lnTo>
                  <a:close/>
                  <a:moveTo>
                    <a:pt x="24" y="36"/>
                  </a:moveTo>
                  <a:cubicBezTo>
                    <a:pt x="29" y="28"/>
                    <a:pt x="37" y="22"/>
                    <a:pt x="46" y="2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8" y="3"/>
                    <a:pt x="13" y="14"/>
                    <a:pt x="5" y="30"/>
                  </a:cubicBezTo>
                  <a:lnTo>
                    <a:pt x="24" y="36"/>
                  </a:lnTo>
                  <a:close/>
                  <a:moveTo>
                    <a:pt x="67" y="83"/>
                  </a:moveTo>
                  <a:cubicBezTo>
                    <a:pt x="62" y="84"/>
                    <a:pt x="58" y="85"/>
                    <a:pt x="53" y="85"/>
                  </a:cubicBezTo>
                  <a:cubicBezTo>
                    <a:pt x="48" y="85"/>
                    <a:pt x="43" y="84"/>
                    <a:pt x="39" y="83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35" y="103"/>
                    <a:pt x="44" y="105"/>
                    <a:pt x="53" y="105"/>
                  </a:cubicBezTo>
                  <a:cubicBezTo>
                    <a:pt x="62" y="105"/>
                    <a:pt x="71" y="103"/>
                    <a:pt x="78" y="99"/>
                  </a:cubicBezTo>
                  <a:lnTo>
                    <a:pt x="67" y="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02" name="Freeform 132"/>
            <p:cNvSpPr>
              <a:spLocks noEditPoints="1"/>
            </p:cNvSpPr>
            <p:nvPr/>
          </p:nvSpPr>
          <p:spPr bwMode="auto">
            <a:xfrm>
              <a:off x="9207444" y="3550812"/>
              <a:ext cx="237484" cy="250678"/>
            </a:xfrm>
            <a:custGeom>
              <a:avLst/>
              <a:gdLst>
                <a:gd name="T0" fmla="*/ 75 w 162"/>
                <a:gd name="T1" fmla="*/ 65 h 171"/>
                <a:gd name="T2" fmla="*/ 54 w 162"/>
                <a:gd name="T3" fmla="*/ 86 h 171"/>
                <a:gd name="T4" fmla="*/ 87 w 162"/>
                <a:gd name="T5" fmla="*/ 65 h 171"/>
                <a:gd name="T6" fmla="*/ 108 w 162"/>
                <a:gd name="T7" fmla="*/ 86 h 171"/>
                <a:gd name="T8" fmla="*/ 87 w 162"/>
                <a:gd name="T9" fmla="*/ 65 h 171"/>
                <a:gd name="T10" fmla="*/ 139 w 162"/>
                <a:gd name="T11" fmla="*/ 65 h 171"/>
                <a:gd name="T12" fmla="*/ 118 w 162"/>
                <a:gd name="T13" fmla="*/ 86 h 171"/>
                <a:gd name="T14" fmla="*/ 21 w 162"/>
                <a:gd name="T15" fmla="*/ 129 h 171"/>
                <a:gd name="T16" fmla="*/ 43 w 162"/>
                <a:gd name="T17" fmla="*/ 150 h 171"/>
                <a:gd name="T18" fmla="*/ 21 w 162"/>
                <a:gd name="T19" fmla="*/ 129 h 171"/>
                <a:gd name="T20" fmla="*/ 75 w 162"/>
                <a:gd name="T21" fmla="*/ 129 h 171"/>
                <a:gd name="T22" fmla="*/ 54 w 162"/>
                <a:gd name="T23" fmla="*/ 150 h 171"/>
                <a:gd name="T24" fmla="*/ 87 w 162"/>
                <a:gd name="T25" fmla="*/ 129 h 171"/>
                <a:gd name="T26" fmla="*/ 108 w 162"/>
                <a:gd name="T27" fmla="*/ 150 h 171"/>
                <a:gd name="T28" fmla="*/ 87 w 162"/>
                <a:gd name="T29" fmla="*/ 129 h 171"/>
                <a:gd name="T30" fmla="*/ 75 w 162"/>
                <a:gd name="T31" fmla="*/ 96 h 171"/>
                <a:gd name="T32" fmla="*/ 54 w 162"/>
                <a:gd name="T33" fmla="*/ 117 h 171"/>
                <a:gd name="T34" fmla="*/ 87 w 162"/>
                <a:gd name="T35" fmla="*/ 96 h 171"/>
                <a:gd name="T36" fmla="*/ 108 w 162"/>
                <a:gd name="T37" fmla="*/ 117 h 171"/>
                <a:gd name="T38" fmla="*/ 87 w 162"/>
                <a:gd name="T39" fmla="*/ 96 h 171"/>
                <a:gd name="T40" fmla="*/ 139 w 162"/>
                <a:gd name="T41" fmla="*/ 96 h 171"/>
                <a:gd name="T42" fmla="*/ 118 w 162"/>
                <a:gd name="T43" fmla="*/ 117 h 171"/>
                <a:gd name="T44" fmla="*/ 21 w 162"/>
                <a:gd name="T45" fmla="*/ 96 h 171"/>
                <a:gd name="T46" fmla="*/ 43 w 162"/>
                <a:gd name="T47" fmla="*/ 117 h 171"/>
                <a:gd name="T48" fmla="*/ 21 w 162"/>
                <a:gd name="T49" fmla="*/ 96 h 171"/>
                <a:gd name="T50" fmla="*/ 139 w 162"/>
                <a:gd name="T51" fmla="*/ 11 h 171"/>
                <a:gd name="T52" fmla="*/ 118 w 162"/>
                <a:gd name="T53" fmla="*/ 0 h 171"/>
                <a:gd name="T54" fmla="*/ 43 w 162"/>
                <a:gd name="T55" fmla="*/ 11 h 171"/>
                <a:gd name="T56" fmla="*/ 21 w 162"/>
                <a:gd name="T57" fmla="*/ 0 h 171"/>
                <a:gd name="T58" fmla="*/ 0 w 162"/>
                <a:gd name="T59" fmla="*/ 171 h 171"/>
                <a:gd name="T60" fmla="*/ 162 w 162"/>
                <a:gd name="T61" fmla="*/ 0 h 171"/>
                <a:gd name="T62" fmla="*/ 150 w 162"/>
                <a:gd name="T63" fmla="*/ 161 h 171"/>
                <a:gd name="T64" fmla="*/ 11 w 162"/>
                <a:gd name="T65" fmla="*/ 44 h 171"/>
                <a:gd name="T66" fmla="*/ 150 w 162"/>
                <a:gd name="T67" fmla="*/ 16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2" h="171">
                  <a:moveTo>
                    <a:pt x="54" y="65"/>
                  </a:moveTo>
                  <a:lnTo>
                    <a:pt x="75" y="65"/>
                  </a:lnTo>
                  <a:lnTo>
                    <a:pt x="75" y="86"/>
                  </a:lnTo>
                  <a:lnTo>
                    <a:pt x="54" y="86"/>
                  </a:lnTo>
                  <a:lnTo>
                    <a:pt x="54" y="65"/>
                  </a:lnTo>
                  <a:close/>
                  <a:moveTo>
                    <a:pt x="87" y="65"/>
                  </a:moveTo>
                  <a:lnTo>
                    <a:pt x="108" y="65"/>
                  </a:lnTo>
                  <a:lnTo>
                    <a:pt x="108" y="86"/>
                  </a:lnTo>
                  <a:lnTo>
                    <a:pt x="87" y="86"/>
                  </a:lnTo>
                  <a:lnTo>
                    <a:pt x="87" y="65"/>
                  </a:lnTo>
                  <a:close/>
                  <a:moveTo>
                    <a:pt x="118" y="65"/>
                  </a:moveTo>
                  <a:lnTo>
                    <a:pt x="139" y="65"/>
                  </a:lnTo>
                  <a:lnTo>
                    <a:pt x="139" y="86"/>
                  </a:lnTo>
                  <a:lnTo>
                    <a:pt x="118" y="86"/>
                  </a:lnTo>
                  <a:lnTo>
                    <a:pt x="118" y="65"/>
                  </a:lnTo>
                  <a:close/>
                  <a:moveTo>
                    <a:pt x="21" y="129"/>
                  </a:moveTo>
                  <a:lnTo>
                    <a:pt x="43" y="129"/>
                  </a:lnTo>
                  <a:lnTo>
                    <a:pt x="43" y="150"/>
                  </a:lnTo>
                  <a:lnTo>
                    <a:pt x="21" y="150"/>
                  </a:lnTo>
                  <a:lnTo>
                    <a:pt x="21" y="129"/>
                  </a:lnTo>
                  <a:close/>
                  <a:moveTo>
                    <a:pt x="54" y="129"/>
                  </a:moveTo>
                  <a:lnTo>
                    <a:pt x="75" y="129"/>
                  </a:lnTo>
                  <a:lnTo>
                    <a:pt x="75" y="150"/>
                  </a:lnTo>
                  <a:lnTo>
                    <a:pt x="54" y="150"/>
                  </a:lnTo>
                  <a:lnTo>
                    <a:pt x="54" y="129"/>
                  </a:lnTo>
                  <a:close/>
                  <a:moveTo>
                    <a:pt x="87" y="129"/>
                  </a:moveTo>
                  <a:lnTo>
                    <a:pt x="108" y="129"/>
                  </a:lnTo>
                  <a:lnTo>
                    <a:pt x="108" y="150"/>
                  </a:lnTo>
                  <a:lnTo>
                    <a:pt x="87" y="150"/>
                  </a:lnTo>
                  <a:lnTo>
                    <a:pt x="87" y="129"/>
                  </a:lnTo>
                  <a:close/>
                  <a:moveTo>
                    <a:pt x="54" y="96"/>
                  </a:moveTo>
                  <a:lnTo>
                    <a:pt x="75" y="96"/>
                  </a:lnTo>
                  <a:lnTo>
                    <a:pt x="75" y="117"/>
                  </a:lnTo>
                  <a:lnTo>
                    <a:pt x="54" y="117"/>
                  </a:lnTo>
                  <a:lnTo>
                    <a:pt x="54" y="96"/>
                  </a:lnTo>
                  <a:close/>
                  <a:moveTo>
                    <a:pt x="87" y="96"/>
                  </a:moveTo>
                  <a:lnTo>
                    <a:pt x="108" y="96"/>
                  </a:lnTo>
                  <a:lnTo>
                    <a:pt x="108" y="117"/>
                  </a:lnTo>
                  <a:lnTo>
                    <a:pt x="87" y="117"/>
                  </a:lnTo>
                  <a:lnTo>
                    <a:pt x="87" y="96"/>
                  </a:lnTo>
                  <a:close/>
                  <a:moveTo>
                    <a:pt x="118" y="96"/>
                  </a:moveTo>
                  <a:lnTo>
                    <a:pt x="139" y="96"/>
                  </a:lnTo>
                  <a:lnTo>
                    <a:pt x="139" y="117"/>
                  </a:lnTo>
                  <a:lnTo>
                    <a:pt x="118" y="117"/>
                  </a:lnTo>
                  <a:lnTo>
                    <a:pt x="118" y="96"/>
                  </a:lnTo>
                  <a:close/>
                  <a:moveTo>
                    <a:pt x="21" y="96"/>
                  </a:moveTo>
                  <a:lnTo>
                    <a:pt x="43" y="96"/>
                  </a:lnTo>
                  <a:lnTo>
                    <a:pt x="43" y="117"/>
                  </a:lnTo>
                  <a:lnTo>
                    <a:pt x="21" y="117"/>
                  </a:lnTo>
                  <a:lnTo>
                    <a:pt x="21" y="96"/>
                  </a:lnTo>
                  <a:close/>
                  <a:moveTo>
                    <a:pt x="139" y="0"/>
                  </a:moveTo>
                  <a:lnTo>
                    <a:pt x="139" y="11"/>
                  </a:lnTo>
                  <a:lnTo>
                    <a:pt x="118" y="11"/>
                  </a:lnTo>
                  <a:lnTo>
                    <a:pt x="118" y="0"/>
                  </a:lnTo>
                  <a:lnTo>
                    <a:pt x="43" y="0"/>
                  </a:lnTo>
                  <a:lnTo>
                    <a:pt x="43" y="11"/>
                  </a:lnTo>
                  <a:lnTo>
                    <a:pt x="21" y="1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171"/>
                  </a:lnTo>
                  <a:lnTo>
                    <a:pt x="162" y="171"/>
                  </a:lnTo>
                  <a:lnTo>
                    <a:pt x="162" y="0"/>
                  </a:lnTo>
                  <a:lnTo>
                    <a:pt x="139" y="0"/>
                  </a:lnTo>
                  <a:close/>
                  <a:moveTo>
                    <a:pt x="150" y="161"/>
                  </a:moveTo>
                  <a:lnTo>
                    <a:pt x="11" y="161"/>
                  </a:lnTo>
                  <a:lnTo>
                    <a:pt x="11" y="44"/>
                  </a:lnTo>
                  <a:lnTo>
                    <a:pt x="150" y="44"/>
                  </a:lnTo>
                  <a:lnTo>
                    <a:pt x="150" y="1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03" name="Freeform 133"/>
            <p:cNvSpPr>
              <a:spLocks noEditPoints="1"/>
            </p:cNvSpPr>
            <p:nvPr/>
          </p:nvSpPr>
          <p:spPr bwMode="auto">
            <a:xfrm>
              <a:off x="9584195" y="4710380"/>
              <a:ext cx="200836" cy="200834"/>
            </a:xfrm>
            <a:custGeom>
              <a:avLst/>
              <a:gdLst>
                <a:gd name="T0" fmla="*/ 42 w 84"/>
                <a:gd name="T1" fmla="*/ 0 h 84"/>
                <a:gd name="T2" fmla="*/ 0 w 84"/>
                <a:gd name="T3" fmla="*/ 42 h 84"/>
                <a:gd name="T4" fmla="*/ 42 w 84"/>
                <a:gd name="T5" fmla="*/ 84 h 84"/>
                <a:gd name="T6" fmla="*/ 84 w 84"/>
                <a:gd name="T7" fmla="*/ 42 h 84"/>
                <a:gd name="T8" fmla="*/ 42 w 84"/>
                <a:gd name="T9" fmla="*/ 0 h 84"/>
                <a:gd name="T10" fmla="*/ 42 w 84"/>
                <a:gd name="T11" fmla="*/ 76 h 84"/>
                <a:gd name="T12" fmla="*/ 8 w 84"/>
                <a:gd name="T13" fmla="*/ 42 h 84"/>
                <a:gd name="T14" fmla="*/ 42 w 84"/>
                <a:gd name="T15" fmla="*/ 8 h 84"/>
                <a:gd name="T16" fmla="*/ 76 w 84"/>
                <a:gd name="T17" fmla="*/ 42 h 84"/>
                <a:gd name="T18" fmla="*/ 42 w 84"/>
                <a:gd name="T19" fmla="*/ 76 h 84"/>
                <a:gd name="T20" fmla="*/ 26 w 84"/>
                <a:gd name="T21" fmla="*/ 26 h 84"/>
                <a:gd name="T22" fmla="*/ 58 w 84"/>
                <a:gd name="T23" fmla="*/ 26 h 84"/>
                <a:gd name="T24" fmla="*/ 58 w 84"/>
                <a:gd name="T25" fmla="*/ 58 h 84"/>
                <a:gd name="T26" fmla="*/ 26 w 84"/>
                <a:gd name="T27" fmla="*/ 58 h 84"/>
                <a:gd name="T28" fmla="*/ 26 w 84"/>
                <a:gd name="T29" fmla="*/ 2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4"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4"/>
                    <a:pt x="42" y="84"/>
                  </a:cubicBezTo>
                  <a:cubicBezTo>
                    <a:pt x="65" y="84"/>
                    <a:pt x="84" y="65"/>
                    <a:pt x="84" y="42"/>
                  </a:cubicBezTo>
                  <a:cubicBezTo>
                    <a:pt x="84" y="19"/>
                    <a:pt x="65" y="0"/>
                    <a:pt x="42" y="0"/>
                  </a:cubicBezTo>
                  <a:close/>
                  <a:moveTo>
                    <a:pt x="42" y="76"/>
                  </a:moveTo>
                  <a:cubicBezTo>
                    <a:pt x="23" y="76"/>
                    <a:pt x="8" y="61"/>
                    <a:pt x="8" y="42"/>
                  </a:cubicBezTo>
                  <a:cubicBezTo>
                    <a:pt x="8" y="23"/>
                    <a:pt x="23" y="8"/>
                    <a:pt x="42" y="8"/>
                  </a:cubicBezTo>
                  <a:cubicBezTo>
                    <a:pt x="61" y="8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lose/>
                  <a:moveTo>
                    <a:pt x="26" y="26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26" y="58"/>
                    <a:pt x="26" y="58"/>
                    <a:pt x="26" y="58"/>
                  </a:cubicBezTo>
                  <a:lnTo>
                    <a:pt x="2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04" name="Freeform 134"/>
            <p:cNvSpPr>
              <a:spLocks noEditPoints="1"/>
            </p:cNvSpPr>
            <p:nvPr/>
          </p:nvSpPr>
          <p:spPr bwMode="auto">
            <a:xfrm>
              <a:off x="9291004" y="4681062"/>
              <a:ext cx="350363" cy="350362"/>
            </a:xfrm>
            <a:custGeom>
              <a:avLst/>
              <a:gdLst>
                <a:gd name="T0" fmla="*/ 140 w 146"/>
                <a:gd name="T1" fmla="*/ 123 h 146"/>
                <a:gd name="T2" fmla="*/ 106 w 146"/>
                <a:gd name="T3" fmla="*/ 94 h 146"/>
                <a:gd name="T4" fmla="*/ 96 w 146"/>
                <a:gd name="T5" fmla="*/ 89 h 146"/>
                <a:gd name="T6" fmla="*/ 109 w 146"/>
                <a:gd name="T7" fmla="*/ 54 h 146"/>
                <a:gd name="T8" fmla="*/ 54 w 146"/>
                <a:gd name="T9" fmla="*/ 0 h 146"/>
                <a:gd name="T10" fmla="*/ 0 w 146"/>
                <a:gd name="T11" fmla="*/ 54 h 146"/>
                <a:gd name="T12" fmla="*/ 54 w 146"/>
                <a:gd name="T13" fmla="*/ 108 h 146"/>
                <a:gd name="T14" fmla="*/ 90 w 146"/>
                <a:gd name="T15" fmla="*/ 95 h 146"/>
                <a:gd name="T16" fmla="*/ 94 w 146"/>
                <a:gd name="T17" fmla="*/ 106 h 146"/>
                <a:gd name="T18" fmla="*/ 123 w 146"/>
                <a:gd name="T19" fmla="*/ 140 h 146"/>
                <a:gd name="T20" fmla="*/ 141 w 146"/>
                <a:gd name="T21" fmla="*/ 141 h 146"/>
                <a:gd name="T22" fmla="*/ 140 w 146"/>
                <a:gd name="T23" fmla="*/ 123 h 146"/>
                <a:gd name="T24" fmla="*/ 54 w 146"/>
                <a:gd name="T25" fmla="*/ 90 h 146"/>
                <a:gd name="T26" fmla="*/ 18 w 146"/>
                <a:gd name="T27" fmla="*/ 54 h 146"/>
                <a:gd name="T28" fmla="*/ 54 w 146"/>
                <a:gd name="T29" fmla="*/ 18 h 146"/>
                <a:gd name="T30" fmla="*/ 91 w 146"/>
                <a:gd name="T31" fmla="*/ 54 h 146"/>
                <a:gd name="T32" fmla="*/ 54 w 146"/>
                <a:gd name="T33" fmla="*/ 90 h 146"/>
                <a:gd name="T34" fmla="*/ 63 w 146"/>
                <a:gd name="T35" fmla="*/ 27 h 146"/>
                <a:gd name="T36" fmla="*/ 45 w 146"/>
                <a:gd name="T37" fmla="*/ 27 h 146"/>
                <a:gd name="T38" fmla="*/ 45 w 146"/>
                <a:gd name="T39" fmla="*/ 45 h 146"/>
                <a:gd name="T40" fmla="*/ 27 w 146"/>
                <a:gd name="T41" fmla="*/ 45 h 146"/>
                <a:gd name="T42" fmla="*/ 27 w 146"/>
                <a:gd name="T43" fmla="*/ 63 h 146"/>
                <a:gd name="T44" fmla="*/ 45 w 146"/>
                <a:gd name="T45" fmla="*/ 63 h 146"/>
                <a:gd name="T46" fmla="*/ 45 w 146"/>
                <a:gd name="T47" fmla="*/ 81 h 146"/>
                <a:gd name="T48" fmla="*/ 63 w 146"/>
                <a:gd name="T49" fmla="*/ 81 h 146"/>
                <a:gd name="T50" fmla="*/ 63 w 146"/>
                <a:gd name="T51" fmla="*/ 63 h 146"/>
                <a:gd name="T52" fmla="*/ 81 w 146"/>
                <a:gd name="T53" fmla="*/ 63 h 146"/>
                <a:gd name="T54" fmla="*/ 81 w 146"/>
                <a:gd name="T55" fmla="*/ 45 h 146"/>
                <a:gd name="T56" fmla="*/ 63 w 146"/>
                <a:gd name="T57" fmla="*/ 45 h 146"/>
                <a:gd name="T58" fmla="*/ 63 w 146"/>
                <a:gd name="T59" fmla="*/ 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46">
                  <a:moveTo>
                    <a:pt x="140" y="123"/>
                  </a:moveTo>
                  <a:cubicBezTo>
                    <a:pt x="106" y="94"/>
                    <a:pt x="106" y="94"/>
                    <a:pt x="106" y="94"/>
                  </a:cubicBezTo>
                  <a:cubicBezTo>
                    <a:pt x="103" y="91"/>
                    <a:pt x="99" y="89"/>
                    <a:pt x="96" y="89"/>
                  </a:cubicBezTo>
                  <a:cubicBezTo>
                    <a:pt x="104" y="80"/>
                    <a:pt x="109" y="67"/>
                    <a:pt x="109" y="54"/>
                  </a:cubicBezTo>
                  <a:cubicBezTo>
                    <a:pt x="109" y="24"/>
                    <a:pt x="8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8"/>
                    <a:pt x="54" y="108"/>
                  </a:cubicBezTo>
                  <a:cubicBezTo>
                    <a:pt x="68" y="108"/>
                    <a:pt x="80" y="103"/>
                    <a:pt x="90" y="95"/>
                  </a:cubicBezTo>
                  <a:cubicBezTo>
                    <a:pt x="89" y="98"/>
                    <a:pt x="91" y="102"/>
                    <a:pt x="94" y="106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8" y="146"/>
                    <a:pt x="136" y="146"/>
                    <a:pt x="141" y="141"/>
                  </a:cubicBezTo>
                  <a:cubicBezTo>
                    <a:pt x="146" y="136"/>
                    <a:pt x="146" y="128"/>
                    <a:pt x="140" y="123"/>
                  </a:cubicBezTo>
                  <a:close/>
                  <a:moveTo>
                    <a:pt x="54" y="90"/>
                  </a:moveTo>
                  <a:cubicBezTo>
                    <a:pt x="34" y="90"/>
                    <a:pt x="18" y="74"/>
                    <a:pt x="18" y="54"/>
                  </a:cubicBezTo>
                  <a:cubicBezTo>
                    <a:pt x="18" y="34"/>
                    <a:pt x="34" y="18"/>
                    <a:pt x="54" y="18"/>
                  </a:cubicBezTo>
                  <a:cubicBezTo>
                    <a:pt x="74" y="18"/>
                    <a:pt x="91" y="34"/>
                    <a:pt x="91" y="54"/>
                  </a:cubicBezTo>
                  <a:cubicBezTo>
                    <a:pt x="91" y="74"/>
                    <a:pt x="74" y="90"/>
                    <a:pt x="54" y="90"/>
                  </a:cubicBezTo>
                  <a:close/>
                  <a:moveTo>
                    <a:pt x="63" y="27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63" y="45"/>
                    <a:pt x="63" y="45"/>
                    <a:pt x="63" y="45"/>
                  </a:cubicBezTo>
                  <a:lnTo>
                    <a:pt x="63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05" name="Freeform 135"/>
            <p:cNvSpPr>
              <a:spLocks noEditPoints="1"/>
            </p:cNvSpPr>
            <p:nvPr/>
          </p:nvSpPr>
          <p:spPr bwMode="auto">
            <a:xfrm>
              <a:off x="9751313" y="5308488"/>
              <a:ext cx="203767" cy="206699"/>
            </a:xfrm>
            <a:custGeom>
              <a:avLst/>
              <a:gdLst>
                <a:gd name="T0" fmla="*/ 16 w 85"/>
                <a:gd name="T1" fmla="*/ 49 h 86"/>
                <a:gd name="T2" fmla="*/ 16 w 85"/>
                <a:gd name="T3" fmla="*/ 86 h 86"/>
                <a:gd name="T4" fmla="*/ 18 w 85"/>
                <a:gd name="T5" fmla="*/ 86 h 86"/>
                <a:gd name="T6" fmla="*/ 21 w 85"/>
                <a:gd name="T7" fmla="*/ 86 h 86"/>
                <a:gd name="T8" fmla="*/ 21 w 85"/>
                <a:gd name="T9" fmla="*/ 49 h 86"/>
                <a:gd name="T10" fmla="*/ 18 w 85"/>
                <a:gd name="T11" fmla="*/ 49 h 86"/>
                <a:gd name="T12" fmla="*/ 16 w 85"/>
                <a:gd name="T13" fmla="*/ 49 h 86"/>
                <a:gd name="T14" fmla="*/ 64 w 85"/>
                <a:gd name="T15" fmla="*/ 49 h 86"/>
                <a:gd name="T16" fmla="*/ 64 w 85"/>
                <a:gd name="T17" fmla="*/ 86 h 86"/>
                <a:gd name="T18" fmla="*/ 67 w 85"/>
                <a:gd name="T19" fmla="*/ 86 h 86"/>
                <a:gd name="T20" fmla="*/ 69 w 85"/>
                <a:gd name="T21" fmla="*/ 86 h 86"/>
                <a:gd name="T22" fmla="*/ 69 w 85"/>
                <a:gd name="T23" fmla="*/ 49 h 86"/>
                <a:gd name="T24" fmla="*/ 67 w 85"/>
                <a:gd name="T25" fmla="*/ 49 h 86"/>
                <a:gd name="T26" fmla="*/ 64 w 85"/>
                <a:gd name="T27" fmla="*/ 49 h 86"/>
                <a:gd name="T28" fmla="*/ 85 w 85"/>
                <a:gd name="T29" fmla="*/ 43 h 86"/>
                <a:gd name="T30" fmla="*/ 42 w 85"/>
                <a:gd name="T31" fmla="*/ 0 h 86"/>
                <a:gd name="T32" fmla="*/ 0 w 85"/>
                <a:gd name="T33" fmla="*/ 43 h 86"/>
                <a:gd name="T34" fmla="*/ 2 w 85"/>
                <a:gd name="T35" fmla="*/ 58 h 86"/>
                <a:gd name="T36" fmla="*/ 0 w 85"/>
                <a:gd name="T37" fmla="*/ 67 h 86"/>
                <a:gd name="T38" fmla="*/ 10 w 85"/>
                <a:gd name="T39" fmla="*/ 84 h 86"/>
                <a:gd name="T40" fmla="*/ 10 w 85"/>
                <a:gd name="T41" fmla="*/ 51 h 86"/>
                <a:gd name="T42" fmla="*/ 6 w 85"/>
                <a:gd name="T43" fmla="*/ 54 h 86"/>
                <a:gd name="T44" fmla="*/ 5 w 85"/>
                <a:gd name="T45" fmla="*/ 46 h 86"/>
                <a:gd name="T46" fmla="*/ 42 w 85"/>
                <a:gd name="T47" fmla="*/ 8 h 86"/>
                <a:gd name="T48" fmla="*/ 80 w 85"/>
                <a:gd name="T49" fmla="*/ 46 h 86"/>
                <a:gd name="T50" fmla="*/ 79 w 85"/>
                <a:gd name="T51" fmla="*/ 54 h 86"/>
                <a:gd name="T52" fmla="*/ 75 w 85"/>
                <a:gd name="T53" fmla="*/ 51 h 86"/>
                <a:gd name="T54" fmla="*/ 75 w 85"/>
                <a:gd name="T55" fmla="*/ 84 h 86"/>
                <a:gd name="T56" fmla="*/ 85 w 85"/>
                <a:gd name="T57" fmla="*/ 67 h 86"/>
                <a:gd name="T58" fmla="*/ 83 w 85"/>
                <a:gd name="T59" fmla="*/ 58 h 86"/>
                <a:gd name="T60" fmla="*/ 85 w 85"/>
                <a:gd name="T61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86">
                  <a:moveTo>
                    <a:pt x="16" y="49"/>
                  </a:moveTo>
                  <a:cubicBezTo>
                    <a:pt x="16" y="86"/>
                    <a:pt x="16" y="86"/>
                    <a:pt x="16" y="86"/>
                  </a:cubicBezTo>
                  <a:cubicBezTo>
                    <a:pt x="17" y="86"/>
                    <a:pt x="17" y="86"/>
                    <a:pt x="18" y="86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7" y="49"/>
                    <a:pt x="17" y="49"/>
                    <a:pt x="16" y="49"/>
                  </a:cubicBezTo>
                  <a:close/>
                  <a:moveTo>
                    <a:pt x="64" y="49"/>
                  </a:moveTo>
                  <a:cubicBezTo>
                    <a:pt x="64" y="86"/>
                    <a:pt x="64" y="86"/>
                    <a:pt x="64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8" y="86"/>
                    <a:pt x="68" y="86"/>
                    <a:pt x="69" y="86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8" y="49"/>
                    <a:pt x="68" y="49"/>
                    <a:pt x="67" y="49"/>
                  </a:cubicBezTo>
                  <a:lnTo>
                    <a:pt x="64" y="49"/>
                  </a:lnTo>
                  <a:close/>
                  <a:moveTo>
                    <a:pt x="85" y="43"/>
                  </a:moveTo>
                  <a:cubicBezTo>
                    <a:pt x="85" y="20"/>
                    <a:pt x="66" y="0"/>
                    <a:pt x="42" y="0"/>
                  </a:cubicBezTo>
                  <a:cubicBezTo>
                    <a:pt x="19" y="0"/>
                    <a:pt x="0" y="20"/>
                    <a:pt x="0" y="43"/>
                  </a:cubicBezTo>
                  <a:cubicBezTo>
                    <a:pt x="0" y="48"/>
                    <a:pt x="0" y="53"/>
                    <a:pt x="2" y="58"/>
                  </a:cubicBezTo>
                  <a:cubicBezTo>
                    <a:pt x="0" y="61"/>
                    <a:pt x="0" y="64"/>
                    <a:pt x="0" y="67"/>
                  </a:cubicBezTo>
                  <a:cubicBezTo>
                    <a:pt x="0" y="75"/>
                    <a:pt x="4" y="81"/>
                    <a:pt x="10" y="84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1"/>
                    <a:pt x="7" y="52"/>
                    <a:pt x="6" y="54"/>
                  </a:cubicBezTo>
                  <a:cubicBezTo>
                    <a:pt x="5" y="51"/>
                    <a:pt x="5" y="49"/>
                    <a:pt x="5" y="46"/>
                  </a:cubicBezTo>
                  <a:cubicBezTo>
                    <a:pt x="5" y="25"/>
                    <a:pt x="22" y="8"/>
                    <a:pt x="42" y="8"/>
                  </a:cubicBezTo>
                  <a:cubicBezTo>
                    <a:pt x="63" y="8"/>
                    <a:pt x="80" y="25"/>
                    <a:pt x="80" y="46"/>
                  </a:cubicBezTo>
                  <a:cubicBezTo>
                    <a:pt x="80" y="49"/>
                    <a:pt x="80" y="51"/>
                    <a:pt x="79" y="54"/>
                  </a:cubicBezTo>
                  <a:cubicBezTo>
                    <a:pt x="78" y="52"/>
                    <a:pt x="76" y="51"/>
                    <a:pt x="75" y="51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81" y="81"/>
                    <a:pt x="85" y="75"/>
                    <a:pt x="85" y="67"/>
                  </a:cubicBezTo>
                  <a:cubicBezTo>
                    <a:pt x="85" y="64"/>
                    <a:pt x="84" y="61"/>
                    <a:pt x="83" y="58"/>
                  </a:cubicBezTo>
                  <a:cubicBezTo>
                    <a:pt x="85" y="53"/>
                    <a:pt x="85" y="48"/>
                    <a:pt x="85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06" name="Freeform 136"/>
            <p:cNvSpPr>
              <a:spLocks noEditPoints="1"/>
            </p:cNvSpPr>
            <p:nvPr/>
          </p:nvSpPr>
          <p:spPr bwMode="auto">
            <a:xfrm>
              <a:off x="9441998" y="5057810"/>
              <a:ext cx="249212" cy="247745"/>
            </a:xfrm>
            <a:custGeom>
              <a:avLst/>
              <a:gdLst>
                <a:gd name="T0" fmla="*/ 52 w 104"/>
                <a:gd name="T1" fmla="*/ 0 h 104"/>
                <a:gd name="T2" fmla="*/ 0 w 104"/>
                <a:gd name="T3" fmla="*/ 52 h 104"/>
                <a:gd name="T4" fmla="*/ 52 w 104"/>
                <a:gd name="T5" fmla="*/ 104 h 104"/>
                <a:gd name="T6" fmla="*/ 104 w 104"/>
                <a:gd name="T7" fmla="*/ 52 h 104"/>
                <a:gd name="T8" fmla="*/ 52 w 104"/>
                <a:gd name="T9" fmla="*/ 0 h 104"/>
                <a:gd name="T10" fmla="*/ 32 w 104"/>
                <a:gd name="T11" fmla="*/ 52 h 104"/>
                <a:gd name="T12" fmla="*/ 52 w 104"/>
                <a:gd name="T13" fmla="*/ 32 h 104"/>
                <a:gd name="T14" fmla="*/ 72 w 104"/>
                <a:gd name="T15" fmla="*/ 52 h 104"/>
                <a:gd name="T16" fmla="*/ 52 w 104"/>
                <a:gd name="T17" fmla="*/ 71 h 104"/>
                <a:gd name="T18" fmla="*/ 32 w 104"/>
                <a:gd name="T19" fmla="*/ 52 h 104"/>
                <a:gd name="T20" fmla="*/ 94 w 104"/>
                <a:gd name="T21" fmla="*/ 69 h 104"/>
                <a:gd name="T22" fmla="*/ 94 w 104"/>
                <a:gd name="T23" fmla="*/ 69 h 104"/>
                <a:gd name="T24" fmla="*/ 76 w 104"/>
                <a:gd name="T25" fmla="*/ 62 h 104"/>
                <a:gd name="T26" fmla="*/ 78 w 104"/>
                <a:gd name="T27" fmla="*/ 52 h 104"/>
                <a:gd name="T28" fmla="*/ 76 w 104"/>
                <a:gd name="T29" fmla="*/ 42 h 104"/>
                <a:gd name="T30" fmla="*/ 89 w 104"/>
                <a:gd name="T31" fmla="*/ 37 h 104"/>
                <a:gd name="T32" fmla="*/ 94 w 104"/>
                <a:gd name="T33" fmla="*/ 34 h 104"/>
                <a:gd name="T34" fmla="*/ 98 w 104"/>
                <a:gd name="T35" fmla="*/ 52 h 104"/>
                <a:gd name="T36" fmla="*/ 94 w 104"/>
                <a:gd name="T37" fmla="*/ 69 h 104"/>
                <a:gd name="T38" fmla="*/ 69 w 104"/>
                <a:gd name="T39" fmla="*/ 10 h 104"/>
                <a:gd name="T40" fmla="*/ 69 w 104"/>
                <a:gd name="T41" fmla="*/ 10 h 104"/>
                <a:gd name="T42" fmla="*/ 69 w 104"/>
                <a:gd name="T43" fmla="*/ 10 h 104"/>
                <a:gd name="T44" fmla="*/ 62 w 104"/>
                <a:gd name="T45" fmla="*/ 28 h 104"/>
                <a:gd name="T46" fmla="*/ 52 w 104"/>
                <a:gd name="T47" fmla="*/ 26 h 104"/>
                <a:gd name="T48" fmla="*/ 42 w 104"/>
                <a:gd name="T49" fmla="*/ 28 h 104"/>
                <a:gd name="T50" fmla="*/ 38 w 104"/>
                <a:gd name="T51" fmla="*/ 19 h 104"/>
                <a:gd name="T52" fmla="*/ 35 w 104"/>
                <a:gd name="T53" fmla="*/ 10 h 104"/>
                <a:gd name="T54" fmla="*/ 52 w 104"/>
                <a:gd name="T55" fmla="*/ 6 h 104"/>
                <a:gd name="T56" fmla="*/ 69 w 104"/>
                <a:gd name="T57" fmla="*/ 10 h 104"/>
                <a:gd name="T58" fmla="*/ 10 w 104"/>
                <a:gd name="T59" fmla="*/ 34 h 104"/>
                <a:gd name="T60" fmla="*/ 19 w 104"/>
                <a:gd name="T61" fmla="*/ 38 h 104"/>
                <a:gd name="T62" fmla="*/ 28 w 104"/>
                <a:gd name="T63" fmla="*/ 42 h 104"/>
                <a:gd name="T64" fmla="*/ 26 w 104"/>
                <a:gd name="T65" fmla="*/ 52 h 104"/>
                <a:gd name="T66" fmla="*/ 28 w 104"/>
                <a:gd name="T67" fmla="*/ 62 h 104"/>
                <a:gd name="T68" fmla="*/ 10 w 104"/>
                <a:gd name="T69" fmla="*/ 69 h 104"/>
                <a:gd name="T70" fmla="*/ 6 w 104"/>
                <a:gd name="T71" fmla="*/ 52 h 104"/>
                <a:gd name="T72" fmla="*/ 10 w 104"/>
                <a:gd name="T73" fmla="*/ 34 h 104"/>
                <a:gd name="T74" fmla="*/ 35 w 104"/>
                <a:gd name="T75" fmla="*/ 94 h 104"/>
                <a:gd name="T76" fmla="*/ 37 w 104"/>
                <a:gd name="T77" fmla="*/ 88 h 104"/>
                <a:gd name="T78" fmla="*/ 42 w 104"/>
                <a:gd name="T79" fmla="*/ 76 h 104"/>
                <a:gd name="T80" fmla="*/ 52 w 104"/>
                <a:gd name="T81" fmla="*/ 78 h 104"/>
                <a:gd name="T82" fmla="*/ 62 w 104"/>
                <a:gd name="T83" fmla="*/ 76 h 104"/>
                <a:gd name="T84" fmla="*/ 69 w 104"/>
                <a:gd name="T85" fmla="*/ 94 h 104"/>
                <a:gd name="T86" fmla="*/ 69 w 104"/>
                <a:gd name="T87" fmla="*/ 94 h 104"/>
                <a:gd name="T88" fmla="*/ 69 w 104"/>
                <a:gd name="T89" fmla="*/ 94 h 104"/>
                <a:gd name="T90" fmla="*/ 52 w 104"/>
                <a:gd name="T91" fmla="*/ 97 h 104"/>
                <a:gd name="T92" fmla="*/ 35 w 104"/>
                <a:gd name="T93" fmla="*/ 9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32" y="52"/>
                  </a:moveTo>
                  <a:cubicBezTo>
                    <a:pt x="32" y="41"/>
                    <a:pt x="41" y="32"/>
                    <a:pt x="52" y="32"/>
                  </a:cubicBezTo>
                  <a:cubicBezTo>
                    <a:pt x="63" y="32"/>
                    <a:pt x="72" y="41"/>
                    <a:pt x="72" y="52"/>
                  </a:cubicBezTo>
                  <a:cubicBezTo>
                    <a:pt x="72" y="63"/>
                    <a:pt x="63" y="71"/>
                    <a:pt x="52" y="71"/>
                  </a:cubicBezTo>
                  <a:cubicBezTo>
                    <a:pt x="41" y="71"/>
                    <a:pt x="32" y="63"/>
                    <a:pt x="32" y="52"/>
                  </a:cubicBezTo>
                  <a:close/>
                  <a:moveTo>
                    <a:pt x="94" y="69"/>
                  </a:moveTo>
                  <a:cubicBezTo>
                    <a:pt x="94" y="69"/>
                    <a:pt x="94" y="69"/>
                    <a:pt x="94" y="69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7" y="59"/>
                    <a:pt x="78" y="55"/>
                    <a:pt x="78" y="52"/>
                  </a:cubicBezTo>
                  <a:cubicBezTo>
                    <a:pt x="78" y="48"/>
                    <a:pt x="77" y="45"/>
                    <a:pt x="76" y="42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6" y="40"/>
                    <a:pt x="98" y="46"/>
                    <a:pt x="98" y="52"/>
                  </a:cubicBezTo>
                  <a:cubicBezTo>
                    <a:pt x="98" y="58"/>
                    <a:pt x="96" y="64"/>
                    <a:pt x="94" y="69"/>
                  </a:cubicBezTo>
                  <a:close/>
                  <a:moveTo>
                    <a:pt x="69" y="10"/>
                  </a:moveTo>
                  <a:cubicBezTo>
                    <a:pt x="69" y="10"/>
                    <a:pt x="69" y="10"/>
                    <a:pt x="69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59" y="26"/>
                    <a:pt x="56" y="26"/>
                    <a:pt x="52" y="26"/>
                  </a:cubicBezTo>
                  <a:cubicBezTo>
                    <a:pt x="48" y="26"/>
                    <a:pt x="45" y="26"/>
                    <a:pt x="42" y="28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0" y="7"/>
                    <a:pt x="46" y="6"/>
                    <a:pt x="52" y="6"/>
                  </a:cubicBezTo>
                  <a:cubicBezTo>
                    <a:pt x="58" y="6"/>
                    <a:pt x="64" y="7"/>
                    <a:pt x="69" y="10"/>
                  </a:cubicBezTo>
                  <a:close/>
                  <a:moveTo>
                    <a:pt x="10" y="34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5"/>
                    <a:pt x="26" y="48"/>
                    <a:pt x="26" y="52"/>
                  </a:cubicBezTo>
                  <a:cubicBezTo>
                    <a:pt x="26" y="55"/>
                    <a:pt x="27" y="59"/>
                    <a:pt x="28" y="62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8" y="64"/>
                    <a:pt x="6" y="58"/>
                    <a:pt x="6" y="52"/>
                  </a:cubicBezTo>
                  <a:cubicBezTo>
                    <a:pt x="6" y="46"/>
                    <a:pt x="8" y="40"/>
                    <a:pt x="10" y="34"/>
                  </a:cubicBezTo>
                  <a:close/>
                  <a:moveTo>
                    <a:pt x="35" y="94"/>
                  </a:moveTo>
                  <a:cubicBezTo>
                    <a:pt x="37" y="88"/>
                    <a:pt x="37" y="88"/>
                    <a:pt x="37" y="88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5" y="77"/>
                    <a:pt x="48" y="78"/>
                    <a:pt x="52" y="78"/>
                  </a:cubicBezTo>
                  <a:cubicBezTo>
                    <a:pt x="56" y="78"/>
                    <a:pt x="59" y="77"/>
                    <a:pt x="62" y="76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4" y="96"/>
                    <a:pt x="58" y="97"/>
                    <a:pt x="52" y="97"/>
                  </a:cubicBezTo>
                  <a:cubicBezTo>
                    <a:pt x="46" y="97"/>
                    <a:pt x="40" y="96"/>
                    <a:pt x="35" y="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07" name="Freeform 137"/>
            <p:cNvSpPr/>
            <p:nvPr/>
          </p:nvSpPr>
          <p:spPr bwMode="auto">
            <a:xfrm>
              <a:off x="9516762" y="5358331"/>
              <a:ext cx="287327" cy="290258"/>
            </a:xfrm>
            <a:custGeom>
              <a:avLst/>
              <a:gdLst>
                <a:gd name="T0" fmla="*/ 0 w 120"/>
                <a:gd name="T1" fmla="*/ 70 h 121"/>
                <a:gd name="T2" fmla="*/ 10 w 120"/>
                <a:gd name="T3" fmla="*/ 80 h 121"/>
                <a:gd name="T4" fmla="*/ 20 w 120"/>
                <a:gd name="T5" fmla="*/ 70 h 121"/>
                <a:gd name="T6" fmla="*/ 20 w 120"/>
                <a:gd name="T7" fmla="*/ 34 h 121"/>
                <a:gd name="T8" fmla="*/ 103 w 120"/>
                <a:gd name="T9" fmla="*/ 117 h 121"/>
                <a:gd name="T10" fmla="*/ 117 w 120"/>
                <a:gd name="T11" fmla="*/ 117 h 121"/>
                <a:gd name="T12" fmla="*/ 120 w 120"/>
                <a:gd name="T13" fmla="*/ 110 h 121"/>
                <a:gd name="T14" fmla="*/ 117 w 120"/>
                <a:gd name="T15" fmla="*/ 103 h 121"/>
                <a:gd name="T16" fmla="*/ 34 w 120"/>
                <a:gd name="T17" fmla="*/ 20 h 121"/>
                <a:gd name="T18" fmla="*/ 70 w 120"/>
                <a:gd name="T19" fmla="*/ 20 h 121"/>
                <a:gd name="T20" fmla="*/ 80 w 120"/>
                <a:gd name="T21" fmla="*/ 10 h 121"/>
                <a:gd name="T22" fmla="*/ 70 w 120"/>
                <a:gd name="T23" fmla="*/ 0 h 121"/>
                <a:gd name="T24" fmla="*/ 0 w 120"/>
                <a:gd name="T25" fmla="*/ 0 h 121"/>
                <a:gd name="T26" fmla="*/ 0 w 120"/>
                <a:gd name="T27" fmla="*/ 7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121">
                  <a:moveTo>
                    <a:pt x="0" y="70"/>
                  </a:moveTo>
                  <a:cubicBezTo>
                    <a:pt x="0" y="76"/>
                    <a:pt x="4" y="80"/>
                    <a:pt x="10" y="80"/>
                  </a:cubicBezTo>
                  <a:cubicBezTo>
                    <a:pt x="15" y="80"/>
                    <a:pt x="20" y="76"/>
                    <a:pt x="20" y="70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07" y="121"/>
                    <a:pt x="113" y="121"/>
                    <a:pt x="117" y="117"/>
                  </a:cubicBezTo>
                  <a:cubicBezTo>
                    <a:pt x="119" y="115"/>
                    <a:pt x="120" y="113"/>
                    <a:pt x="120" y="110"/>
                  </a:cubicBezTo>
                  <a:cubicBezTo>
                    <a:pt x="120" y="108"/>
                    <a:pt x="119" y="105"/>
                    <a:pt x="117" y="103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5" y="20"/>
                    <a:pt x="80" y="15"/>
                    <a:pt x="80" y="10"/>
                  </a:cubicBezTo>
                  <a:cubicBezTo>
                    <a:pt x="80" y="4"/>
                    <a:pt x="75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08" name="Freeform 138"/>
            <p:cNvSpPr>
              <a:spLocks noEditPoints="1"/>
            </p:cNvSpPr>
            <p:nvPr/>
          </p:nvSpPr>
          <p:spPr bwMode="auto">
            <a:xfrm>
              <a:off x="9135613" y="4409859"/>
              <a:ext cx="299054" cy="247745"/>
            </a:xfrm>
            <a:custGeom>
              <a:avLst/>
              <a:gdLst>
                <a:gd name="T0" fmla="*/ 125 w 125"/>
                <a:gd name="T1" fmla="*/ 55 h 103"/>
                <a:gd name="T2" fmla="*/ 110 w 125"/>
                <a:gd name="T3" fmla="*/ 24 h 103"/>
                <a:gd name="T4" fmla="*/ 86 w 125"/>
                <a:gd name="T5" fmla="*/ 24 h 103"/>
                <a:gd name="T6" fmla="*/ 86 w 125"/>
                <a:gd name="T7" fmla="*/ 8 h 103"/>
                <a:gd name="T8" fmla="*/ 78 w 125"/>
                <a:gd name="T9" fmla="*/ 0 h 103"/>
                <a:gd name="T10" fmla="*/ 8 w 125"/>
                <a:gd name="T11" fmla="*/ 0 h 103"/>
                <a:gd name="T12" fmla="*/ 0 w 125"/>
                <a:gd name="T13" fmla="*/ 8 h 103"/>
                <a:gd name="T14" fmla="*/ 0 w 125"/>
                <a:gd name="T15" fmla="*/ 71 h 103"/>
                <a:gd name="T16" fmla="*/ 8 w 125"/>
                <a:gd name="T17" fmla="*/ 79 h 103"/>
                <a:gd name="T18" fmla="*/ 18 w 125"/>
                <a:gd name="T19" fmla="*/ 79 h 103"/>
                <a:gd name="T20" fmla="*/ 16 w 125"/>
                <a:gd name="T21" fmla="*/ 87 h 103"/>
                <a:gd name="T22" fmla="*/ 31 w 125"/>
                <a:gd name="T23" fmla="*/ 103 h 103"/>
                <a:gd name="T24" fmla="*/ 47 w 125"/>
                <a:gd name="T25" fmla="*/ 87 h 103"/>
                <a:gd name="T26" fmla="*/ 45 w 125"/>
                <a:gd name="T27" fmla="*/ 79 h 103"/>
                <a:gd name="T28" fmla="*/ 88 w 125"/>
                <a:gd name="T29" fmla="*/ 79 h 103"/>
                <a:gd name="T30" fmla="*/ 86 w 125"/>
                <a:gd name="T31" fmla="*/ 87 h 103"/>
                <a:gd name="T32" fmla="*/ 102 w 125"/>
                <a:gd name="T33" fmla="*/ 103 h 103"/>
                <a:gd name="T34" fmla="*/ 118 w 125"/>
                <a:gd name="T35" fmla="*/ 87 h 103"/>
                <a:gd name="T36" fmla="*/ 115 w 125"/>
                <a:gd name="T37" fmla="*/ 79 h 103"/>
                <a:gd name="T38" fmla="*/ 125 w 125"/>
                <a:gd name="T39" fmla="*/ 79 h 103"/>
                <a:gd name="T40" fmla="*/ 125 w 125"/>
                <a:gd name="T41" fmla="*/ 55 h 103"/>
                <a:gd name="T42" fmla="*/ 86 w 125"/>
                <a:gd name="T43" fmla="*/ 55 h 103"/>
                <a:gd name="T44" fmla="*/ 86 w 125"/>
                <a:gd name="T45" fmla="*/ 36 h 103"/>
                <a:gd name="T46" fmla="*/ 102 w 125"/>
                <a:gd name="T47" fmla="*/ 36 h 103"/>
                <a:gd name="T48" fmla="*/ 112 w 125"/>
                <a:gd name="T49" fmla="*/ 55 h 103"/>
                <a:gd name="T50" fmla="*/ 86 w 125"/>
                <a:gd name="T51" fmla="*/ 5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5" h="103">
                  <a:moveTo>
                    <a:pt x="125" y="55"/>
                  </a:moveTo>
                  <a:cubicBezTo>
                    <a:pt x="110" y="24"/>
                    <a:pt x="110" y="24"/>
                    <a:pt x="110" y="24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4"/>
                    <a:pt x="83" y="0"/>
                    <a:pt x="7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6" y="81"/>
                    <a:pt x="16" y="84"/>
                    <a:pt x="16" y="87"/>
                  </a:cubicBezTo>
                  <a:cubicBezTo>
                    <a:pt x="16" y="96"/>
                    <a:pt x="23" y="103"/>
                    <a:pt x="31" y="103"/>
                  </a:cubicBezTo>
                  <a:cubicBezTo>
                    <a:pt x="40" y="103"/>
                    <a:pt x="47" y="96"/>
                    <a:pt x="47" y="87"/>
                  </a:cubicBezTo>
                  <a:cubicBezTo>
                    <a:pt x="47" y="84"/>
                    <a:pt x="46" y="81"/>
                    <a:pt x="45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4"/>
                    <a:pt x="86" y="87"/>
                  </a:cubicBezTo>
                  <a:cubicBezTo>
                    <a:pt x="86" y="96"/>
                    <a:pt x="93" y="103"/>
                    <a:pt x="102" y="103"/>
                  </a:cubicBezTo>
                  <a:cubicBezTo>
                    <a:pt x="111" y="103"/>
                    <a:pt x="118" y="96"/>
                    <a:pt x="118" y="87"/>
                  </a:cubicBezTo>
                  <a:cubicBezTo>
                    <a:pt x="118" y="84"/>
                    <a:pt x="117" y="81"/>
                    <a:pt x="115" y="79"/>
                  </a:cubicBezTo>
                  <a:cubicBezTo>
                    <a:pt x="125" y="79"/>
                    <a:pt x="125" y="79"/>
                    <a:pt x="125" y="79"/>
                  </a:cubicBezTo>
                  <a:lnTo>
                    <a:pt x="125" y="55"/>
                  </a:lnTo>
                  <a:close/>
                  <a:moveTo>
                    <a:pt x="86" y="55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12" y="55"/>
                    <a:pt x="112" y="55"/>
                    <a:pt x="112" y="55"/>
                  </a:cubicBezTo>
                  <a:lnTo>
                    <a:pt x="86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09" name="Freeform 139"/>
            <p:cNvSpPr>
              <a:spLocks noEditPoints="1"/>
            </p:cNvSpPr>
            <p:nvPr/>
          </p:nvSpPr>
          <p:spPr bwMode="auto">
            <a:xfrm>
              <a:off x="9003678" y="4122532"/>
              <a:ext cx="252144" cy="252144"/>
            </a:xfrm>
            <a:custGeom>
              <a:avLst/>
              <a:gdLst>
                <a:gd name="T0" fmla="*/ 101 w 105"/>
                <a:gd name="T1" fmla="*/ 29 h 105"/>
                <a:gd name="T2" fmla="*/ 72 w 105"/>
                <a:gd name="T3" fmla="*/ 26 h 105"/>
                <a:gd name="T4" fmla="*/ 89 w 105"/>
                <a:gd name="T5" fmla="*/ 10 h 105"/>
                <a:gd name="T6" fmla="*/ 82 w 105"/>
                <a:gd name="T7" fmla="*/ 3 h 105"/>
                <a:gd name="T8" fmla="*/ 59 w 105"/>
                <a:gd name="T9" fmla="*/ 26 h 105"/>
                <a:gd name="T10" fmla="*/ 53 w 105"/>
                <a:gd name="T11" fmla="*/ 26 h 105"/>
                <a:gd name="T12" fmla="*/ 53 w 105"/>
                <a:gd name="T13" fmla="*/ 26 h 105"/>
                <a:gd name="T14" fmla="*/ 26 w 105"/>
                <a:gd name="T15" fmla="*/ 0 h 105"/>
                <a:gd name="T16" fmla="*/ 20 w 105"/>
                <a:gd name="T17" fmla="*/ 6 h 105"/>
                <a:gd name="T18" fmla="*/ 40 w 105"/>
                <a:gd name="T19" fmla="*/ 26 h 105"/>
                <a:gd name="T20" fmla="*/ 4 w 105"/>
                <a:gd name="T21" fmla="*/ 29 h 105"/>
                <a:gd name="T22" fmla="*/ 0 w 105"/>
                <a:gd name="T23" fmla="*/ 65 h 105"/>
                <a:gd name="T24" fmla="*/ 4 w 105"/>
                <a:gd name="T25" fmla="*/ 102 h 105"/>
                <a:gd name="T26" fmla="*/ 53 w 105"/>
                <a:gd name="T27" fmla="*/ 105 h 105"/>
                <a:gd name="T28" fmla="*/ 101 w 105"/>
                <a:gd name="T29" fmla="*/ 102 h 105"/>
                <a:gd name="T30" fmla="*/ 105 w 105"/>
                <a:gd name="T31" fmla="*/ 65 h 105"/>
                <a:gd name="T32" fmla="*/ 101 w 105"/>
                <a:gd name="T33" fmla="*/ 29 h 105"/>
                <a:gd name="T34" fmla="*/ 89 w 105"/>
                <a:gd name="T35" fmla="*/ 90 h 105"/>
                <a:gd name="T36" fmla="*/ 53 w 105"/>
                <a:gd name="T37" fmla="*/ 92 h 105"/>
                <a:gd name="T38" fmla="*/ 16 w 105"/>
                <a:gd name="T39" fmla="*/ 90 h 105"/>
                <a:gd name="T40" fmla="*/ 13 w 105"/>
                <a:gd name="T41" fmla="*/ 65 h 105"/>
                <a:gd name="T42" fmla="*/ 16 w 105"/>
                <a:gd name="T43" fmla="*/ 41 h 105"/>
                <a:gd name="T44" fmla="*/ 53 w 105"/>
                <a:gd name="T45" fmla="*/ 39 h 105"/>
                <a:gd name="T46" fmla="*/ 89 w 105"/>
                <a:gd name="T47" fmla="*/ 41 h 105"/>
                <a:gd name="T48" fmla="*/ 92 w 105"/>
                <a:gd name="T49" fmla="*/ 65 h 105"/>
                <a:gd name="T50" fmla="*/ 89 w 105"/>
                <a:gd name="T51" fmla="*/ 9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" h="105">
                  <a:moveTo>
                    <a:pt x="101" y="29"/>
                  </a:moveTo>
                  <a:cubicBezTo>
                    <a:pt x="92" y="28"/>
                    <a:pt x="82" y="27"/>
                    <a:pt x="72" y="26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7" y="26"/>
                    <a:pt x="55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7" y="27"/>
                    <a:pt x="15" y="28"/>
                    <a:pt x="4" y="29"/>
                  </a:cubicBezTo>
                  <a:cubicBezTo>
                    <a:pt x="2" y="40"/>
                    <a:pt x="0" y="53"/>
                    <a:pt x="0" y="65"/>
                  </a:cubicBezTo>
                  <a:cubicBezTo>
                    <a:pt x="0" y="78"/>
                    <a:pt x="2" y="91"/>
                    <a:pt x="4" y="102"/>
                  </a:cubicBezTo>
                  <a:cubicBezTo>
                    <a:pt x="19" y="104"/>
                    <a:pt x="35" y="105"/>
                    <a:pt x="53" y="105"/>
                  </a:cubicBezTo>
                  <a:cubicBezTo>
                    <a:pt x="70" y="105"/>
                    <a:pt x="86" y="104"/>
                    <a:pt x="101" y="102"/>
                  </a:cubicBezTo>
                  <a:cubicBezTo>
                    <a:pt x="104" y="91"/>
                    <a:pt x="105" y="78"/>
                    <a:pt x="105" y="65"/>
                  </a:cubicBezTo>
                  <a:cubicBezTo>
                    <a:pt x="105" y="53"/>
                    <a:pt x="104" y="40"/>
                    <a:pt x="101" y="29"/>
                  </a:cubicBezTo>
                  <a:close/>
                  <a:moveTo>
                    <a:pt x="89" y="90"/>
                  </a:moveTo>
                  <a:cubicBezTo>
                    <a:pt x="78" y="91"/>
                    <a:pt x="65" y="92"/>
                    <a:pt x="53" y="92"/>
                  </a:cubicBezTo>
                  <a:cubicBezTo>
                    <a:pt x="40" y="92"/>
                    <a:pt x="27" y="91"/>
                    <a:pt x="16" y="90"/>
                  </a:cubicBezTo>
                  <a:cubicBezTo>
                    <a:pt x="14" y="82"/>
                    <a:pt x="13" y="74"/>
                    <a:pt x="13" y="65"/>
                  </a:cubicBezTo>
                  <a:cubicBezTo>
                    <a:pt x="13" y="57"/>
                    <a:pt x="14" y="49"/>
                    <a:pt x="16" y="41"/>
                  </a:cubicBezTo>
                  <a:cubicBezTo>
                    <a:pt x="27" y="40"/>
                    <a:pt x="40" y="39"/>
                    <a:pt x="53" y="39"/>
                  </a:cubicBezTo>
                  <a:cubicBezTo>
                    <a:pt x="65" y="39"/>
                    <a:pt x="78" y="40"/>
                    <a:pt x="89" y="41"/>
                  </a:cubicBezTo>
                  <a:cubicBezTo>
                    <a:pt x="91" y="49"/>
                    <a:pt x="92" y="57"/>
                    <a:pt x="92" y="65"/>
                  </a:cubicBezTo>
                  <a:cubicBezTo>
                    <a:pt x="92" y="74"/>
                    <a:pt x="91" y="82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10" name="Freeform 140"/>
            <p:cNvSpPr/>
            <p:nvPr/>
          </p:nvSpPr>
          <p:spPr bwMode="auto">
            <a:xfrm>
              <a:off x="9021269" y="3833741"/>
              <a:ext cx="321044" cy="260939"/>
            </a:xfrm>
            <a:custGeom>
              <a:avLst/>
              <a:gdLst>
                <a:gd name="T0" fmla="*/ 134 w 134"/>
                <a:gd name="T1" fmla="*/ 13 h 109"/>
                <a:gd name="T2" fmla="*/ 118 w 134"/>
                <a:gd name="T3" fmla="*/ 17 h 109"/>
                <a:gd name="T4" fmla="*/ 130 w 134"/>
                <a:gd name="T5" fmla="*/ 2 h 109"/>
                <a:gd name="T6" fmla="*/ 113 w 134"/>
                <a:gd name="T7" fmla="*/ 9 h 109"/>
                <a:gd name="T8" fmla="*/ 93 w 134"/>
                <a:gd name="T9" fmla="*/ 0 h 109"/>
                <a:gd name="T10" fmla="*/ 65 w 134"/>
                <a:gd name="T11" fmla="*/ 28 h 109"/>
                <a:gd name="T12" fmla="*/ 66 w 134"/>
                <a:gd name="T13" fmla="*/ 34 h 109"/>
                <a:gd name="T14" fmla="*/ 10 w 134"/>
                <a:gd name="T15" fmla="*/ 5 h 109"/>
                <a:gd name="T16" fmla="*/ 6 w 134"/>
                <a:gd name="T17" fmla="*/ 19 h 109"/>
                <a:gd name="T18" fmla="*/ 18 w 134"/>
                <a:gd name="T19" fmla="*/ 42 h 109"/>
                <a:gd name="T20" fmla="*/ 6 w 134"/>
                <a:gd name="T21" fmla="*/ 38 h 109"/>
                <a:gd name="T22" fmla="*/ 6 w 134"/>
                <a:gd name="T23" fmla="*/ 39 h 109"/>
                <a:gd name="T24" fmla="*/ 28 w 134"/>
                <a:gd name="T25" fmla="*/ 66 h 109"/>
                <a:gd name="T26" fmla="*/ 20 w 134"/>
                <a:gd name="T27" fmla="*/ 67 h 109"/>
                <a:gd name="T28" fmla="*/ 15 w 134"/>
                <a:gd name="T29" fmla="*/ 66 h 109"/>
                <a:gd name="T30" fmla="*/ 41 w 134"/>
                <a:gd name="T31" fmla="*/ 85 h 109"/>
                <a:gd name="T32" fmla="*/ 7 w 134"/>
                <a:gd name="T33" fmla="*/ 97 h 109"/>
                <a:gd name="T34" fmla="*/ 0 w 134"/>
                <a:gd name="T35" fmla="*/ 96 h 109"/>
                <a:gd name="T36" fmla="*/ 42 w 134"/>
                <a:gd name="T37" fmla="*/ 109 h 109"/>
                <a:gd name="T38" fmla="*/ 120 w 134"/>
                <a:gd name="T39" fmla="*/ 31 h 109"/>
                <a:gd name="T40" fmla="*/ 120 w 134"/>
                <a:gd name="T41" fmla="*/ 27 h 109"/>
                <a:gd name="T42" fmla="*/ 134 w 134"/>
                <a:gd name="T43" fmla="*/ 1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109">
                  <a:moveTo>
                    <a:pt x="134" y="13"/>
                  </a:moveTo>
                  <a:cubicBezTo>
                    <a:pt x="129" y="15"/>
                    <a:pt x="124" y="17"/>
                    <a:pt x="118" y="17"/>
                  </a:cubicBezTo>
                  <a:cubicBezTo>
                    <a:pt x="124" y="14"/>
                    <a:pt x="128" y="9"/>
                    <a:pt x="130" y="2"/>
                  </a:cubicBezTo>
                  <a:cubicBezTo>
                    <a:pt x="125" y="5"/>
                    <a:pt x="119" y="8"/>
                    <a:pt x="113" y="9"/>
                  </a:cubicBezTo>
                  <a:cubicBezTo>
                    <a:pt x="108" y="3"/>
                    <a:pt x="101" y="0"/>
                    <a:pt x="93" y="0"/>
                  </a:cubicBezTo>
                  <a:cubicBezTo>
                    <a:pt x="78" y="0"/>
                    <a:pt x="65" y="12"/>
                    <a:pt x="65" y="28"/>
                  </a:cubicBezTo>
                  <a:cubicBezTo>
                    <a:pt x="65" y="30"/>
                    <a:pt x="66" y="32"/>
                    <a:pt x="66" y="34"/>
                  </a:cubicBezTo>
                  <a:cubicBezTo>
                    <a:pt x="43" y="33"/>
                    <a:pt x="23" y="22"/>
                    <a:pt x="10" y="5"/>
                  </a:cubicBezTo>
                  <a:cubicBezTo>
                    <a:pt x="7" y="9"/>
                    <a:pt x="6" y="14"/>
                    <a:pt x="6" y="19"/>
                  </a:cubicBezTo>
                  <a:cubicBezTo>
                    <a:pt x="6" y="28"/>
                    <a:pt x="11" y="37"/>
                    <a:pt x="18" y="42"/>
                  </a:cubicBezTo>
                  <a:cubicBezTo>
                    <a:pt x="14" y="42"/>
                    <a:pt x="9" y="40"/>
                    <a:pt x="6" y="38"/>
                  </a:cubicBezTo>
                  <a:cubicBezTo>
                    <a:pt x="6" y="38"/>
                    <a:pt x="6" y="39"/>
                    <a:pt x="6" y="39"/>
                  </a:cubicBezTo>
                  <a:cubicBezTo>
                    <a:pt x="6" y="52"/>
                    <a:pt x="15" y="63"/>
                    <a:pt x="28" y="66"/>
                  </a:cubicBezTo>
                  <a:cubicBezTo>
                    <a:pt x="25" y="66"/>
                    <a:pt x="23" y="67"/>
                    <a:pt x="20" y="67"/>
                  </a:cubicBezTo>
                  <a:cubicBezTo>
                    <a:pt x="19" y="67"/>
                    <a:pt x="17" y="66"/>
                    <a:pt x="15" y="66"/>
                  </a:cubicBezTo>
                  <a:cubicBezTo>
                    <a:pt x="19" y="77"/>
                    <a:pt x="29" y="85"/>
                    <a:pt x="41" y="85"/>
                  </a:cubicBezTo>
                  <a:cubicBezTo>
                    <a:pt x="31" y="92"/>
                    <a:pt x="20" y="97"/>
                    <a:pt x="7" y="97"/>
                  </a:cubicBezTo>
                  <a:cubicBezTo>
                    <a:pt x="5" y="97"/>
                    <a:pt x="2" y="97"/>
                    <a:pt x="0" y="96"/>
                  </a:cubicBezTo>
                  <a:cubicBezTo>
                    <a:pt x="12" y="104"/>
                    <a:pt x="27" y="109"/>
                    <a:pt x="42" y="109"/>
                  </a:cubicBezTo>
                  <a:cubicBezTo>
                    <a:pt x="93" y="109"/>
                    <a:pt x="120" y="67"/>
                    <a:pt x="120" y="31"/>
                  </a:cubicBezTo>
                  <a:cubicBezTo>
                    <a:pt x="120" y="30"/>
                    <a:pt x="120" y="28"/>
                    <a:pt x="120" y="27"/>
                  </a:cubicBezTo>
                  <a:cubicBezTo>
                    <a:pt x="126" y="23"/>
                    <a:pt x="130" y="18"/>
                    <a:pt x="134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11" name="Freeform 141"/>
            <p:cNvSpPr>
              <a:spLocks noEditPoints="1"/>
            </p:cNvSpPr>
            <p:nvPr/>
          </p:nvSpPr>
          <p:spPr bwMode="auto">
            <a:xfrm>
              <a:off x="9164932" y="5169223"/>
              <a:ext cx="310782" cy="293190"/>
            </a:xfrm>
            <a:custGeom>
              <a:avLst/>
              <a:gdLst>
                <a:gd name="T0" fmla="*/ 93 w 212"/>
                <a:gd name="T1" fmla="*/ 107 h 200"/>
                <a:gd name="T2" fmla="*/ 119 w 212"/>
                <a:gd name="T3" fmla="*/ 107 h 200"/>
                <a:gd name="T4" fmla="*/ 119 w 212"/>
                <a:gd name="T5" fmla="*/ 54 h 200"/>
                <a:gd name="T6" fmla="*/ 158 w 212"/>
                <a:gd name="T7" fmla="*/ 54 h 200"/>
                <a:gd name="T8" fmla="*/ 106 w 212"/>
                <a:gd name="T9" fmla="*/ 0 h 200"/>
                <a:gd name="T10" fmla="*/ 52 w 212"/>
                <a:gd name="T11" fmla="*/ 54 h 200"/>
                <a:gd name="T12" fmla="*/ 93 w 212"/>
                <a:gd name="T13" fmla="*/ 54 h 200"/>
                <a:gd name="T14" fmla="*/ 93 w 212"/>
                <a:gd name="T15" fmla="*/ 107 h 200"/>
                <a:gd name="T16" fmla="*/ 132 w 212"/>
                <a:gd name="T17" fmla="*/ 77 h 200"/>
                <a:gd name="T18" fmla="*/ 132 w 212"/>
                <a:gd name="T19" fmla="*/ 97 h 200"/>
                <a:gd name="T20" fmla="*/ 192 w 212"/>
                <a:gd name="T21" fmla="*/ 120 h 200"/>
                <a:gd name="T22" fmla="*/ 106 w 212"/>
                <a:gd name="T23" fmla="*/ 152 h 200"/>
                <a:gd name="T24" fmla="*/ 18 w 212"/>
                <a:gd name="T25" fmla="*/ 120 h 200"/>
                <a:gd name="T26" fmla="*/ 78 w 212"/>
                <a:gd name="T27" fmla="*/ 97 h 200"/>
                <a:gd name="T28" fmla="*/ 78 w 212"/>
                <a:gd name="T29" fmla="*/ 77 h 200"/>
                <a:gd name="T30" fmla="*/ 0 w 212"/>
                <a:gd name="T31" fmla="*/ 107 h 200"/>
                <a:gd name="T32" fmla="*/ 0 w 212"/>
                <a:gd name="T33" fmla="*/ 160 h 200"/>
                <a:gd name="T34" fmla="*/ 106 w 212"/>
                <a:gd name="T35" fmla="*/ 200 h 200"/>
                <a:gd name="T36" fmla="*/ 212 w 212"/>
                <a:gd name="T37" fmla="*/ 160 h 200"/>
                <a:gd name="T38" fmla="*/ 212 w 212"/>
                <a:gd name="T39" fmla="*/ 107 h 200"/>
                <a:gd name="T40" fmla="*/ 132 w 212"/>
                <a:gd name="T41" fmla="*/ 7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2" h="200">
                  <a:moveTo>
                    <a:pt x="93" y="107"/>
                  </a:moveTo>
                  <a:lnTo>
                    <a:pt x="119" y="107"/>
                  </a:lnTo>
                  <a:lnTo>
                    <a:pt x="119" y="54"/>
                  </a:lnTo>
                  <a:lnTo>
                    <a:pt x="158" y="54"/>
                  </a:lnTo>
                  <a:lnTo>
                    <a:pt x="106" y="0"/>
                  </a:lnTo>
                  <a:lnTo>
                    <a:pt x="52" y="54"/>
                  </a:lnTo>
                  <a:lnTo>
                    <a:pt x="93" y="54"/>
                  </a:lnTo>
                  <a:lnTo>
                    <a:pt x="93" y="107"/>
                  </a:lnTo>
                  <a:close/>
                  <a:moveTo>
                    <a:pt x="132" y="77"/>
                  </a:moveTo>
                  <a:lnTo>
                    <a:pt x="132" y="97"/>
                  </a:lnTo>
                  <a:lnTo>
                    <a:pt x="192" y="120"/>
                  </a:lnTo>
                  <a:lnTo>
                    <a:pt x="106" y="152"/>
                  </a:lnTo>
                  <a:lnTo>
                    <a:pt x="18" y="120"/>
                  </a:lnTo>
                  <a:lnTo>
                    <a:pt x="78" y="97"/>
                  </a:lnTo>
                  <a:lnTo>
                    <a:pt x="78" y="77"/>
                  </a:lnTo>
                  <a:lnTo>
                    <a:pt x="0" y="107"/>
                  </a:lnTo>
                  <a:lnTo>
                    <a:pt x="0" y="160"/>
                  </a:lnTo>
                  <a:lnTo>
                    <a:pt x="106" y="200"/>
                  </a:lnTo>
                  <a:lnTo>
                    <a:pt x="212" y="160"/>
                  </a:lnTo>
                  <a:lnTo>
                    <a:pt x="212" y="107"/>
                  </a:lnTo>
                  <a:lnTo>
                    <a:pt x="132" y="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12" name="Freeform 142"/>
            <p:cNvSpPr>
              <a:spLocks noEditPoints="1"/>
            </p:cNvSpPr>
            <p:nvPr/>
          </p:nvSpPr>
          <p:spPr bwMode="auto">
            <a:xfrm>
              <a:off x="9150273" y="5485868"/>
              <a:ext cx="237484" cy="180312"/>
            </a:xfrm>
            <a:custGeom>
              <a:avLst/>
              <a:gdLst>
                <a:gd name="T0" fmla="*/ 37 w 99"/>
                <a:gd name="T1" fmla="*/ 16 h 75"/>
                <a:gd name="T2" fmla="*/ 53 w 99"/>
                <a:gd name="T3" fmla="*/ 31 h 75"/>
                <a:gd name="T4" fmla="*/ 68 w 99"/>
                <a:gd name="T5" fmla="*/ 16 h 75"/>
                <a:gd name="T6" fmla="*/ 53 w 99"/>
                <a:gd name="T7" fmla="*/ 0 h 75"/>
                <a:gd name="T8" fmla="*/ 37 w 99"/>
                <a:gd name="T9" fmla="*/ 16 h 75"/>
                <a:gd name="T10" fmla="*/ 0 w 99"/>
                <a:gd name="T11" fmla="*/ 16 h 75"/>
                <a:gd name="T12" fmla="*/ 16 w 99"/>
                <a:gd name="T13" fmla="*/ 31 h 75"/>
                <a:gd name="T14" fmla="*/ 31 w 99"/>
                <a:gd name="T15" fmla="*/ 16 h 75"/>
                <a:gd name="T16" fmla="*/ 16 w 99"/>
                <a:gd name="T17" fmla="*/ 0 h 75"/>
                <a:gd name="T18" fmla="*/ 0 w 99"/>
                <a:gd name="T19" fmla="*/ 16 h 75"/>
                <a:gd name="T20" fmla="*/ 74 w 99"/>
                <a:gd name="T21" fmla="*/ 47 h 75"/>
                <a:gd name="T22" fmla="*/ 74 w 99"/>
                <a:gd name="T23" fmla="*/ 37 h 75"/>
                <a:gd name="T24" fmla="*/ 68 w 99"/>
                <a:gd name="T25" fmla="*/ 31 h 75"/>
                <a:gd name="T26" fmla="*/ 53 w 99"/>
                <a:gd name="T27" fmla="*/ 31 h 75"/>
                <a:gd name="T28" fmla="*/ 16 w 99"/>
                <a:gd name="T29" fmla="*/ 31 h 75"/>
                <a:gd name="T30" fmla="*/ 6 w 99"/>
                <a:gd name="T31" fmla="*/ 31 h 75"/>
                <a:gd name="T32" fmla="*/ 0 w 99"/>
                <a:gd name="T33" fmla="*/ 37 h 75"/>
                <a:gd name="T34" fmla="*/ 0 w 99"/>
                <a:gd name="T35" fmla="*/ 68 h 75"/>
                <a:gd name="T36" fmla="*/ 6 w 99"/>
                <a:gd name="T37" fmla="*/ 75 h 75"/>
                <a:gd name="T38" fmla="*/ 68 w 99"/>
                <a:gd name="T39" fmla="*/ 75 h 75"/>
                <a:gd name="T40" fmla="*/ 74 w 99"/>
                <a:gd name="T41" fmla="*/ 68 h 75"/>
                <a:gd name="T42" fmla="*/ 74 w 99"/>
                <a:gd name="T43" fmla="*/ 59 h 75"/>
                <a:gd name="T44" fmla="*/ 99 w 99"/>
                <a:gd name="T45" fmla="*/ 75 h 75"/>
                <a:gd name="T46" fmla="*/ 99 w 99"/>
                <a:gd name="T47" fmla="*/ 31 h 75"/>
                <a:gd name="T48" fmla="*/ 74 w 99"/>
                <a:gd name="T49" fmla="*/ 47 h 75"/>
                <a:gd name="T50" fmla="*/ 62 w 99"/>
                <a:gd name="T51" fmla="*/ 62 h 75"/>
                <a:gd name="T52" fmla="*/ 13 w 99"/>
                <a:gd name="T53" fmla="*/ 62 h 75"/>
                <a:gd name="T54" fmla="*/ 13 w 99"/>
                <a:gd name="T55" fmla="*/ 44 h 75"/>
                <a:gd name="T56" fmla="*/ 62 w 99"/>
                <a:gd name="T57" fmla="*/ 44 h 75"/>
                <a:gd name="T58" fmla="*/ 62 w 99"/>
                <a:gd name="T59" fmla="*/ 6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75">
                  <a:moveTo>
                    <a:pt x="37" y="16"/>
                  </a:moveTo>
                  <a:cubicBezTo>
                    <a:pt x="37" y="24"/>
                    <a:pt x="44" y="31"/>
                    <a:pt x="53" y="31"/>
                  </a:cubicBezTo>
                  <a:cubicBezTo>
                    <a:pt x="61" y="31"/>
                    <a:pt x="68" y="24"/>
                    <a:pt x="68" y="16"/>
                  </a:cubicBezTo>
                  <a:cubicBezTo>
                    <a:pt x="68" y="7"/>
                    <a:pt x="61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lose/>
                  <a:moveTo>
                    <a:pt x="0" y="16"/>
                  </a:moveTo>
                  <a:cubicBezTo>
                    <a:pt x="0" y="24"/>
                    <a:pt x="7" y="31"/>
                    <a:pt x="16" y="31"/>
                  </a:cubicBezTo>
                  <a:cubicBezTo>
                    <a:pt x="24" y="31"/>
                    <a:pt x="31" y="24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lose/>
                  <a:moveTo>
                    <a:pt x="74" y="47"/>
                  </a:moveTo>
                  <a:cubicBezTo>
                    <a:pt x="74" y="37"/>
                    <a:pt x="74" y="37"/>
                    <a:pt x="74" y="37"/>
                  </a:cubicBezTo>
                  <a:cubicBezTo>
                    <a:pt x="74" y="34"/>
                    <a:pt x="72" y="31"/>
                    <a:pt x="68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" y="31"/>
                    <a:pt x="0" y="34"/>
                    <a:pt x="0" y="3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3" y="75"/>
                    <a:pt x="6" y="7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72" y="75"/>
                    <a:pt x="74" y="72"/>
                    <a:pt x="74" y="68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9" y="31"/>
                    <a:pt x="99" y="31"/>
                    <a:pt x="99" y="31"/>
                  </a:cubicBezTo>
                  <a:lnTo>
                    <a:pt x="74" y="47"/>
                  </a:lnTo>
                  <a:close/>
                  <a:moveTo>
                    <a:pt x="62" y="62"/>
                  </a:moveTo>
                  <a:cubicBezTo>
                    <a:pt x="13" y="62"/>
                    <a:pt x="13" y="62"/>
                    <a:pt x="13" y="62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62" y="44"/>
                    <a:pt x="62" y="44"/>
                    <a:pt x="62" y="44"/>
                  </a:cubicBezTo>
                  <a:lnTo>
                    <a:pt x="62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13" name="Freeform 143"/>
            <p:cNvSpPr>
              <a:spLocks noEditPoints="1"/>
            </p:cNvSpPr>
            <p:nvPr/>
          </p:nvSpPr>
          <p:spPr bwMode="auto">
            <a:xfrm>
              <a:off x="9094567" y="4900954"/>
              <a:ext cx="252144" cy="255076"/>
            </a:xfrm>
            <a:custGeom>
              <a:avLst/>
              <a:gdLst>
                <a:gd name="T0" fmla="*/ 53 w 105"/>
                <a:gd name="T1" fmla="*/ 0 h 106"/>
                <a:gd name="T2" fmla="*/ 0 w 105"/>
                <a:gd name="T3" fmla="*/ 53 h 106"/>
                <a:gd name="T4" fmla="*/ 53 w 105"/>
                <a:gd name="T5" fmla="*/ 106 h 106"/>
                <a:gd name="T6" fmla="*/ 105 w 105"/>
                <a:gd name="T7" fmla="*/ 53 h 106"/>
                <a:gd name="T8" fmla="*/ 53 w 105"/>
                <a:gd name="T9" fmla="*/ 0 h 106"/>
                <a:gd name="T10" fmla="*/ 84 w 105"/>
                <a:gd name="T11" fmla="*/ 45 h 106"/>
                <a:gd name="T12" fmla="*/ 55 w 105"/>
                <a:gd name="T13" fmla="*/ 85 h 106"/>
                <a:gd name="T14" fmla="*/ 41 w 105"/>
                <a:gd name="T15" fmla="*/ 80 h 106"/>
                <a:gd name="T16" fmla="*/ 31 w 105"/>
                <a:gd name="T17" fmla="*/ 48 h 106"/>
                <a:gd name="T18" fmla="*/ 24 w 105"/>
                <a:gd name="T19" fmla="*/ 50 h 106"/>
                <a:gd name="T20" fmla="*/ 21 w 105"/>
                <a:gd name="T21" fmla="*/ 47 h 106"/>
                <a:gd name="T22" fmla="*/ 40 w 105"/>
                <a:gd name="T23" fmla="*/ 33 h 106"/>
                <a:gd name="T24" fmla="*/ 51 w 105"/>
                <a:gd name="T25" fmla="*/ 54 h 106"/>
                <a:gd name="T26" fmla="*/ 56 w 105"/>
                <a:gd name="T27" fmla="*/ 67 h 106"/>
                <a:gd name="T28" fmla="*/ 64 w 105"/>
                <a:gd name="T29" fmla="*/ 55 h 106"/>
                <a:gd name="T30" fmla="*/ 57 w 105"/>
                <a:gd name="T31" fmla="*/ 47 h 106"/>
                <a:gd name="T32" fmla="*/ 84 w 105"/>
                <a:gd name="T33" fmla="*/ 4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6">
                  <a:moveTo>
                    <a:pt x="53" y="0"/>
                  </a:moveTo>
                  <a:cubicBezTo>
                    <a:pt x="23" y="0"/>
                    <a:pt x="0" y="24"/>
                    <a:pt x="0" y="53"/>
                  </a:cubicBezTo>
                  <a:cubicBezTo>
                    <a:pt x="0" y="82"/>
                    <a:pt x="23" y="106"/>
                    <a:pt x="53" y="106"/>
                  </a:cubicBezTo>
                  <a:cubicBezTo>
                    <a:pt x="82" y="106"/>
                    <a:pt x="105" y="82"/>
                    <a:pt x="105" y="53"/>
                  </a:cubicBezTo>
                  <a:cubicBezTo>
                    <a:pt x="105" y="24"/>
                    <a:pt x="82" y="0"/>
                    <a:pt x="53" y="0"/>
                  </a:cubicBezTo>
                  <a:close/>
                  <a:moveTo>
                    <a:pt x="84" y="45"/>
                  </a:moveTo>
                  <a:cubicBezTo>
                    <a:pt x="80" y="65"/>
                    <a:pt x="61" y="82"/>
                    <a:pt x="55" y="85"/>
                  </a:cubicBezTo>
                  <a:cubicBezTo>
                    <a:pt x="49" y="89"/>
                    <a:pt x="43" y="84"/>
                    <a:pt x="41" y="80"/>
                  </a:cubicBezTo>
                  <a:cubicBezTo>
                    <a:pt x="39" y="75"/>
                    <a:pt x="33" y="50"/>
                    <a:pt x="31" y="48"/>
                  </a:cubicBezTo>
                  <a:cubicBezTo>
                    <a:pt x="29" y="46"/>
                    <a:pt x="24" y="50"/>
                    <a:pt x="24" y="5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32" y="34"/>
                    <a:pt x="40" y="33"/>
                  </a:cubicBezTo>
                  <a:cubicBezTo>
                    <a:pt x="49" y="31"/>
                    <a:pt x="49" y="46"/>
                    <a:pt x="51" y="54"/>
                  </a:cubicBezTo>
                  <a:cubicBezTo>
                    <a:pt x="53" y="62"/>
                    <a:pt x="54" y="67"/>
                    <a:pt x="56" y="67"/>
                  </a:cubicBezTo>
                  <a:cubicBezTo>
                    <a:pt x="58" y="67"/>
                    <a:pt x="61" y="62"/>
                    <a:pt x="64" y="55"/>
                  </a:cubicBezTo>
                  <a:cubicBezTo>
                    <a:pt x="68" y="49"/>
                    <a:pt x="64" y="43"/>
                    <a:pt x="57" y="47"/>
                  </a:cubicBezTo>
                  <a:cubicBezTo>
                    <a:pt x="60" y="30"/>
                    <a:pt x="87" y="26"/>
                    <a:pt x="84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14" name="Freeform 144"/>
            <p:cNvSpPr>
              <a:spLocks noEditPoints="1"/>
            </p:cNvSpPr>
            <p:nvPr/>
          </p:nvSpPr>
          <p:spPr bwMode="auto">
            <a:xfrm>
              <a:off x="9015405" y="4676663"/>
              <a:ext cx="244815" cy="208166"/>
            </a:xfrm>
            <a:custGeom>
              <a:avLst/>
              <a:gdLst>
                <a:gd name="T0" fmla="*/ 84 w 102"/>
                <a:gd name="T1" fmla="*/ 82 h 87"/>
                <a:gd name="T2" fmla="*/ 81 w 102"/>
                <a:gd name="T3" fmla="*/ 81 h 87"/>
                <a:gd name="T4" fmla="*/ 81 w 102"/>
                <a:gd name="T5" fmla="*/ 74 h 87"/>
                <a:gd name="T6" fmla="*/ 93 w 102"/>
                <a:gd name="T7" fmla="*/ 44 h 87"/>
                <a:gd name="T8" fmla="*/ 81 w 102"/>
                <a:gd name="T9" fmla="*/ 13 h 87"/>
                <a:gd name="T10" fmla="*/ 81 w 102"/>
                <a:gd name="T11" fmla="*/ 6 h 87"/>
                <a:gd name="T12" fmla="*/ 87 w 102"/>
                <a:gd name="T13" fmla="*/ 6 h 87"/>
                <a:gd name="T14" fmla="*/ 102 w 102"/>
                <a:gd name="T15" fmla="*/ 44 h 87"/>
                <a:gd name="T16" fmla="*/ 87 w 102"/>
                <a:gd name="T17" fmla="*/ 81 h 87"/>
                <a:gd name="T18" fmla="*/ 84 w 102"/>
                <a:gd name="T19" fmla="*/ 82 h 87"/>
                <a:gd name="T20" fmla="*/ 68 w 102"/>
                <a:gd name="T21" fmla="*/ 74 h 87"/>
                <a:gd name="T22" fmla="*/ 65 w 102"/>
                <a:gd name="T23" fmla="*/ 72 h 87"/>
                <a:gd name="T24" fmla="*/ 65 w 102"/>
                <a:gd name="T25" fmla="*/ 66 h 87"/>
                <a:gd name="T26" fmla="*/ 65 w 102"/>
                <a:gd name="T27" fmla="*/ 21 h 87"/>
                <a:gd name="T28" fmla="*/ 65 w 102"/>
                <a:gd name="T29" fmla="*/ 15 h 87"/>
                <a:gd name="T30" fmla="*/ 71 w 102"/>
                <a:gd name="T31" fmla="*/ 15 h 87"/>
                <a:gd name="T32" fmla="*/ 83 w 102"/>
                <a:gd name="T33" fmla="*/ 44 h 87"/>
                <a:gd name="T34" fmla="*/ 71 w 102"/>
                <a:gd name="T35" fmla="*/ 72 h 87"/>
                <a:gd name="T36" fmla="*/ 68 w 102"/>
                <a:gd name="T37" fmla="*/ 74 h 87"/>
                <a:gd name="T38" fmla="*/ 52 w 102"/>
                <a:gd name="T39" fmla="*/ 65 h 87"/>
                <a:gd name="T40" fmla="*/ 49 w 102"/>
                <a:gd name="T41" fmla="*/ 64 h 87"/>
                <a:gd name="T42" fmla="*/ 49 w 102"/>
                <a:gd name="T43" fmla="*/ 57 h 87"/>
                <a:gd name="T44" fmla="*/ 49 w 102"/>
                <a:gd name="T45" fmla="*/ 30 h 87"/>
                <a:gd name="T46" fmla="*/ 49 w 102"/>
                <a:gd name="T47" fmla="*/ 23 h 87"/>
                <a:gd name="T48" fmla="*/ 55 w 102"/>
                <a:gd name="T49" fmla="*/ 23 h 87"/>
                <a:gd name="T50" fmla="*/ 55 w 102"/>
                <a:gd name="T51" fmla="*/ 64 h 87"/>
                <a:gd name="T52" fmla="*/ 52 w 102"/>
                <a:gd name="T53" fmla="*/ 65 h 87"/>
                <a:gd name="T54" fmla="*/ 38 w 102"/>
                <a:gd name="T55" fmla="*/ 3 h 87"/>
                <a:gd name="T56" fmla="*/ 42 w 102"/>
                <a:gd name="T57" fmla="*/ 5 h 87"/>
                <a:gd name="T58" fmla="*/ 42 w 102"/>
                <a:gd name="T59" fmla="*/ 82 h 87"/>
                <a:gd name="T60" fmla="*/ 38 w 102"/>
                <a:gd name="T61" fmla="*/ 84 h 87"/>
                <a:gd name="T62" fmla="*/ 15 w 102"/>
                <a:gd name="T63" fmla="*/ 62 h 87"/>
                <a:gd name="T64" fmla="*/ 0 w 102"/>
                <a:gd name="T65" fmla="*/ 62 h 87"/>
                <a:gd name="T66" fmla="*/ 0 w 102"/>
                <a:gd name="T67" fmla="*/ 25 h 87"/>
                <a:gd name="T68" fmla="*/ 15 w 102"/>
                <a:gd name="T69" fmla="*/ 25 h 87"/>
                <a:gd name="T70" fmla="*/ 38 w 102"/>
                <a:gd name="T71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2" h="87">
                  <a:moveTo>
                    <a:pt x="84" y="82"/>
                  </a:moveTo>
                  <a:cubicBezTo>
                    <a:pt x="83" y="82"/>
                    <a:pt x="81" y="82"/>
                    <a:pt x="81" y="81"/>
                  </a:cubicBezTo>
                  <a:cubicBezTo>
                    <a:pt x="79" y="79"/>
                    <a:pt x="79" y="76"/>
                    <a:pt x="81" y="74"/>
                  </a:cubicBezTo>
                  <a:cubicBezTo>
                    <a:pt x="89" y="66"/>
                    <a:pt x="93" y="55"/>
                    <a:pt x="93" y="44"/>
                  </a:cubicBezTo>
                  <a:cubicBezTo>
                    <a:pt x="93" y="32"/>
                    <a:pt x="89" y="21"/>
                    <a:pt x="81" y="13"/>
                  </a:cubicBezTo>
                  <a:cubicBezTo>
                    <a:pt x="79" y="11"/>
                    <a:pt x="79" y="8"/>
                    <a:pt x="81" y="6"/>
                  </a:cubicBezTo>
                  <a:cubicBezTo>
                    <a:pt x="82" y="4"/>
                    <a:pt x="85" y="4"/>
                    <a:pt x="87" y="6"/>
                  </a:cubicBezTo>
                  <a:cubicBezTo>
                    <a:pt x="97" y="16"/>
                    <a:pt x="102" y="29"/>
                    <a:pt x="102" y="44"/>
                  </a:cubicBezTo>
                  <a:cubicBezTo>
                    <a:pt x="102" y="58"/>
                    <a:pt x="97" y="71"/>
                    <a:pt x="87" y="81"/>
                  </a:cubicBezTo>
                  <a:cubicBezTo>
                    <a:pt x="86" y="82"/>
                    <a:pt x="85" y="82"/>
                    <a:pt x="84" y="82"/>
                  </a:cubicBezTo>
                  <a:close/>
                  <a:moveTo>
                    <a:pt x="68" y="74"/>
                  </a:moveTo>
                  <a:cubicBezTo>
                    <a:pt x="67" y="74"/>
                    <a:pt x="65" y="73"/>
                    <a:pt x="65" y="72"/>
                  </a:cubicBezTo>
                  <a:cubicBezTo>
                    <a:pt x="63" y="70"/>
                    <a:pt x="63" y="68"/>
                    <a:pt x="65" y="66"/>
                  </a:cubicBezTo>
                  <a:cubicBezTo>
                    <a:pt x="77" y="54"/>
                    <a:pt x="77" y="33"/>
                    <a:pt x="65" y="21"/>
                  </a:cubicBezTo>
                  <a:cubicBezTo>
                    <a:pt x="63" y="19"/>
                    <a:pt x="63" y="17"/>
                    <a:pt x="65" y="15"/>
                  </a:cubicBezTo>
                  <a:cubicBezTo>
                    <a:pt x="66" y="13"/>
                    <a:pt x="69" y="13"/>
                    <a:pt x="71" y="15"/>
                  </a:cubicBezTo>
                  <a:cubicBezTo>
                    <a:pt x="79" y="22"/>
                    <a:pt x="83" y="33"/>
                    <a:pt x="83" y="44"/>
                  </a:cubicBezTo>
                  <a:cubicBezTo>
                    <a:pt x="83" y="54"/>
                    <a:pt x="79" y="65"/>
                    <a:pt x="71" y="72"/>
                  </a:cubicBezTo>
                  <a:cubicBezTo>
                    <a:pt x="70" y="73"/>
                    <a:pt x="69" y="74"/>
                    <a:pt x="68" y="74"/>
                  </a:cubicBezTo>
                  <a:close/>
                  <a:moveTo>
                    <a:pt x="52" y="65"/>
                  </a:moveTo>
                  <a:cubicBezTo>
                    <a:pt x="51" y="65"/>
                    <a:pt x="49" y="65"/>
                    <a:pt x="49" y="64"/>
                  </a:cubicBezTo>
                  <a:cubicBezTo>
                    <a:pt x="47" y="62"/>
                    <a:pt x="47" y="59"/>
                    <a:pt x="49" y="57"/>
                  </a:cubicBezTo>
                  <a:cubicBezTo>
                    <a:pt x="56" y="50"/>
                    <a:pt x="56" y="37"/>
                    <a:pt x="49" y="30"/>
                  </a:cubicBezTo>
                  <a:cubicBezTo>
                    <a:pt x="47" y="28"/>
                    <a:pt x="47" y="25"/>
                    <a:pt x="49" y="23"/>
                  </a:cubicBezTo>
                  <a:cubicBezTo>
                    <a:pt x="50" y="22"/>
                    <a:pt x="53" y="22"/>
                    <a:pt x="55" y="23"/>
                  </a:cubicBezTo>
                  <a:cubicBezTo>
                    <a:pt x="66" y="34"/>
                    <a:pt x="66" y="53"/>
                    <a:pt x="55" y="64"/>
                  </a:cubicBezTo>
                  <a:cubicBezTo>
                    <a:pt x="54" y="65"/>
                    <a:pt x="53" y="65"/>
                    <a:pt x="52" y="65"/>
                  </a:cubicBezTo>
                  <a:close/>
                  <a:moveTo>
                    <a:pt x="38" y="3"/>
                  </a:moveTo>
                  <a:cubicBezTo>
                    <a:pt x="40" y="0"/>
                    <a:pt x="42" y="1"/>
                    <a:pt x="42" y="5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6"/>
                    <a:pt x="40" y="87"/>
                    <a:pt x="38" y="84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5" y="25"/>
                    <a:pt x="15" y="25"/>
                    <a:pt x="15" y="25"/>
                  </a:cubicBezTo>
                  <a:lnTo>
                    <a:pt x="38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15" name="Freeform 145"/>
            <p:cNvSpPr>
              <a:spLocks noEditPoints="1"/>
            </p:cNvSpPr>
            <p:nvPr/>
          </p:nvSpPr>
          <p:spPr bwMode="auto">
            <a:xfrm>
              <a:off x="8805773" y="4409859"/>
              <a:ext cx="277065" cy="244814"/>
            </a:xfrm>
            <a:custGeom>
              <a:avLst/>
              <a:gdLst>
                <a:gd name="T0" fmla="*/ 124 w 189"/>
                <a:gd name="T1" fmla="*/ 23 h 167"/>
                <a:gd name="T2" fmla="*/ 65 w 189"/>
                <a:gd name="T3" fmla="*/ 0 h 167"/>
                <a:gd name="T4" fmla="*/ 0 w 189"/>
                <a:gd name="T5" fmla="*/ 23 h 167"/>
                <a:gd name="T6" fmla="*/ 0 w 189"/>
                <a:gd name="T7" fmla="*/ 167 h 167"/>
                <a:gd name="T8" fmla="*/ 65 w 189"/>
                <a:gd name="T9" fmla="*/ 142 h 167"/>
                <a:gd name="T10" fmla="*/ 124 w 189"/>
                <a:gd name="T11" fmla="*/ 167 h 167"/>
                <a:gd name="T12" fmla="*/ 189 w 189"/>
                <a:gd name="T13" fmla="*/ 142 h 167"/>
                <a:gd name="T14" fmla="*/ 189 w 189"/>
                <a:gd name="T15" fmla="*/ 0 h 167"/>
                <a:gd name="T16" fmla="*/ 124 w 189"/>
                <a:gd name="T17" fmla="*/ 23 h 167"/>
                <a:gd name="T18" fmla="*/ 70 w 189"/>
                <a:gd name="T19" fmla="*/ 15 h 167"/>
                <a:gd name="T20" fmla="*/ 119 w 189"/>
                <a:gd name="T21" fmla="*/ 35 h 167"/>
                <a:gd name="T22" fmla="*/ 119 w 189"/>
                <a:gd name="T23" fmla="*/ 152 h 167"/>
                <a:gd name="T24" fmla="*/ 70 w 189"/>
                <a:gd name="T25" fmla="*/ 133 h 167"/>
                <a:gd name="T26" fmla="*/ 70 w 189"/>
                <a:gd name="T27" fmla="*/ 15 h 167"/>
                <a:gd name="T28" fmla="*/ 11 w 189"/>
                <a:gd name="T29" fmla="*/ 31 h 167"/>
                <a:gd name="T30" fmla="*/ 58 w 189"/>
                <a:gd name="T31" fmla="*/ 15 h 167"/>
                <a:gd name="T32" fmla="*/ 58 w 189"/>
                <a:gd name="T33" fmla="*/ 133 h 167"/>
                <a:gd name="T34" fmla="*/ 11 w 189"/>
                <a:gd name="T35" fmla="*/ 151 h 167"/>
                <a:gd name="T36" fmla="*/ 11 w 189"/>
                <a:gd name="T37" fmla="*/ 31 h 167"/>
                <a:gd name="T38" fmla="*/ 178 w 189"/>
                <a:gd name="T39" fmla="*/ 134 h 167"/>
                <a:gd name="T40" fmla="*/ 130 w 189"/>
                <a:gd name="T41" fmla="*/ 152 h 167"/>
                <a:gd name="T42" fmla="*/ 130 w 189"/>
                <a:gd name="T43" fmla="*/ 35 h 167"/>
                <a:gd name="T44" fmla="*/ 178 w 189"/>
                <a:gd name="T45" fmla="*/ 17 h 167"/>
                <a:gd name="T46" fmla="*/ 178 w 189"/>
                <a:gd name="T47" fmla="*/ 13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167">
                  <a:moveTo>
                    <a:pt x="124" y="23"/>
                  </a:moveTo>
                  <a:lnTo>
                    <a:pt x="65" y="0"/>
                  </a:lnTo>
                  <a:lnTo>
                    <a:pt x="0" y="23"/>
                  </a:lnTo>
                  <a:lnTo>
                    <a:pt x="0" y="167"/>
                  </a:lnTo>
                  <a:lnTo>
                    <a:pt x="65" y="142"/>
                  </a:lnTo>
                  <a:lnTo>
                    <a:pt x="124" y="167"/>
                  </a:lnTo>
                  <a:lnTo>
                    <a:pt x="189" y="142"/>
                  </a:lnTo>
                  <a:lnTo>
                    <a:pt x="189" y="0"/>
                  </a:lnTo>
                  <a:lnTo>
                    <a:pt x="124" y="23"/>
                  </a:lnTo>
                  <a:close/>
                  <a:moveTo>
                    <a:pt x="70" y="15"/>
                  </a:moveTo>
                  <a:lnTo>
                    <a:pt x="119" y="35"/>
                  </a:lnTo>
                  <a:lnTo>
                    <a:pt x="119" y="152"/>
                  </a:lnTo>
                  <a:lnTo>
                    <a:pt x="70" y="133"/>
                  </a:lnTo>
                  <a:lnTo>
                    <a:pt x="70" y="15"/>
                  </a:lnTo>
                  <a:close/>
                  <a:moveTo>
                    <a:pt x="11" y="31"/>
                  </a:moveTo>
                  <a:lnTo>
                    <a:pt x="58" y="15"/>
                  </a:lnTo>
                  <a:lnTo>
                    <a:pt x="58" y="133"/>
                  </a:lnTo>
                  <a:lnTo>
                    <a:pt x="11" y="151"/>
                  </a:lnTo>
                  <a:lnTo>
                    <a:pt x="11" y="31"/>
                  </a:lnTo>
                  <a:close/>
                  <a:moveTo>
                    <a:pt x="178" y="134"/>
                  </a:moveTo>
                  <a:lnTo>
                    <a:pt x="130" y="152"/>
                  </a:lnTo>
                  <a:lnTo>
                    <a:pt x="130" y="35"/>
                  </a:lnTo>
                  <a:lnTo>
                    <a:pt x="178" y="17"/>
                  </a:lnTo>
                  <a:lnTo>
                    <a:pt x="178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16" name="Freeform 146"/>
            <p:cNvSpPr>
              <a:spLocks noEditPoints="1"/>
            </p:cNvSpPr>
            <p:nvPr/>
          </p:nvSpPr>
          <p:spPr bwMode="auto">
            <a:xfrm>
              <a:off x="8874674" y="3495104"/>
              <a:ext cx="303453" cy="306383"/>
            </a:xfrm>
            <a:custGeom>
              <a:avLst/>
              <a:gdLst>
                <a:gd name="T0" fmla="*/ 63 w 127"/>
                <a:gd name="T1" fmla="*/ 0 h 128"/>
                <a:gd name="T2" fmla="*/ 0 w 127"/>
                <a:gd name="T3" fmla="*/ 64 h 128"/>
                <a:gd name="T4" fmla="*/ 63 w 127"/>
                <a:gd name="T5" fmla="*/ 128 h 128"/>
                <a:gd name="T6" fmla="*/ 127 w 127"/>
                <a:gd name="T7" fmla="*/ 64 h 128"/>
                <a:gd name="T8" fmla="*/ 63 w 127"/>
                <a:gd name="T9" fmla="*/ 0 h 128"/>
                <a:gd name="T10" fmla="*/ 52 w 127"/>
                <a:gd name="T11" fmla="*/ 104 h 128"/>
                <a:gd name="T12" fmla="*/ 25 w 127"/>
                <a:gd name="T13" fmla="*/ 69 h 128"/>
                <a:gd name="T14" fmla="*/ 37 w 127"/>
                <a:gd name="T15" fmla="*/ 57 h 128"/>
                <a:gd name="T16" fmla="*/ 52 w 127"/>
                <a:gd name="T17" fmla="*/ 76 h 128"/>
                <a:gd name="T18" fmla="*/ 98 w 127"/>
                <a:gd name="T19" fmla="*/ 38 h 128"/>
                <a:gd name="T20" fmla="*/ 103 w 127"/>
                <a:gd name="T21" fmla="*/ 44 h 128"/>
                <a:gd name="T22" fmla="*/ 52 w 127"/>
                <a:gd name="T23" fmla="*/ 10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128">
                  <a:moveTo>
                    <a:pt x="63" y="0"/>
                  </a:moveTo>
                  <a:cubicBezTo>
                    <a:pt x="28" y="0"/>
                    <a:pt x="0" y="29"/>
                    <a:pt x="0" y="64"/>
                  </a:cubicBezTo>
                  <a:cubicBezTo>
                    <a:pt x="0" y="99"/>
                    <a:pt x="28" y="128"/>
                    <a:pt x="63" y="128"/>
                  </a:cubicBezTo>
                  <a:cubicBezTo>
                    <a:pt x="99" y="128"/>
                    <a:pt x="127" y="99"/>
                    <a:pt x="127" y="64"/>
                  </a:cubicBezTo>
                  <a:cubicBezTo>
                    <a:pt x="127" y="29"/>
                    <a:pt x="99" y="0"/>
                    <a:pt x="63" y="0"/>
                  </a:cubicBezTo>
                  <a:close/>
                  <a:moveTo>
                    <a:pt x="52" y="104"/>
                  </a:moveTo>
                  <a:cubicBezTo>
                    <a:pt x="25" y="69"/>
                    <a:pt x="25" y="69"/>
                    <a:pt x="25" y="69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103" y="44"/>
                    <a:pt x="103" y="44"/>
                    <a:pt x="103" y="44"/>
                  </a:cubicBezTo>
                  <a:lnTo>
                    <a:pt x="52" y="1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17" name="Freeform 147"/>
            <p:cNvSpPr>
              <a:spLocks noEditPoints="1"/>
            </p:cNvSpPr>
            <p:nvPr/>
          </p:nvSpPr>
          <p:spPr bwMode="auto">
            <a:xfrm>
              <a:off x="9758642" y="5641259"/>
              <a:ext cx="230155" cy="230155"/>
            </a:xfrm>
            <a:custGeom>
              <a:avLst/>
              <a:gdLst>
                <a:gd name="T0" fmla="*/ 0 w 157"/>
                <a:gd name="T1" fmla="*/ 74 h 157"/>
                <a:gd name="T2" fmla="*/ 0 w 157"/>
                <a:gd name="T3" fmla="*/ 23 h 157"/>
                <a:gd name="T4" fmla="*/ 64 w 157"/>
                <a:gd name="T5" fmla="*/ 13 h 157"/>
                <a:gd name="T6" fmla="*/ 64 w 157"/>
                <a:gd name="T7" fmla="*/ 74 h 157"/>
                <a:gd name="T8" fmla="*/ 0 w 157"/>
                <a:gd name="T9" fmla="*/ 74 h 157"/>
                <a:gd name="T10" fmla="*/ 73 w 157"/>
                <a:gd name="T11" fmla="*/ 12 h 157"/>
                <a:gd name="T12" fmla="*/ 157 w 157"/>
                <a:gd name="T13" fmla="*/ 0 h 157"/>
                <a:gd name="T14" fmla="*/ 157 w 157"/>
                <a:gd name="T15" fmla="*/ 74 h 157"/>
                <a:gd name="T16" fmla="*/ 73 w 157"/>
                <a:gd name="T17" fmla="*/ 74 h 157"/>
                <a:gd name="T18" fmla="*/ 73 w 157"/>
                <a:gd name="T19" fmla="*/ 12 h 157"/>
                <a:gd name="T20" fmla="*/ 157 w 157"/>
                <a:gd name="T21" fmla="*/ 84 h 157"/>
                <a:gd name="T22" fmla="*/ 157 w 157"/>
                <a:gd name="T23" fmla="*/ 157 h 157"/>
                <a:gd name="T24" fmla="*/ 73 w 157"/>
                <a:gd name="T25" fmla="*/ 146 h 157"/>
                <a:gd name="T26" fmla="*/ 73 w 157"/>
                <a:gd name="T27" fmla="*/ 84 h 157"/>
                <a:gd name="T28" fmla="*/ 157 w 157"/>
                <a:gd name="T29" fmla="*/ 84 h 157"/>
                <a:gd name="T30" fmla="*/ 64 w 157"/>
                <a:gd name="T31" fmla="*/ 144 h 157"/>
                <a:gd name="T32" fmla="*/ 0 w 157"/>
                <a:gd name="T33" fmla="*/ 136 h 157"/>
                <a:gd name="T34" fmla="*/ 0 w 157"/>
                <a:gd name="T35" fmla="*/ 84 h 157"/>
                <a:gd name="T36" fmla="*/ 64 w 157"/>
                <a:gd name="T37" fmla="*/ 84 h 157"/>
                <a:gd name="T38" fmla="*/ 64 w 157"/>
                <a:gd name="T39" fmla="*/ 14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57">
                  <a:moveTo>
                    <a:pt x="0" y="74"/>
                  </a:moveTo>
                  <a:lnTo>
                    <a:pt x="0" y="23"/>
                  </a:lnTo>
                  <a:lnTo>
                    <a:pt x="64" y="13"/>
                  </a:lnTo>
                  <a:lnTo>
                    <a:pt x="64" y="74"/>
                  </a:lnTo>
                  <a:lnTo>
                    <a:pt x="0" y="74"/>
                  </a:lnTo>
                  <a:close/>
                  <a:moveTo>
                    <a:pt x="73" y="12"/>
                  </a:moveTo>
                  <a:lnTo>
                    <a:pt x="157" y="0"/>
                  </a:lnTo>
                  <a:lnTo>
                    <a:pt x="157" y="74"/>
                  </a:lnTo>
                  <a:lnTo>
                    <a:pt x="73" y="74"/>
                  </a:lnTo>
                  <a:lnTo>
                    <a:pt x="73" y="12"/>
                  </a:lnTo>
                  <a:close/>
                  <a:moveTo>
                    <a:pt x="157" y="84"/>
                  </a:moveTo>
                  <a:lnTo>
                    <a:pt x="157" y="157"/>
                  </a:lnTo>
                  <a:lnTo>
                    <a:pt x="73" y="146"/>
                  </a:lnTo>
                  <a:lnTo>
                    <a:pt x="73" y="84"/>
                  </a:lnTo>
                  <a:lnTo>
                    <a:pt x="157" y="84"/>
                  </a:lnTo>
                  <a:close/>
                  <a:moveTo>
                    <a:pt x="64" y="144"/>
                  </a:moveTo>
                  <a:lnTo>
                    <a:pt x="0" y="136"/>
                  </a:lnTo>
                  <a:lnTo>
                    <a:pt x="0" y="84"/>
                  </a:lnTo>
                  <a:lnTo>
                    <a:pt x="64" y="84"/>
                  </a:lnTo>
                  <a:lnTo>
                    <a:pt x="64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18" name="Freeform 148"/>
            <p:cNvSpPr>
              <a:spLocks noEditPoints="1"/>
            </p:cNvSpPr>
            <p:nvPr/>
          </p:nvSpPr>
          <p:spPr bwMode="auto">
            <a:xfrm>
              <a:off x="9506499" y="5591417"/>
              <a:ext cx="203767" cy="203767"/>
            </a:xfrm>
            <a:custGeom>
              <a:avLst/>
              <a:gdLst>
                <a:gd name="T0" fmla="*/ 11 w 85"/>
                <a:gd name="T1" fmla="*/ 42 h 85"/>
                <a:gd name="T2" fmla="*/ 29 w 85"/>
                <a:gd name="T3" fmla="*/ 70 h 85"/>
                <a:gd name="T4" fmla="*/ 14 w 85"/>
                <a:gd name="T5" fmla="*/ 30 h 85"/>
                <a:gd name="T6" fmla="*/ 11 w 85"/>
                <a:gd name="T7" fmla="*/ 42 h 85"/>
                <a:gd name="T8" fmla="*/ 64 w 85"/>
                <a:gd name="T9" fmla="*/ 41 h 85"/>
                <a:gd name="T10" fmla="*/ 62 w 85"/>
                <a:gd name="T11" fmla="*/ 32 h 85"/>
                <a:gd name="T12" fmla="*/ 59 w 85"/>
                <a:gd name="T13" fmla="*/ 25 h 85"/>
                <a:gd name="T14" fmla="*/ 64 w 85"/>
                <a:gd name="T15" fmla="*/ 20 h 85"/>
                <a:gd name="T16" fmla="*/ 64 w 85"/>
                <a:gd name="T17" fmla="*/ 20 h 85"/>
                <a:gd name="T18" fmla="*/ 43 w 85"/>
                <a:gd name="T19" fmla="*/ 11 h 85"/>
                <a:gd name="T20" fmla="*/ 16 w 85"/>
                <a:gd name="T21" fmla="*/ 25 h 85"/>
                <a:gd name="T22" fmla="*/ 18 w 85"/>
                <a:gd name="T23" fmla="*/ 25 h 85"/>
                <a:gd name="T24" fmla="*/ 27 w 85"/>
                <a:gd name="T25" fmla="*/ 25 h 85"/>
                <a:gd name="T26" fmla="*/ 27 w 85"/>
                <a:gd name="T27" fmla="*/ 28 h 85"/>
                <a:gd name="T28" fmla="*/ 23 w 85"/>
                <a:gd name="T29" fmla="*/ 28 h 85"/>
                <a:gd name="T30" fmla="*/ 35 w 85"/>
                <a:gd name="T31" fmla="*/ 61 h 85"/>
                <a:gd name="T32" fmla="*/ 42 w 85"/>
                <a:gd name="T33" fmla="*/ 41 h 85"/>
                <a:gd name="T34" fmla="*/ 37 w 85"/>
                <a:gd name="T35" fmla="*/ 28 h 85"/>
                <a:gd name="T36" fmla="*/ 34 w 85"/>
                <a:gd name="T37" fmla="*/ 28 h 85"/>
                <a:gd name="T38" fmla="*/ 34 w 85"/>
                <a:gd name="T39" fmla="*/ 25 h 85"/>
                <a:gd name="T40" fmla="*/ 42 w 85"/>
                <a:gd name="T41" fmla="*/ 25 h 85"/>
                <a:gd name="T42" fmla="*/ 51 w 85"/>
                <a:gd name="T43" fmla="*/ 25 h 85"/>
                <a:gd name="T44" fmla="*/ 51 w 85"/>
                <a:gd name="T45" fmla="*/ 28 h 85"/>
                <a:gd name="T46" fmla="*/ 47 w 85"/>
                <a:gd name="T47" fmla="*/ 28 h 85"/>
                <a:gd name="T48" fmla="*/ 59 w 85"/>
                <a:gd name="T49" fmla="*/ 61 h 85"/>
                <a:gd name="T50" fmla="*/ 62 w 85"/>
                <a:gd name="T51" fmla="*/ 51 h 85"/>
                <a:gd name="T52" fmla="*/ 64 w 85"/>
                <a:gd name="T53" fmla="*/ 41 h 85"/>
                <a:gd name="T54" fmla="*/ 43 w 85"/>
                <a:gd name="T55" fmla="*/ 45 h 85"/>
                <a:gd name="T56" fmla="*/ 34 w 85"/>
                <a:gd name="T57" fmla="*/ 72 h 85"/>
                <a:gd name="T58" fmla="*/ 43 w 85"/>
                <a:gd name="T59" fmla="*/ 73 h 85"/>
                <a:gd name="T60" fmla="*/ 53 w 85"/>
                <a:gd name="T61" fmla="*/ 72 h 85"/>
                <a:gd name="T62" fmla="*/ 53 w 85"/>
                <a:gd name="T63" fmla="*/ 71 h 85"/>
                <a:gd name="T64" fmla="*/ 43 w 85"/>
                <a:gd name="T65" fmla="*/ 45 h 85"/>
                <a:gd name="T66" fmla="*/ 71 w 85"/>
                <a:gd name="T67" fmla="*/ 28 h 85"/>
                <a:gd name="T68" fmla="*/ 71 w 85"/>
                <a:gd name="T69" fmla="*/ 31 h 85"/>
                <a:gd name="T70" fmla="*/ 69 w 85"/>
                <a:gd name="T71" fmla="*/ 42 h 85"/>
                <a:gd name="T72" fmla="*/ 59 w 85"/>
                <a:gd name="T73" fmla="*/ 69 h 85"/>
                <a:gd name="T74" fmla="*/ 75 w 85"/>
                <a:gd name="T75" fmla="*/ 42 h 85"/>
                <a:gd name="T76" fmla="*/ 71 w 85"/>
                <a:gd name="T77" fmla="*/ 28 h 85"/>
                <a:gd name="T78" fmla="*/ 43 w 85"/>
                <a:gd name="T79" fmla="*/ 0 h 85"/>
                <a:gd name="T80" fmla="*/ 0 w 85"/>
                <a:gd name="T81" fmla="*/ 42 h 85"/>
                <a:gd name="T82" fmla="*/ 43 w 85"/>
                <a:gd name="T83" fmla="*/ 85 h 85"/>
                <a:gd name="T84" fmla="*/ 85 w 85"/>
                <a:gd name="T85" fmla="*/ 42 h 85"/>
                <a:gd name="T86" fmla="*/ 43 w 85"/>
                <a:gd name="T87" fmla="*/ 0 h 85"/>
                <a:gd name="T88" fmla="*/ 43 w 85"/>
                <a:gd name="T89" fmla="*/ 79 h 85"/>
                <a:gd name="T90" fmla="*/ 6 w 85"/>
                <a:gd name="T91" fmla="*/ 42 h 85"/>
                <a:gd name="T92" fmla="*/ 43 w 85"/>
                <a:gd name="T93" fmla="*/ 5 h 85"/>
                <a:gd name="T94" fmla="*/ 80 w 85"/>
                <a:gd name="T95" fmla="*/ 42 h 85"/>
                <a:gd name="T96" fmla="*/ 43 w 85"/>
                <a:gd name="T97" fmla="*/ 7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" h="85">
                  <a:moveTo>
                    <a:pt x="11" y="42"/>
                  </a:moveTo>
                  <a:cubicBezTo>
                    <a:pt x="11" y="55"/>
                    <a:pt x="18" y="65"/>
                    <a:pt x="29" y="7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2" y="34"/>
                    <a:pt x="11" y="38"/>
                    <a:pt x="11" y="42"/>
                  </a:cubicBezTo>
                  <a:close/>
                  <a:moveTo>
                    <a:pt x="64" y="41"/>
                  </a:moveTo>
                  <a:cubicBezTo>
                    <a:pt x="64" y="37"/>
                    <a:pt x="63" y="34"/>
                    <a:pt x="62" y="32"/>
                  </a:cubicBezTo>
                  <a:cubicBezTo>
                    <a:pt x="60" y="30"/>
                    <a:pt x="59" y="28"/>
                    <a:pt x="59" y="25"/>
                  </a:cubicBezTo>
                  <a:cubicBezTo>
                    <a:pt x="59" y="22"/>
                    <a:pt x="61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59" y="15"/>
                    <a:pt x="51" y="11"/>
                    <a:pt x="43" y="11"/>
                  </a:cubicBezTo>
                  <a:cubicBezTo>
                    <a:pt x="32" y="11"/>
                    <a:pt x="22" y="17"/>
                    <a:pt x="16" y="25"/>
                  </a:cubicBezTo>
                  <a:cubicBezTo>
                    <a:pt x="17" y="25"/>
                    <a:pt x="18" y="25"/>
                    <a:pt x="18" y="25"/>
                  </a:cubicBezTo>
                  <a:cubicBezTo>
                    <a:pt x="22" y="25"/>
                    <a:pt x="27" y="25"/>
                    <a:pt x="27" y="25"/>
                  </a:cubicBezTo>
                  <a:cubicBezTo>
                    <a:pt x="29" y="25"/>
                    <a:pt x="29" y="27"/>
                    <a:pt x="27" y="28"/>
                  </a:cubicBezTo>
                  <a:cubicBezTo>
                    <a:pt x="27" y="28"/>
                    <a:pt x="25" y="28"/>
                    <a:pt x="23" y="28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2" y="27"/>
                    <a:pt x="32" y="25"/>
                    <a:pt x="34" y="25"/>
                  </a:cubicBezTo>
                  <a:cubicBezTo>
                    <a:pt x="34" y="25"/>
                    <a:pt x="39" y="25"/>
                    <a:pt x="42" y="25"/>
                  </a:cubicBezTo>
                  <a:cubicBezTo>
                    <a:pt x="46" y="25"/>
                    <a:pt x="51" y="25"/>
                    <a:pt x="51" y="25"/>
                  </a:cubicBezTo>
                  <a:cubicBezTo>
                    <a:pt x="52" y="25"/>
                    <a:pt x="53" y="27"/>
                    <a:pt x="51" y="28"/>
                  </a:cubicBezTo>
                  <a:cubicBezTo>
                    <a:pt x="51" y="28"/>
                    <a:pt x="49" y="28"/>
                    <a:pt x="47" y="28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3" y="47"/>
                    <a:pt x="64" y="43"/>
                    <a:pt x="64" y="41"/>
                  </a:cubicBezTo>
                  <a:close/>
                  <a:moveTo>
                    <a:pt x="43" y="45"/>
                  </a:moveTo>
                  <a:cubicBezTo>
                    <a:pt x="34" y="72"/>
                    <a:pt x="34" y="72"/>
                    <a:pt x="34" y="72"/>
                  </a:cubicBezTo>
                  <a:cubicBezTo>
                    <a:pt x="37" y="73"/>
                    <a:pt x="40" y="73"/>
                    <a:pt x="43" y="73"/>
                  </a:cubicBezTo>
                  <a:cubicBezTo>
                    <a:pt x="47" y="73"/>
                    <a:pt x="50" y="73"/>
                    <a:pt x="53" y="72"/>
                  </a:cubicBezTo>
                  <a:cubicBezTo>
                    <a:pt x="53" y="71"/>
                    <a:pt x="53" y="71"/>
                    <a:pt x="53" y="71"/>
                  </a:cubicBezTo>
                  <a:lnTo>
                    <a:pt x="43" y="45"/>
                  </a:lnTo>
                  <a:close/>
                  <a:moveTo>
                    <a:pt x="71" y="28"/>
                  </a:moveTo>
                  <a:cubicBezTo>
                    <a:pt x="71" y="29"/>
                    <a:pt x="71" y="30"/>
                    <a:pt x="71" y="31"/>
                  </a:cubicBezTo>
                  <a:cubicBezTo>
                    <a:pt x="71" y="34"/>
                    <a:pt x="70" y="37"/>
                    <a:pt x="69" y="42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8" y="64"/>
                    <a:pt x="75" y="54"/>
                    <a:pt x="75" y="42"/>
                  </a:cubicBezTo>
                  <a:cubicBezTo>
                    <a:pt x="75" y="37"/>
                    <a:pt x="73" y="32"/>
                    <a:pt x="71" y="28"/>
                  </a:cubicBezTo>
                  <a:close/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6" y="85"/>
                    <a:pt x="85" y="66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  <a:close/>
                  <a:moveTo>
                    <a:pt x="43" y="79"/>
                  </a:moveTo>
                  <a:cubicBezTo>
                    <a:pt x="22" y="79"/>
                    <a:pt x="6" y="63"/>
                    <a:pt x="6" y="42"/>
                  </a:cubicBezTo>
                  <a:cubicBezTo>
                    <a:pt x="6" y="22"/>
                    <a:pt x="22" y="5"/>
                    <a:pt x="43" y="5"/>
                  </a:cubicBezTo>
                  <a:cubicBezTo>
                    <a:pt x="63" y="5"/>
                    <a:pt x="80" y="22"/>
                    <a:pt x="80" y="42"/>
                  </a:cubicBezTo>
                  <a:cubicBezTo>
                    <a:pt x="80" y="63"/>
                    <a:pt x="63" y="79"/>
                    <a:pt x="43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19" name="Freeform 149"/>
            <p:cNvSpPr/>
            <p:nvPr/>
          </p:nvSpPr>
          <p:spPr bwMode="auto">
            <a:xfrm>
              <a:off x="9758642" y="5965236"/>
              <a:ext cx="272667" cy="269735"/>
            </a:xfrm>
            <a:custGeom>
              <a:avLst/>
              <a:gdLst>
                <a:gd name="T0" fmla="*/ 110 w 114"/>
                <a:gd name="T1" fmla="*/ 90 h 113"/>
                <a:gd name="T2" fmla="*/ 60 w 114"/>
                <a:gd name="T3" fmla="*/ 47 h 113"/>
                <a:gd name="T4" fmla="*/ 64 w 114"/>
                <a:gd name="T5" fmla="*/ 32 h 113"/>
                <a:gd name="T6" fmla="*/ 32 w 114"/>
                <a:gd name="T7" fmla="*/ 0 h 113"/>
                <a:gd name="T8" fmla="*/ 23 w 114"/>
                <a:gd name="T9" fmla="*/ 1 h 113"/>
                <a:gd name="T10" fmla="*/ 41 w 114"/>
                <a:gd name="T11" fmla="*/ 20 h 113"/>
                <a:gd name="T12" fmla="*/ 41 w 114"/>
                <a:gd name="T13" fmla="*/ 30 h 113"/>
                <a:gd name="T14" fmla="*/ 30 w 114"/>
                <a:gd name="T15" fmla="*/ 41 h 113"/>
                <a:gd name="T16" fmla="*/ 20 w 114"/>
                <a:gd name="T17" fmla="*/ 41 h 113"/>
                <a:gd name="T18" fmla="*/ 1 w 114"/>
                <a:gd name="T19" fmla="*/ 23 h 113"/>
                <a:gd name="T20" fmla="*/ 0 w 114"/>
                <a:gd name="T21" fmla="*/ 32 h 113"/>
                <a:gd name="T22" fmla="*/ 32 w 114"/>
                <a:gd name="T23" fmla="*/ 63 h 113"/>
                <a:gd name="T24" fmla="*/ 47 w 114"/>
                <a:gd name="T25" fmla="*/ 60 h 113"/>
                <a:gd name="T26" fmla="*/ 90 w 114"/>
                <a:gd name="T27" fmla="*/ 110 h 113"/>
                <a:gd name="T28" fmla="*/ 100 w 114"/>
                <a:gd name="T29" fmla="*/ 111 h 113"/>
                <a:gd name="T30" fmla="*/ 111 w 114"/>
                <a:gd name="T31" fmla="*/ 100 h 113"/>
                <a:gd name="T32" fmla="*/ 110 w 114"/>
                <a:gd name="T33" fmla="*/ 9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13">
                  <a:moveTo>
                    <a:pt x="110" y="90"/>
                  </a:moveTo>
                  <a:cubicBezTo>
                    <a:pt x="60" y="47"/>
                    <a:pt x="60" y="47"/>
                    <a:pt x="60" y="47"/>
                  </a:cubicBezTo>
                  <a:cubicBezTo>
                    <a:pt x="62" y="42"/>
                    <a:pt x="64" y="37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ubicBezTo>
                    <a:pt x="29" y="0"/>
                    <a:pt x="26" y="0"/>
                    <a:pt x="23" y="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4" y="22"/>
                    <a:pt x="44" y="27"/>
                    <a:pt x="41" y="3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7" y="44"/>
                    <a:pt x="23" y="44"/>
                    <a:pt x="20" y="41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9"/>
                    <a:pt x="0" y="32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37" y="63"/>
                    <a:pt x="42" y="62"/>
                    <a:pt x="47" y="6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3" y="113"/>
                    <a:pt x="97" y="113"/>
                    <a:pt x="100" y="111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14" y="97"/>
                    <a:pt x="113" y="93"/>
                    <a:pt x="110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20" name="Freeform 150"/>
            <p:cNvSpPr>
              <a:spLocks noEditPoints="1"/>
            </p:cNvSpPr>
            <p:nvPr/>
          </p:nvSpPr>
          <p:spPr bwMode="auto">
            <a:xfrm>
              <a:off x="8936245" y="5705762"/>
              <a:ext cx="268270" cy="411932"/>
            </a:xfrm>
            <a:custGeom>
              <a:avLst/>
              <a:gdLst>
                <a:gd name="T0" fmla="*/ 84 w 112"/>
                <a:gd name="T1" fmla="*/ 3 h 172"/>
                <a:gd name="T2" fmla="*/ 111 w 112"/>
                <a:gd name="T3" fmla="*/ 19 h 172"/>
                <a:gd name="T4" fmla="*/ 110 w 112"/>
                <a:gd name="T5" fmla="*/ 33 h 172"/>
                <a:gd name="T6" fmla="*/ 103 w 112"/>
                <a:gd name="T7" fmla="*/ 44 h 172"/>
                <a:gd name="T8" fmla="*/ 65 w 112"/>
                <a:gd name="T9" fmla="*/ 21 h 172"/>
                <a:gd name="T10" fmla="*/ 72 w 112"/>
                <a:gd name="T11" fmla="*/ 10 h 172"/>
                <a:gd name="T12" fmla="*/ 84 w 112"/>
                <a:gd name="T13" fmla="*/ 3 h 172"/>
                <a:gd name="T14" fmla="*/ 0 w 112"/>
                <a:gd name="T15" fmla="*/ 130 h 172"/>
                <a:gd name="T16" fmla="*/ 1 w 112"/>
                <a:gd name="T17" fmla="*/ 172 h 172"/>
                <a:gd name="T18" fmla="*/ 38 w 112"/>
                <a:gd name="T19" fmla="*/ 153 h 172"/>
                <a:gd name="T20" fmla="*/ 98 w 112"/>
                <a:gd name="T21" fmla="*/ 52 h 172"/>
                <a:gd name="T22" fmla="*/ 60 w 112"/>
                <a:gd name="T23" fmla="*/ 29 h 172"/>
                <a:gd name="T24" fmla="*/ 0 w 112"/>
                <a:gd name="T25" fmla="*/ 130 h 172"/>
                <a:gd name="T26" fmla="*/ 76 w 112"/>
                <a:gd name="T27" fmla="*/ 57 h 172"/>
                <a:gd name="T28" fmla="*/ 30 w 112"/>
                <a:gd name="T29" fmla="*/ 134 h 172"/>
                <a:gd name="T30" fmla="*/ 20 w 112"/>
                <a:gd name="T31" fmla="*/ 128 h 172"/>
                <a:gd name="T32" fmla="*/ 66 w 112"/>
                <a:gd name="T33" fmla="*/ 52 h 172"/>
                <a:gd name="T34" fmla="*/ 76 w 112"/>
                <a:gd name="T35" fmla="*/ 5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72">
                  <a:moveTo>
                    <a:pt x="84" y="3"/>
                  </a:moveTo>
                  <a:cubicBezTo>
                    <a:pt x="96" y="0"/>
                    <a:pt x="108" y="7"/>
                    <a:pt x="111" y="19"/>
                  </a:cubicBezTo>
                  <a:cubicBezTo>
                    <a:pt x="112" y="24"/>
                    <a:pt x="112" y="29"/>
                    <a:pt x="110" y="33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5" y="7"/>
                    <a:pt x="79" y="4"/>
                    <a:pt x="84" y="3"/>
                  </a:cubicBezTo>
                  <a:close/>
                  <a:moveTo>
                    <a:pt x="0" y="130"/>
                  </a:moveTo>
                  <a:cubicBezTo>
                    <a:pt x="1" y="172"/>
                    <a:pt x="1" y="172"/>
                    <a:pt x="1" y="172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60" y="29"/>
                    <a:pt x="60" y="29"/>
                    <a:pt x="60" y="29"/>
                  </a:cubicBezTo>
                  <a:lnTo>
                    <a:pt x="0" y="130"/>
                  </a:lnTo>
                  <a:close/>
                  <a:moveTo>
                    <a:pt x="76" y="57"/>
                  </a:moveTo>
                  <a:cubicBezTo>
                    <a:pt x="30" y="134"/>
                    <a:pt x="30" y="134"/>
                    <a:pt x="30" y="134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66" y="52"/>
                    <a:pt x="66" y="52"/>
                    <a:pt x="66" y="52"/>
                  </a:cubicBezTo>
                  <a:lnTo>
                    <a:pt x="76" y="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21" name="Freeform 151"/>
            <p:cNvSpPr>
              <a:spLocks noEditPoints="1"/>
            </p:cNvSpPr>
            <p:nvPr/>
          </p:nvSpPr>
          <p:spPr bwMode="auto">
            <a:xfrm>
              <a:off x="9257287" y="5720421"/>
              <a:ext cx="228689" cy="260939"/>
            </a:xfrm>
            <a:custGeom>
              <a:avLst/>
              <a:gdLst>
                <a:gd name="T0" fmla="*/ 40 w 95"/>
                <a:gd name="T1" fmla="*/ 61 h 109"/>
                <a:gd name="T2" fmla="*/ 34 w 95"/>
                <a:gd name="T3" fmla="*/ 54 h 109"/>
                <a:gd name="T4" fmla="*/ 13 w 95"/>
                <a:gd name="T5" fmla="*/ 75 h 109"/>
                <a:gd name="T6" fmla="*/ 34 w 95"/>
                <a:gd name="T7" fmla="*/ 95 h 109"/>
                <a:gd name="T8" fmla="*/ 40 w 95"/>
                <a:gd name="T9" fmla="*/ 88 h 109"/>
                <a:gd name="T10" fmla="*/ 27 w 95"/>
                <a:gd name="T11" fmla="*/ 75 h 109"/>
                <a:gd name="T12" fmla="*/ 40 w 95"/>
                <a:gd name="T13" fmla="*/ 61 h 109"/>
                <a:gd name="T14" fmla="*/ 54 w 95"/>
                <a:gd name="T15" fmla="*/ 88 h 109"/>
                <a:gd name="T16" fmla="*/ 61 w 95"/>
                <a:gd name="T17" fmla="*/ 95 h 109"/>
                <a:gd name="T18" fmla="*/ 81 w 95"/>
                <a:gd name="T19" fmla="*/ 75 h 109"/>
                <a:gd name="T20" fmla="*/ 61 w 95"/>
                <a:gd name="T21" fmla="*/ 54 h 109"/>
                <a:gd name="T22" fmla="*/ 54 w 95"/>
                <a:gd name="T23" fmla="*/ 61 h 109"/>
                <a:gd name="T24" fmla="*/ 68 w 95"/>
                <a:gd name="T25" fmla="*/ 75 h 109"/>
                <a:gd name="T26" fmla="*/ 54 w 95"/>
                <a:gd name="T27" fmla="*/ 88 h 109"/>
                <a:gd name="T28" fmla="*/ 89 w 95"/>
                <a:gd name="T29" fmla="*/ 21 h 109"/>
                <a:gd name="T30" fmla="*/ 74 w 95"/>
                <a:gd name="T31" fmla="*/ 6 h 109"/>
                <a:gd name="T32" fmla="*/ 59 w 95"/>
                <a:gd name="T33" fmla="*/ 0 h 109"/>
                <a:gd name="T34" fmla="*/ 8 w 95"/>
                <a:gd name="T35" fmla="*/ 0 h 109"/>
                <a:gd name="T36" fmla="*/ 0 w 95"/>
                <a:gd name="T37" fmla="*/ 8 h 109"/>
                <a:gd name="T38" fmla="*/ 0 w 95"/>
                <a:gd name="T39" fmla="*/ 100 h 109"/>
                <a:gd name="T40" fmla="*/ 8 w 95"/>
                <a:gd name="T41" fmla="*/ 109 h 109"/>
                <a:gd name="T42" fmla="*/ 86 w 95"/>
                <a:gd name="T43" fmla="*/ 109 h 109"/>
                <a:gd name="T44" fmla="*/ 95 w 95"/>
                <a:gd name="T45" fmla="*/ 100 h 109"/>
                <a:gd name="T46" fmla="*/ 95 w 95"/>
                <a:gd name="T47" fmla="*/ 36 h 109"/>
                <a:gd name="T48" fmla="*/ 89 w 95"/>
                <a:gd name="T49" fmla="*/ 21 h 109"/>
                <a:gd name="T50" fmla="*/ 84 w 95"/>
                <a:gd name="T51" fmla="*/ 26 h 109"/>
                <a:gd name="T52" fmla="*/ 85 w 95"/>
                <a:gd name="T53" fmla="*/ 27 h 109"/>
                <a:gd name="T54" fmla="*/ 68 w 95"/>
                <a:gd name="T55" fmla="*/ 27 h 109"/>
                <a:gd name="T56" fmla="*/ 68 w 95"/>
                <a:gd name="T57" fmla="*/ 10 h 109"/>
                <a:gd name="T58" fmla="*/ 69 w 95"/>
                <a:gd name="T59" fmla="*/ 11 h 109"/>
                <a:gd name="T60" fmla="*/ 84 w 95"/>
                <a:gd name="T61" fmla="*/ 26 h 109"/>
                <a:gd name="T62" fmla="*/ 88 w 95"/>
                <a:gd name="T63" fmla="*/ 100 h 109"/>
                <a:gd name="T64" fmla="*/ 86 w 95"/>
                <a:gd name="T65" fmla="*/ 102 h 109"/>
                <a:gd name="T66" fmla="*/ 8 w 95"/>
                <a:gd name="T67" fmla="*/ 102 h 109"/>
                <a:gd name="T68" fmla="*/ 6 w 95"/>
                <a:gd name="T69" fmla="*/ 100 h 109"/>
                <a:gd name="T70" fmla="*/ 6 w 95"/>
                <a:gd name="T71" fmla="*/ 8 h 109"/>
                <a:gd name="T72" fmla="*/ 8 w 95"/>
                <a:gd name="T73" fmla="*/ 7 h 109"/>
                <a:gd name="T74" fmla="*/ 59 w 95"/>
                <a:gd name="T75" fmla="*/ 7 h 109"/>
                <a:gd name="T76" fmla="*/ 61 w 95"/>
                <a:gd name="T77" fmla="*/ 7 h 109"/>
                <a:gd name="T78" fmla="*/ 61 w 95"/>
                <a:gd name="T79" fmla="*/ 34 h 109"/>
                <a:gd name="T80" fmla="*/ 88 w 95"/>
                <a:gd name="T81" fmla="*/ 34 h 109"/>
                <a:gd name="T82" fmla="*/ 88 w 95"/>
                <a:gd name="T83" fmla="*/ 36 h 109"/>
                <a:gd name="T84" fmla="*/ 88 w 95"/>
                <a:gd name="T85" fmla="*/ 10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5" h="109">
                  <a:moveTo>
                    <a:pt x="40" y="61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27" y="75"/>
                    <a:pt x="27" y="75"/>
                    <a:pt x="27" y="75"/>
                  </a:cubicBezTo>
                  <a:lnTo>
                    <a:pt x="40" y="61"/>
                  </a:lnTo>
                  <a:close/>
                  <a:moveTo>
                    <a:pt x="54" y="88"/>
                  </a:moveTo>
                  <a:cubicBezTo>
                    <a:pt x="61" y="95"/>
                    <a:pt x="61" y="95"/>
                    <a:pt x="61" y="9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54" y="88"/>
                  </a:lnTo>
                  <a:close/>
                  <a:moveTo>
                    <a:pt x="89" y="21"/>
                  </a:moveTo>
                  <a:cubicBezTo>
                    <a:pt x="74" y="6"/>
                    <a:pt x="74" y="6"/>
                    <a:pt x="74" y="6"/>
                  </a:cubicBezTo>
                  <a:cubicBezTo>
                    <a:pt x="70" y="3"/>
                    <a:pt x="64" y="0"/>
                    <a:pt x="5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5"/>
                    <a:pt x="3" y="109"/>
                    <a:pt x="8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91" y="109"/>
                    <a:pt x="95" y="105"/>
                    <a:pt x="95" y="100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1"/>
                    <a:pt x="92" y="24"/>
                    <a:pt x="89" y="21"/>
                  </a:cubicBezTo>
                  <a:close/>
                  <a:moveTo>
                    <a:pt x="84" y="26"/>
                  </a:moveTo>
                  <a:cubicBezTo>
                    <a:pt x="84" y="26"/>
                    <a:pt x="85" y="27"/>
                    <a:pt x="85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9" y="11"/>
                  </a:cubicBezTo>
                  <a:lnTo>
                    <a:pt x="84" y="26"/>
                  </a:lnTo>
                  <a:close/>
                  <a:moveTo>
                    <a:pt x="88" y="100"/>
                  </a:moveTo>
                  <a:cubicBezTo>
                    <a:pt x="88" y="101"/>
                    <a:pt x="87" y="102"/>
                    <a:pt x="86" y="102"/>
                  </a:cubicBezTo>
                  <a:cubicBezTo>
                    <a:pt x="8" y="102"/>
                    <a:pt x="8" y="102"/>
                    <a:pt x="8" y="102"/>
                  </a:cubicBezTo>
                  <a:cubicBezTo>
                    <a:pt x="7" y="102"/>
                    <a:pt x="6" y="101"/>
                    <a:pt x="6" y="10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7"/>
                    <a:pt x="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1" y="7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4"/>
                    <a:pt x="88" y="35"/>
                    <a:pt x="88" y="36"/>
                  </a:cubicBezTo>
                  <a:lnTo>
                    <a:pt x="88" y="1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22" name="Freeform 152"/>
            <p:cNvSpPr>
              <a:spLocks noEditPoints="1"/>
            </p:cNvSpPr>
            <p:nvPr/>
          </p:nvSpPr>
          <p:spPr bwMode="auto">
            <a:xfrm>
              <a:off x="8838024" y="3212176"/>
              <a:ext cx="300521" cy="222825"/>
            </a:xfrm>
            <a:custGeom>
              <a:avLst/>
              <a:gdLst>
                <a:gd name="T0" fmla="*/ 101 w 125"/>
                <a:gd name="T1" fmla="*/ 0 h 93"/>
                <a:gd name="T2" fmla="*/ 23 w 125"/>
                <a:gd name="T3" fmla="*/ 0 h 93"/>
                <a:gd name="T4" fmla="*/ 0 w 125"/>
                <a:gd name="T5" fmla="*/ 23 h 93"/>
                <a:gd name="T6" fmla="*/ 0 w 125"/>
                <a:gd name="T7" fmla="*/ 70 h 93"/>
                <a:gd name="T8" fmla="*/ 23 w 125"/>
                <a:gd name="T9" fmla="*/ 93 h 93"/>
                <a:gd name="T10" fmla="*/ 101 w 125"/>
                <a:gd name="T11" fmla="*/ 93 h 93"/>
                <a:gd name="T12" fmla="*/ 125 w 125"/>
                <a:gd name="T13" fmla="*/ 70 h 93"/>
                <a:gd name="T14" fmla="*/ 125 w 125"/>
                <a:gd name="T15" fmla="*/ 23 h 93"/>
                <a:gd name="T16" fmla="*/ 101 w 125"/>
                <a:gd name="T17" fmla="*/ 0 h 93"/>
                <a:gd name="T18" fmla="*/ 47 w 125"/>
                <a:gd name="T19" fmla="*/ 78 h 93"/>
                <a:gd name="T20" fmla="*/ 47 w 125"/>
                <a:gd name="T21" fmla="*/ 15 h 93"/>
                <a:gd name="T22" fmla="*/ 86 w 125"/>
                <a:gd name="T23" fmla="*/ 46 h 93"/>
                <a:gd name="T24" fmla="*/ 47 w 125"/>
                <a:gd name="T25" fmla="*/ 7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93">
                  <a:moveTo>
                    <a:pt x="10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3"/>
                    <a:pt x="11" y="93"/>
                    <a:pt x="23" y="9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114" y="93"/>
                    <a:pt x="125" y="83"/>
                    <a:pt x="125" y="70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10"/>
                    <a:pt x="114" y="0"/>
                    <a:pt x="101" y="0"/>
                  </a:cubicBezTo>
                  <a:close/>
                  <a:moveTo>
                    <a:pt x="47" y="78"/>
                  </a:moveTo>
                  <a:cubicBezTo>
                    <a:pt x="47" y="15"/>
                    <a:pt x="47" y="15"/>
                    <a:pt x="47" y="15"/>
                  </a:cubicBezTo>
                  <a:cubicBezTo>
                    <a:pt x="86" y="46"/>
                    <a:pt x="86" y="46"/>
                    <a:pt x="86" y="46"/>
                  </a:cubicBezTo>
                  <a:lnTo>
                    <a:pt x="47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23" name="Freeform 153"/>
            <p:cNvSpPr>
              <a:spLocks noEditPoints="1"/>
            </p:cNvSpPr>
            <p:nvPr/>
          </p:nvSpPr>
          <p:spPr bwMode="auto">
            <a:xfrm>
              <a:off x="8467139" y="5021162"/>
              <a:ext cx="155392" cy="158322"/>
            </a:xfrm>
            <a:custGeom>
              <a:avLst/>
              <a:gdLst>
                <a:gd name="T0" fmla="*/ 61 w 65"/>
                <a:gd name="T1" fmla="*/ 19 h 66"/>
                <a:gd name="T2" fmla="*/ 47 w 65"/>
                <a:gd name="T3" fmla="*/ 4 h 66"/>
                <a:gd name="T4" fmla="*/ 51 w 65"/>
                <a:gd name="T5" fmla="*/ 0 h 66"/>
                <a:gd name="T6" fmla="*/ 65 w 65"/>
                <a:gd name="T7" fmla="*/ 15 h 66"/>
                <a:gd name="T8" fmla="*/ 61 w 65"/>
                <a:gd name="T9" fmla="*/ 19 h 66"/>
                <a:gd name="T10" fmla="*/ 57 w 65"/>
                <a:gd name="T11" fmla="*/ 23 h 66"/>
                <a:gd name="T12" fmla="*/ 55 w 65"/>
                <a:gd name="T13" fmla="*/ 46 h 66"/>
                <a:gd name="T14" fmla="*/ 10 w 65"/>
                <a:gd name="T15" fmla="*/ 66 h 66"/>
                <a:gd name="T16" fmla="*/ 6 w 65"/>
                <a:gd name="T17" fmla="*/ 63 h 66"/>
                <a:gd name="T18" fmla="*/ 24 w 65"/>
                <a:gd name="T19" fmla="*/ 45 h 66"/>
                <a:gd name="T20" fmla="*/ 26 w 65"/>
                <a:gd name="T21" fmla="*/ 46 h 66"/>
                <a:gd name="T22" fmla="*/ 32 w 65"/>
                <a:gd name="T23" fmla="*/ 39 h 66"/>
                <a:gd name="T24" fmla="*/ 26 w 65"/>
                <a:gd name="T25" fmla="*/ 33 h 66"/>
                <a:gd name="T26" fmla="*/ 20 w 65"/>
                <a:gd name="T27" fmla="*/ 39 h 66"/>
                <a:gd name="T28" fmla="*/ 21 w 65"/>
                <a:gd name="T29" fmla="*/ 42 h 66"/>
                <a:gd name="T30" fmla="*/ 3 w 65"/>
                <a:gd name="T31" fmla="*/ 59 h 66"/>
                <a:gd name="T32" fmla="*/ 0 w 65"/>
                <a:gd name="T33" fmla="*/ 56 h 66"/>
                <a:gd name="T34" fmla="*/ 20 w 65"/>
                <a:gd name="T35" fmla="*/ 10 h 66"/>
                <a:gd name="T36" fmla="*/ 43 w 65"/>
                <a:gd name="T37" fmla="*/ 8 h 66"/>
                <a:gd name="T38" fmla="*/ 57 w 65"/>
                <a:gd name="T39" fmla="*/ 2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" h="66">
                  <a:moveTo>
                    <a:pt x="61" y="19"/>
                  </a:moveTo>
                  <a:cubicBezTo>
                    <a:pt x="47" y="4"/>
                    <a:pt x="47" y="4"/>
                    <a:pt x="47" y="4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61" y="19"/>
                  </a:lnTo>
                  <a:close/>
                  <a:moveTo>
                    <a:pt x="57" y="23"/>
                  </a:moveTo>
                  <a:cubicBezTo>
                    <a:pt x="55" y="46"/>
                    <a:pt x="55" y="46"/>
                    <a:pt x="55" y="46"/>
                  </a:cubicBezTo>
                  <a:cubicBezTo>
                    <a:pt x="37" y="46"/>
                    <a:pt x="10" y="66"/>
                    <a:pt x="10" y="66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5"/>
                    <a:pt x="25" y="46"/>
                    <a:pt x="26" y="46"/>
                  </a:cubicBezTo>
                  <a:cubicBezTo>
                    <a:pt x="30" y="46"/>
                    <a:pt x="32" y="43"/>
                    <a:pt x="32" y="39"/>
                  </a:cubicBezTo>
                  <a:cubicBezTo>
                    <a:pt x="32" y="36"/>
                    <a:pt x="30" y="33"/>
                    <a:pt x="26" y="33"/>
                  </a:cubicBezTo>
                  <a:cubicBezTo>
                    <a:pt x="23" y="33"/>
                    <a:pt x="20" y="36"/>
                    <a:pt x="20" y="39"/>
                  </a:cubicBezTo>
                  <a:cubicBezTo>
                    <a:pt x="20" y="40"/>
                    <a:pt x="20" y="41"/>
                    <a:pt x="21" y="42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20" y="29"/>
                    <a:pt x="20" y="1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57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24" name="Freeform 154"/>
            <p:cNvSpPr/>
            <p:nvPr/>
          </p:nvSpPr>
          <p:spPr bwMode="auto">
            <a:xfrm>
              <a:off x="8733942" y="4836451"/>
              <a:ext cx="209632" cy="200834"/>
            </a:xfrm>
            <a:custGeom>
              <a:avLst/>
              <a:gdLst>
                <a:gd name="T0" fmla="*/ 55 w 88"/>
                <a:gd name="T1" fmla="*/ 59 h 84"/>
                <a:gd name="T2" fmla="*/ 53 w 88"/>
                <a:gd name="T3" fmla="*/ 53 h 84"/>
                <a:gd name="T4" fmla="*/ 61 w 88"/>
                <a:gd name="T5" fmla="*/ 38 h 84"/>
                <a:gd name="T6" fmla="*/ 63 w 88"/>
                <a:gd name="T7" fmla="*/ 26 h 84"/>
                <a:gd name="T8" fmla="*/ 44 w 88"/>
                <a:gd name="T9" fmla="*/ 0 h 84"/>
                <a:gd name="T10" fmla="*/ 25 w 88"/>
                <a:gd name="T11" fmla="*/ 26 h 84"/>
                <a:gd name="T12" fmla="*/ 28 w 88"/>
                <a:gd name="T13" fmla="*/ 38 h 84"/>
                <a:gd name="T14" fmla="*/ 36 w 88"/>
                <a:gd name="T15" fmla="*/ 53 h 84"/>
                <a:gd name="T16" fmla="*/ 33 w 88"/>
                <a:gd name="T17" fmla="*/ 59 h 84"/>
                <a:gd name="T18" fmla="*/ 0 w 88"/>
                <a:gd name="T19" fmla="*/ 84 h 84"/>
                <a:gd name="T20" fmla="*/ 44 w 88"/>
                <a:gd name="T21" fmla="*/ 84 h 84"/>
                <a:gd name="T22" fmla="*/ 88 w 88"/>
                <a:gd name="T23" fmla="*/ 84 h 84"/>
                <a:gd name="T24" fmla="*/ 55 w 88"/>
                <a:gd name="T2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84">
                  <a:moveTo>
                    <a:pt x="55" y="59"/>
                  </a:moveTo>
                  <a:cubicBezTo>
                    <a:pt x="53" y="59"/>
                    <a:pt x="53" y="53"/>
                    <a:pt x="53" y="53"/>
                  </a:cubicBezTo>
                  <a:cubicBezTo>
                    <a:pt x="53" y="53"/>
                    <a:pt x="59" y="46"/>
                    <a:pt x="61" y="38"/>
                  </a:cubicBezTo>
                  <a:cubicBezTo>
                    <a:pt x="64" y="38"/>
                    <a:pt x="67" y="29"/>
                    <a:pt x="63" y="26"/>
                  </a:cubicBezTo>
                  <a:cubicBezTo>
                    <a:pt x="63" y="22"/>
                    <a:pt x="68" y="0"/>
                    <a:pt x="44" y="0"/>
                  </a:cubicBezTo>
                  <a:cubicBezTo>
                    <a:pt x="21" y="0"/>
                    <a:pt x="25" y="22"/>
                    <a:pt x="25" y="26"/>
                  </a:cubicBezTo>
                  <a:cubicBezTo>
                    <a:pt x="22" y="29"/>
                    <a:pt x="24" y="38"/>
                    <a:pt x="28" y="38"/>
                  </a:cubicBezTo>
                  <a:cubicBezTo>
                    <a:pt x="29" y="46"/>
                    <a:pt x="36" y="53"/>
                    <a:pt x="36" y="53"/>
                  </a:cubicBezTo>
                  <a:cubicBezTo>
                    <a:pt x="36" y="53"/>
                    <a:pt x="35" y="59"/>
                    <a:pt x="33" y="59"/>
                  </a:cubicBezTo>
                  <a:cubicBezTo>
                    <a:pt x="26" y="60"/>
                    <a:pt x="0" y="72"/>
                    <a:pt x="0" y="84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72"/>
                    <a:pt x="62" y="60"/>
                    <a:pt x="55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25" name="Freeform 155"/>
            <p:cNvSpPr>
              <a:spLocks noEditPoints="1"/>
            </p:cNvSpPr>
            <p:nvPr/>
          </p:nvSpPr>
          <p:spPr bwMode="auto">
            <a:xfrm>
              <a:off x="8096253" y="5186813"/>
              <a:ext cx="196438" cy="196438"/>
            </a:xfrm>
            <a:custGeom>
              <a:avLst/>
              <a:gdLst>
                <a:gd name="T0" fmla="*/ 0 w 82"/>
                <a:gd name="T1" fmla="*/ 41 h 82"/>
                <a:gd name="T2" fmla="*/ 82 w 82"/>
                <a:gd name="T3" fmla="*/ 41 h 82"/>
                <a:gd name="T4" fmla="*/ 64 w 82"/>
                <a:gd name="T5" fmla="*/ 55 h 82"/>
                <a:gd name="T6" fmla="*/ 77 w 82"/>
                <a:gd name="T7" fmla="*/ 44 h 82"/>
                <a:gd name="T8" fmla="*/ 64 w 82"/>
                <a:gd name="T9" fmla="*/ 55 h 82"/>
                <a:gd name="T10" fmla="*/ 16 w 82"/>
                <a:gd name="T11" fmla="*/ 38 h 82"/>
                <a:gd name="T12" fmla="*/ 8 w 82"/>
                <a:gd name="T13" fmla="*/ 27 h 82"/>
                <a:gd name="T14" fmla="*/ 59 w 82"/>
                <a:gd name="T15" fmla="*/ 27 h 82"/>
                <a:gd name="T16" fmla="*/ 44 w 82"/>
                <a:gd name="T17" fmla="*/ 38 h 82"/>
                <a:gd name="T18" fmla="*/ 59 w 82"/>
                <a:gd name="T19" fmla="*/ 27 h 82"/>
                <a:gd name="T20" fmla="*/ 44 w 82"/>
                <a:gd name="T21" fmla="*/ 5 h 82"/>
                <a:gd name="T22" fmla="*/ 54 w 82"/>
                <a:gd name="T23" fmla="*/ 14 h 82"/>
                <a:gd name="T24" fmla="*/ 44 w 82"/>
                <a:gd name="T25" fmla="*/ 22 h 82"/>
                <a:gd name="T26" fmla="*/ 35 w 82"/>
                <a:gd name="T27" fmla="*/ 7 h 82"/>
                <a:gd name="T28" fmla="*/ 38 w 82"/>
                <a:gd name="T29" fmla="*/ 22 h 82"/>
                <a:gd name="T30" fmla="*/ 28 w 82"/>
                <a:gd name="T31" fmla="*/ 14 h 82"/>
                <a:gd name="T32" fmla="*/ 38 w 82"/>
                <a:gd name="T33" fmla="*/ 38 h 82"/>
                <a:gd name="T34" fmla="*/ 23 w 82"/>
                <a:gd name="T35" fmla="*/ 27 h 82"/>
                <a:gd name="T36" fmla="*/ 8 w 82"/>
                <a:gd name="T37" fmla="*/ 55 h 82"/>
                <a:gd name="T38" fmla="*/ 16 w 82"/>
                <a:gd name="T39" fmla="*/ 44 h 82"/>
                <a:gd name="T40" fmla="*/ 8 w 82"/>
                <a:gd name="T41" fmla="*/ 55 h 82"/>
                <a:gd name="T42" fmla="*/ 38 w 82"/>
                <a:gd name="T43" fmla="*/ 44 h 82"/>
                <a:gd name="T44" fmla="*/ 23 w 82"/>
                <a:gd name="T45" fmla="*/ 55 h 82"/>
                <a:gd name="T46" fmla="*/ 38 w 82"/>
                <a:gd name="T47" fmla="*/ 60 h 82"/>
                <a:gd name="T48" fmla="*/ 35 w 82"/>
                <a:gd name="T49" fmla="*/ 74 h 82"/>
                <a:gd name="T50" fmla="*/ 25 w 82"/>
                <a:gd name="T51" fmla="*/ 60 h 82"/>
                <a:gd name="T52" fmla="*/ 54 w 82"/>
                <a:gd name="T53" fmla="*/ 67 h 82"/>
                <a:gd name="T54" fmla="*/ 44 w 82"/>
                <a:gd name="T55" fmla="*/ 76 h 82"/>
                <a:gd name="T56" fmla="*/ 57 w 82"/>
                <a:gd name="T57" fmla="*/ 60 h 82"/>
                <a:gd name="T58" fmla="*/ 44 w 82"/>
                <a:gd name="T59" fmla="*/ 55 h 82"/>
                <a:gd name="T60" fmla="*/ 60 w 82"/>
                <a:gd name="T61" fmla="*/ 44 h 82"/>
                <a:gd name="T62" fmla="*/ 44 w 82"/>
                <a:gd name="T63" fmla="*/ 55 h 82"/>
                <a:gd name="T64" fmla="*/ 64 w 82"/>
                <a:gd name="T65" fmla="*/ 27 h 82"/>
                <a:gd name="T66" fmla="*/ 77 w 82"/>
                <a:gd name="T67" fmla="*/ 38 h 82"/>
                <a:gd name="T68" fmla="*/ 71 w 82"/>
                <a:gd name="T69" fmla="*/ 22 h 82"/>
                <a:gd name="T70" fmla="*/ 57 w 82"/>
                <a:gd name="T71" fmla="*/ 9 h 82"/>
                <a:gd name="T72" fmla="*/ 71 w 82"/>
                <a:gd name="T73" fmla="*/ 22 h 82"/>
                <a:gd name="T74" fmla="*/ 26 w 82"/>
                <a:gd name="T75" fmla="*/ 9 h 82"/>
                <a:gd name="T76" fmla="*/ 11 w 82"/>
                <a:gd name="T77" fmla="*/ 22 h 82"/>
                <a:gd name="T78" fmla="*/ 11 w 82"/>
                <a:gd name="T79" fmla="*/ 60 h 82"/>
                <a:gd name="T80" fmla="*/ 26 w 82"/>
                <a:gd name="T81" fmla="*/ 73 h 82"/>
                <a:gd name="T82" fmla="*/ 11 w 82"/>
                <a:gd name="T83" fmla="*/ 60 h 82"/>
                <a:gd name="T84" fmla="*/ 57 w 82"/>
                <a:gd name="T85" fmla="*/ 73 h 82"/>
                <a:gd name="T86" fmla="*/ 71 w 82"/>
                <a:gd name="T87" fmla="*/ 6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" h="82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2"/>
                    <a:pt x="41" y="82"/>
                  </a:cubicBezTo>
                  <a:cubicBezTo>
                    <a:pt x="64" y="82"/>
                    <a:pt x="82" y="64"/>
                    <a:pt x="82" y="41"/>
                  </a:cubicBezTo>
                  <a:cubicBezTo>
                    <a:pt x="82" y="18"/>
                    <a:pt x="64" y="0"/>
                    <a:pt x="41" y="0"/>
                  </a:cubicBezTo>
                  <a:close/>
                  <a:moveTo>
                    <a:pt x="64" y="55"/>
                  </a:moveTo>
                  <a:cubicBezTo>
                    <a:pt x="65" y="51"/>
                    <a:pt x="66" y="47"/>
                    <a:pt x="66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6" y="47"/>
                    <a:pt x="76" y="51"/>
                    <a:pt x="74" y="55"/>
                  </a:cubicBezTo>
                  <a:lnTo>
                    <a:pt x="64" y="55"/>
                  </a:lnTo>
                  <a:close/>
                  <a:moveTo>
                    <a:pt x="18" y="27"/>
                  </a:moveTo>
                  <a:cubicBezTo>
                    <a:pt x="17" y="31"/>
                    <a:pt x="17" y="34"/>
                    <a:pt x="1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4"/>
                    <a:pt x="7" y="31"/>
                    <a:pt x="8" y="27"/>
                  </a:cubicBezTo>
                  <a:lnTo>
                    <a:pt x="18" y="27"/>
                  </a:lnTo>
                  <a:close/>
                  <a:moveTo>
                    <a:pt x="59" y="27"/>
                  </a:moveTo>
                  <a:cubicBezTo>
                    <a:pt x="60" y="31"/>
                    <a:pt x="60" y="34"/>
                    <a:pt x="60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27"/>
                    <a:pt x="44" y="27"/>
                    <a:pt x="44" y="27"/>
                  </a:cubicBezTo>
                  <a:lnTo>
                    <a:pt x="59" y="27"/>
                  </a:lnTo>
                  <a:close/>
                  <a:moveTo>
                    <a:pt x="44" y="22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45" y="6"/>
                    <a:pt x="46" y="6"/>
                    <a:pt x="48" y="7"/>
                  </a:cubicBezTo>
                  <a:cubicBezTo>
                    <a:pt x="50" y="9"/>
                    <a:pt x="52" y="11"/>
                    <a:pt x="54" y="14"/>
                  </a:cubicBezTo>
                  <a:cubicBezTo>
                    <a:pt x="55" y="17"/>
                    <a:pt x="56" y="19"/>
                    <a:pt x="57" y="22"/>
                  </a:cubicBezTo>
                  <a:cubicBezTo>
                    <a:pt x="44" y="22"/>
                    <a:pt x="44" y="22"/>
                    <a:pt x="44" y="22"/>
                  </a:cubicBezTo>
                  <a:close/>
                  <a:moveTo>
                    <a:pt x="28" y="14"/>
                  </a:moveTo>
                  <a:cubicBezTo>
                    <a:pt x="30" y="11"/>
                    <a:pt x="32" y="9"/>
                    <a:pt x="35" y="7"/>
                  </a:cubicBezTo>
                  <a:cubicBezTo>
                    <a:pt x="36" y="6"/>
                    <a:pt x="37" y="6"/>
                    <a:pt x="38" y="5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19"/>
                    <a:pt x="27" y="17"/>
                    <a:pt x="28" y="14"/>
                  </a:cubicBezTo>
                  <a:close/>
                  <a:moveTo>
                    <a:pt x="38" y="27"/>
                  </a:moveTo>
                  <a:cubicBezTo>
                    <a:pt x="38" y="38"/>
                    <a:pt x="38" y="38"/>
                    <a:pt x="3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4"/>
                    <a:pt x="23" y="31"/>
                    <a:pt x="23" y="27"/>
                  </a:cubicBezTo>
                  <a:lnTo>
                    <a:pt x="38" y="27"/>
                  </a:lnTo>
                  <a:close/>
                  <a:moveTo>
                    <a:pt x="8" y="55"/>
                  </a:moveTo>
                  <a:cubicBezTo>
                    <a:pt x="7" y="51"/>
                    <a:pt x="6" y="47"/>
                    <a:pt x="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7"/>
                    <a:pt x="17" y="51"/>
                    <a:pt x="18" y="55"/>
                  </a:cubicBezTo>
                  <a:lnTo>
                    <a:pt x="8" y="55"/>
                  </a:lnTo>
                  <a:close/>
                  <a:moveTo>
                    <a:pt x="22" y="44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1"/>
                    <a:pt x="22" y="47"/>
                    <a:pt x="22" y="44"/>
                  </a:cubicBezTo>
                  <a:close/>
                  <a:moveTo>
                    <a:pt x="38" y="60"/>
                  </a:moveTo>
                  <a:cubicBezTo>
                    <a:pt x="38" y="76"/>
                    <a:pt x="38" y="76"/>
                    <a:pt x="38" y="76"/>
                  </a:cubicBezTo>
                  <a:cubicBezTo>
                    <a:pt x="37" y="76"/>
                    <a:pt x="36" y="75"/>
                    <a:pt x="35" y="74"/>
                  </a:cubicBezTo>
                  <a:cubicBezTo>
                    <a:pt x="32" y="73"/>
                    <a:pt x="30" y="70"/>
                    <a:pt x="28" y="67"/>
                  </a:cubicBezTo>
                  <a:cubicBezTo>
                    <a:pt x="27" y="65"/>
                    <a:pt x="26" y="63"/>
                    <a:pt x="25" y="60"/>
                  </a:cubicBezTo>
                  <a:cubicBezTo>
                    <a:pt x="38" y="60"/>
                    <a:pt x="38" y="60"/>
                    <a:pt x="38" y="60"/>
                  </a:cubicBezTo>
                  <a:close/>
                  <a:moveTo>
                    <a:pt x="54" y="67"/>
                  </a:moveTo>
                  <a:cubicBezTo>
                    <a:pt x="52" y="70"/>
                    <a:pt x="50" y="73"/>
                    <a:pt x="48" y="74"/>
                  </a:cubicBezTo>
                  <a:cubicBezTo>
                    <a:pt x="46" y="75"/>
                    <a:pt x="45" y="76"/>
                    <a:pt x="44" y="7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6" y="63"/>
                    <a:pt x="55" y="65"/>
                    <a:pt x="54" y="67"/>
                  </a:cubicBezTo>
                  <a:close/>
                  <a:moveTo>
                    <a:pt x="44" y="55"/>
                  </a:move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0" y="47"/>
                    <a:pt x="60" y="51"/>
                    <a:pt x="59" y="55"/>
                  </a:cubicBezTo>
                  <a:lnTo>
                    <a:pt x="44" y="55"/>
                  </a:lnTo>
                  <a:close/>
                  <a:moveTo>
                    <a:pt x="66" y="38"/>
                  </a:moveTo>
                  <a:cubicBezTo>
                    <a:pt x="66" y="34"/>
                    <a:pt x="65" y="31"/>
                    <a:pt x="64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6" y="31"/>
                    <a:pt x="76" y="34"/>
                    <a:pt x="77" y="38"/>
                  </a:cubicBezTo>
                  <a:lnTo>
                    <a:pt x="66" y="38"/>
                  </a:lnTo>
                  <a:close/>
                  <a:moveTo>
                    <a:pt x="71" y="22"/>
                  </a:moveTo>
                  <a:cubicBezTo>
                    <a:pt x="63" y="22"/>
                    <a:pt x="63" y="22"/>
                    <a:pt x="63" y="22"/>
                  </a:cubicBezTo>
                  <a:cubicBezTo>
                    <a:pt x="61" y="17"/>
                    <a:pt x="59" y="12"/>
                    <a:pt x="57" y="9"/>
                  </a:cubicBezTo>
                  <a:cubicBezTo>
                    <a:pt x="60" y="10"/>
                    <a:pt x="63" y="13"/>
                    <a:pt x="66" y="16"/>
                  </a:cubicBezTo>
                  <a:cubicBezTo>
                    <a:pt x="68" y="17"/>
                    <a:pt x="70" y="19"/>
                    <a:pt x="71" y="22"/>
                  </a:cubicBezTo>
                  <a:close/>
                  <a:moveTo>
                    <a:pt x="16" y="16"/>
                  </a:moveTo>
                  <a:cubicBezTo>
                    <a:pt x="19" y="13"/>
                    <a:pt x="22" y="10"/>
                    <a:pt x="26" y="9"/>
                  </a:cubicBezTo>
                  <a:cubicBezTo>
                    <a:pt x="23" y="12"/>
                    <a:pt x="21" y="17"/>
                    <a:pt x="19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19"/>
                    <a:pt x="14" y="17"/>
                    <a:pt x="16" y="16"/>
                  </a:cubicBezTo>
                  <a:close/>
                  <a:moveTo>
                    <a:pt x="11" y="60"/>
                  </a:moveTo>
                  <a:cubicBezTo>
                    <a:pt x="19" y="60"/>
                    <a:pt x="19" y="60"/>
                    <a:pt x="19" y="60"/>
                  </a:cubicBezTo>
                  <a:cubicBezTo>
                    <a:pt x="21" y="65"/>
                    <a:pt x="23" y="69"/>
                    <a:pt x="26" y="73"/>
                  </a:cubicBezTo>
                  <a:cubicBezTo>
                    <a:pt x="22" y="71"/>
                    <a:pt x="19" y="69"/>
                    <a:pt x="16" y="66"/>
                  </a:cubicBezTo>
                  <a:cubicBezTo>
                    <a:pt x="14" y="64"/>
                    <a:pt x="12" y="62"/>
                    <a:pt x="11" y="60"/>
                  </a:cubicBezTo>
                  <a:close/>
                  <a:moveTo>
                    <a:pt x="66" y="66"/>
                  </a:moveTo>
                  <a:cubicBezTo>
                    <a:pt x="63" y="69"/>
                    <a:pt x="60" y="71"/>
                    <a:pt x="57" y="73"/>
                  </a:cubicBezTo>
                  <a:cubicBezTo>
                    <a:pt x="59" y="69"/>
                    <a:pt x="61" y="65"/>
                    <a:pt x="63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2"/>
                    <a:pt x="68" y="64"/>
                    <a:pt x="66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26" name="Freeform 156"/>
            <p:cNvSpPr>
              <a:spLocks noEditPoints="1"/>
            </p:cNvSpPr>
            <p:nvPr/>
          </p:nvSpPr>
          <p:spPr bwMode="auto">
            <a:xfrm>
              <a:off x="8681169" y="3951017"/>
              <a:ext cx="164187" cy="174447"/>
            </a:xfrm>
            <a:custGeom>
              <a:avLst/>
              <a:gdLst>
                <a:gd name="T0" fmla="*/ 62 w 69"/>
                <a:gd name="T1" fmla="*/ 0 h 73"/>
                <a:gd name="T2" fmla="*/ 7 w 69"/>
                <a:gd name="T3" fmla="*/ 0 h 73"/>
                <a:gd name="T4" fmla="*/ 0 w 69"/>
                <a:gd name="T5" fmla="*/ 7 h 73"/>
                <a:gd name="T6" fmla="*/ 0 w 69"/>
                <a:gd name="T7" fmla="*/ 66 h 73"/>
                <a:gd name="T8" fmla="*/ 7 w 69"/>
                <a:gd name="T9" fmla="*/ 73 h 73"/>
                <a:gd name="T10" fmla="*/ 62 w 69"/>
                <a:gd name="T11" fmla="*/ 73 h 73"/>
                <a:gd name="T12" fmla="*/ 69 w 69"/>
                <a:gd name="T13" fmla="*/ 66 h 73"/>
                <a:gd name="T14" fmla="*/ 69 w 69"/>
                <a:gd name="T15" fmla="*/ 7 h 73"/>
                <a:gd name="T16" fmla="*/ 62 w 69"/>
                <a:gd name="T17" fmla="*/ 0 h 73"/>
                <a:gd name="T18" fmla="*/ 60 w 69"/>
                <a:gd name="T19" fmla="*/ 64 h 73"/>
                <a:gd name="T20" fmla="*/ 10 w 69"/>
                <a:gd name="T21" fmla="*/ 64 h 73"/>
                <a:gd name="T22" fmla="*/ 10 w 69"/>
                <a:gd name="T23" fmla="*/ 9 h 73"/>
                <a:gd name="T24" fmla="*/ 60 w 69"/>
                <a:gd name="T25" fmla="*/ 9 h 73"/>
                <a:gd name="T26" fmla="*/ 60 w 69"/>
                <a:gd name="T27" fmla="*/ 64 h 73"/>
                <a:gd name="T28" fmla="*/ 19 w 69"/>
                <a:gd name="T29" fmla="*/ 32 h 73"/>
                <a:gd name="T30" fmla="*/ 51 w 69"/>
                <a:gd name="T31" fmla="*/ 32 h 73"/>
                <a:gd name="T32" fmla="*/ 51 w 69"/>
                <a:gd name="T33" fmla="*/ 37 h 73"/>
                <a:gd name="T34" fmla="*/ 19 w 69"/>
                <a:gd name="T35" fmla="*/ 37 h 73"/>
                <a:gd name="T36" fmla="*/ 19 w 69"/>
                <a:gd name="T37" fmla="*/ 32 h 73"/>
                <a:gd name="T38" fmla="*/ 19 w 69"/>
                <a:gd name="T39" fmla="*/ 41 h 73"/>
                <a:gd name="T40" fmla="*/ 51 w 69"/>
                <a:gd name="T41" fmla="*/ 41 h 73"/>
                <a:gd name="T42" fmla="*/ 51 w 69"/>
                <a:gd name="T43" fmla="*/ 46 h 73"/>
                <a:gd name="T44" fmla="*/ 19 w 69"/>
                <a:gd name="T45" fmla="*/ 46 h 73"/>
                <a:gd name="T46" fmla="*/ 19 w 69"/>
                <a:gd name="T47" fmla="*/ 41 h 73"/>
                <a:gd name="T48" fmla="*/ 19 w 69"/>
                <a:gd name="T49" fmla="*/ 50 h 73"/>
                <a:gd name="T50" fmla="*/ 51 w 69"/>
                <a:gd name="T51" fmla="*/ 50 h 73"/>
                <a:gd name="T52" fmla="*/ 51 w 69"/>
                <a:gd name="T53" fmla="*/ 55 h 73"/>
                <a:gd name="T54" fmla="*/ 19 w 69"/>
                <a:gd name="T55" fmla="*/ 55 h 73"/>
                <a:gd name="T56" fmla="*/ 19 w 69"/>
                <a:gd name="T57" fmla="*/ 50 h 73"/>
                <a:gd name="T58" fmla="*/ 19 w 69"/>
                <a:gd name="T59" fmla="*/ 23 h 73"/>
                <a:gd name="T60" fmla="*/ 51 w 69"/>
                <a:gd name="T61" fmla="*/ 23 h 73"/>
                <a:gd name="T62" fmla="*/ 51 w 69"/>
                <a:gd name="T63" fmla="*/ 27 h 73"/>
                <a:gd name="T64" fmla="*/ 19 w 69"/>
                <a:gd name="T65" fmla="*/ 27 h 73"/>
                <a:gd name="T66" fmla="*/ 19 w 69"/>
                <a:gd name="T67" fmla="*/ 2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73">
                  <a:moveTo>
                    <a:pt x="6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4" y="73"/>
                    <a:pt x="7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6" y="73"/>
                    <a:pt x="69" y="70"/>
                    <a:pt x="69" y="6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3"/>
                    <a:pt x="66" y="0"/>
                    <a:pt x="62" y="0"/>
                  </a:cubicBezTo>
                  <a:close/>
                  <a:moveTo>
                    <a:pt x="60" y="64"/>
                  </a:moveTo>
                  <a:cubicBezTo>
                    <a:pt x="10" y="64"/>
                    <a:pt x="10" y="64"/>
                    <a:pt x="10" y="6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60" y="9"/>
                    <a:pt x="60" y="9"/>
                    <a:pt x="60" y="9"/>
                  </a:cubicBezTo>
                  <a:lnTo>
                    <a:pt x="60" y="64"/>
                  </a:lnTo>
                  <a:close/>
                  <a:moveTo>
                    <a:pt x="19" y="32"/>
                  </a:moveTo>
                  <a:cubicBezTo>
                    <a:pt x="51" y="32"/>
                    <a:pt x="51" y="32"/>
                    <a:pt x="51" y="32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19" y="37"/>
                    <a:pt x="19" y="37"/>
                    <a:pt x="19" y="37"/>
                  </a:cubicBezTo>
                  <a:lnTo>
                    <a:pt x="19" y="32"/>
                  </a:lnTo>
                  <a:close/>
                  <a:moveTo>
                    <a:pt x="19" y="41"/>
                  </a:moveTo>
                  <a:cubicBezTo>
                    <a:pt x="51" y="41"/>
                    <a:pt x="51" y="41"/>
                    <a:pt x="51" y="41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19" y="46"/>
                    <a:pt x="19" y="46"/>
                    <a:pt x="19" y="46"/>
                  </a:cubicBezTo>
                  <a:lnTo>
                    <a:pt x="19" y="41"/>
                  </a:lnTo>
                  <a:close/>
                  <a:moveTo>
                    <a:pt x="19" y="5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19" y="55"/>
                    <a:pt x="19" y="55"/>
                    <a:pt x="19" y="55"/>
                  </a:cubicBezTo>
                  <a:lnTo>
                    <a:pt x="19" y="50"/>
                  </a:lnTo>
                  <a:close/>
                  <a:moveTo>
                    <a:pt x="19" y="23"/>
                  </a:moveTo>
                  <a:cubicBezTo>
                    <a:pt x="51" y="23"/>
                    <a:pt x="51" y="23"/>
                    <a:pt x="51" y="23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19" y="27"/>
                    <a:pt x="19" y="27"/>
                    <a:pt x="19" y="27"/>
                  </a:cubicBezTo>
                  <a:lnTo>
                    <a:pt x="19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27" name="Freeform 157"/>
            <p:cNvSpPr>
              <a:spLocks noEditPoints="1"/>
            </p:cNvSpPr>
            <p:nvPr/>
          </p:nvSpPr>
          <p:spPr bwMode="auto">
            <a:xfrm>
              <a:off x="8814570" y="2905792"/>
              <a:ext cx="181779" cy="211097"/>
            </a:xfrm>
            <a:custGeom>
              <a:avLst/>
              <a:gdLst>
                <a:gd name="T0" fmla="*/ 54 w 76"/>
                <a:gd name="T1" fmla="*/ 0 h 88"/>
                <a:gd name="T2" fmla="*/ 14 w 76"/>
                <a:gd name="T3" fmla="*/ 28 h 88"/>
                <a:gd name="T4" fmla="*/ 17 w 76"/>
                <a:gd name="T5" fmla="*/ 65 h 88"/>
                <a:gd name="T6" fmla="*/ 49 w 76"/>
                <a:gd name="T7" fmla="*/ 27 h 88"/>
                <a:gd name="T8" fmla="*/ 33 w 76"/>
                <a:gd name="T9" fmla="*/ 74 h 88"/>
                <a:gd name="T10" fmla="*/ 70 w 76"/>
                <a:gd name="T11" fmla="*/ 57 h 88"/>
                <a:gd name="T12" fmla="*/ 54 w 76"/>
                <a:gd name="T13" fmla="*/ 0 h 88"/>
                <a:gd name="T14" fmla="*/ 4 w 76"/>
                <a:gd name="T15" fmla="*/ 78 h 88"/>
                <a:gd name="T16" fmla="*/ 10 w 76"/>
                <a:gd name="T17" fmla="*/ 83 h 88"/>
                <a:gd name="T18" fmla="*/ 47 w 76"/>
                <a:gd name="T19" fmla="*/ 41 h 88"/>
                <a:gd name="T20" fmla="*/ 4 w 76"/>
                <a:gd name="T21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8">
                  <a:moveTo>
                    <a:pt x="54" y="0"/>
                  </a:moveTo>
                  <a:cubicBezTo>
                    <a:pt x="41" y="23"/>
                    <a:pt x="30" y="12"/>
                    <a:pt x="14" y="28"/>
                  </a:cubicBezTo>
                  <a:cubicBezTo>
                    <a:pt x="0" y="42"/>
                    <a:pt x="5" y="59"/>
                    <a:pt x="17" y="65"/>
                  </a:cubicBezTo>
                  <a:cubicBezTo>
                    <a:pt x="28" y="59"/>
                    <a:pt x="40" y="46"/>
                    <a:pt x="49" y="27"/>
                  </a:cubicBezTo>
                  <a:cubicBezTo>
                    <a:pt x="49" y="27"/>
                    <a:pt x="57" y="51"/>
                    <a:pt x="33" y="74"/>
                  </a:cubicBezTo>
                  <a:cubicBezTo>
                    <a:pt x="45" y="88"/>
                    <a:pt x="64" y="79"/>
                    <a:pt x="70" y="57"/>
                  </a:cubicBezTo>
                  <a:cubicBezTo>
                    <a:pt x="76" y="33"/>
                    <a:pt x="60" y="9"/>
                    <a:pt x="54" y="0"/>
                  </a:cubicBezTo>
                  <a:close/>
                  <a:moveTo>
                    <a:pt x="4" y="78"/>
                  </a:moveTo>
                  <a:cubicBezTo>
                    <a:pt x="4" y="78"/>
                    <a:pt x="5" y="83"/>
                    <a:pt x="10" y="83"/>
                  </a:cubicBezTo>
                  <a:cubicBezTo>
                    <a:pt x="15" y="83"/>
                    <a:pt x="36" y="71"/>
                    <a:pt x="47" y="41"/>
                  </a:cubicBezTo>
                  <a:cubicBezTo>
                    <a:pt x="30" y="70"/>
                    <a:pt x="6" y="78"/>
                    <a:pt x="4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28" name="Freeform 158"/>
            <p:cNvSpPr>
              <a:spLocks noEditPoints="1"/>
            </p:cNvSpPr>
            <p:nvPr/>
          </p:nvSpPr>
          <p:spPr bwMode="auto">
            <a:xfrm>
              <a:off x="8580017" y="4276458"/>
              <a:ext cx="184710" cy="184710"/>
            </a:xfrm>
            <a:custGeom>
              <a:avLst/>
              <a:gdLst>
                <a:gd name="T0" fmla="*/ 53 w 77"/>
                <a:gd name="T1" fmla="*/ 30 h 77"/>
                <a:gd name="T2" fmla="*/ 25 w 77"/>
                <a:gd name="T3" fmla="*/ 2 h 77"/>
                <a:gd name="T4" fmla="*/ 38 w 77"/>
                <a:gd name="T5" fmla="*/ 0 h 77"/>
                <a:gd name="T6" fmla="*/ 53 w 77"/>
                <a:gd name="T7" fmla="*/ 3 h 77"/>
                <a:gd name="T8" fmla="*/ 53 w 77"/>
                <a:gd name="T9" fmla="*/ 30 h 77"/>
                <a:gd name="T10" fmla="*/ 58 w 77"/>
                <a:gd name="T11" fmla="*/ 53 h 77"/>
                <a:gd name="T12" fmla="*/ 58 w 77"/>
                <a:gd name="T13" fmla="*/ 5 h 77"/>
                <a:gd name="T14" fmla="*/ 77 w 77"/>
                <a:gd name="T15" fmla="*/ 39 h 77"/>
                <a:gd name="T16" fmla="*/ 74 w 77"/>
                <a:gd name="T17" fmla="*/ 53 h 77"/>
                <a:gd name="T18" fmla="*/ 58 w 77"/>
                <a:gd name="T19" fmla="*/ 53 h 77"/>
                <a:gd name="T20" fmla="*/ 24 w 77"/>
                <a:gd name="T21" fmla="*/ 58 h 77"/>
                <a:gd name="T22" fmla="*/ 72 w 77"/>
                <a:gd name="T23" fmla="*/ 58 h 77"/>
                <a:gd name="T24" fmla="*/ 38 w 77"/>
                <a:gd name="T25" fmla="*/ 77 h 77"/>
                <a:gd name="T26" fmla="*/ 24 w 77"/>
                <a:gd name="T27" fmla="*/ 74 h 77"/>
                <a:gd name="T28" fmla="*/ 24 w 77"/>
                <a:gd name="T29" fmla="*/ 58 h 77"/>
                <a:gd name="T30" fmla="*/ 32 w 77"/>
                <a:gd name="T31" fmla="*/ 17 h 77"/>
                <a:gd name="T32" fmla="*/ 1 w 77"/>
                <a:gd name="T33" fmla="*/ 48 h 77"/>
                <a:gd name="T34" fmla="*/ 0 w 77"/>
                <a:gd name="T35" fmla="*/ 39 h 77"/>
                <a:gd name="T36" fmla="*/ 20 w 77"/>
                <a:gd name="T37" fmla="*/ 5 h 77"/>
                <a:gd name="T38" fmla="*/ 32 w 77"/>
                <a:gd name="T39" fmla="*/ 17 h 77"/>
                <a:gd name="T40" fmla="*/ 19 w 77"/>
                <a:gd name="T41" fmla="*/ 38 h 77"/>
                <a:gd name="T42" fmla="*/ 19 w 77"/>
                <a:gd name="T43" fmla="*/ 72 h 77"/>
                <a:gd name="T44" fmla="*/ 3 w 77"/>
                <a:gd name="T45" fmla="*/ 54 h 77"/>
                <a:gd name="T46" fmla="*/ 19 w 77"/>
                <a:gd name="T47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77">
                  <a:moveTo>
                    <a:pt x="53" y="30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9" y="1"/>
                    <a:pt x="34" y="0"/>
                    <a:pt x="38" y="0"/>
                  </a:cubicBezTo>
                  <a:cubicBezTo>
                    <a:pt x="43" y="0"/>
                    <a:pt x="48" y="1"/>
                    <a:pt x="53" y="3"/>
                  </a:cubicBezTo>
                  <a:lnTo>
                    <a:pt x="53" y="30"/>
                  </a:lnTo>
                  <a:close/>
                  <a:moveTo>
                    <a:pt x="58" y="53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69" y="12"/>
                    <a:pt x="77" y="24"/>
                    <a:pt x="77" y="39"/>
                  </a:cubicBezTo>
                  <a:cubicBezTo>
                    <a:pt x="77" y="44"/>
                    <a:pt x="76" y="49"/>
                    <a:pt x="74" y="53"/>
                  </a:cubicBezTo>
                  <a:lnTo>
                    <a:pt x="58" y="53"/>
                  </a:lnTo>
                  <a:close/>
                  <a:moveTo>
                    <a:pt x="24" y="58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5" y="69"/>
                    <a:pt x="53" y="77"/>
                    <a:pt x="38" y="77"/>
                  </a:cubicBezTo>
                  <a:cubicBezTo>
                    <a:pt x="33" y="77"/>
                    <a:pt x="28" y="76"/>
                    <a:pt x="24" y="74"/>
                  </a:cubicBezTo>
                  <a:lnTo>
                    <a:pt x="24" y="58"/>
                  </a:lnTo>
                  <a:close/>
                  <a:moveTo>
                    <a:pt x="32" y="17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24"/>
                    <a:pt x="8" y="12"/>
                    <a:pt x="20" y="5"/>
                  </a:cubicBezTo>
                  <a:lnTo>
                    <a:pt x="32" y="17"/>
                  </a:lnTo>
                  <a:close/>
                  <a:moveTo>
                    <a:pt x="19" y="38"/>
                  </a:moveTo>
                  <a:cubicBezTo>
                    <a:pt x="19" y="72"/>
                    <a:pt x="19" y="72"/>
                    <a:pt x="19" y="72"/>
                  </a:cubicBezTo>
                  <a:cubicBezTo>
                    <a:pt x="12" y="68"/>
                    <a:pt x="6" y="62"/>
                    <a:pt x="3" y="54"/>
                  </a:cubicBezTo>
                  <a:lnTo>
                    <a:pt x="19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29" name="Freeform 159"/>
            <p:cNvSpPr>
              <a:spLocks noEditPoints="1"/>
            </p:cNvSpPr>
            <p:nvPr/>
          </p:nvSpPr>
          <p:spPr bwMode="auto">
            <a:xfrm>
              <a:off x="8261906" y="4774882"/>
              <a:ext cx="171516" cy="148061"/>
            </a:xfrm>
            <a:custGeom>
              <a:avLst/>
              <a:gdLst>
                <a:gd name="T0" fmla="*/ 18 w 72"/>
                <a:gd name="T1" fmla="*/ 0 h 62"/>
                <a:gd name="T2" fmla="*/ 54 w 72"/>
                <a:gd name="T3" fmla="*/ 0 h 62"/>
                <a:gd name="T4" fmla="*/ 54 w 72"/>
                <a:gd name="T5" fmla="*/ 9 h 62"/>
                <a:gd name="T6" fmla="*/ 18 w 72"/>
                <a:gd name="T7" fmla="*/ 9 h 62"/>
                <a:gd name="T8" fmla="*/ 18 w 72"/>
                <a:gd name="T9" fmla="*/ 0 h 62"/>
                <a:gd name="T10" fmla="*/ 67 w 72"/>
                <a:gd name="T11" fmla="*/ 13 h 62"/>
                <a:gd name="T12" fmla="*/ 4 w 72"/>
                <a:gd name="T13" fmla="*/ 13 h 62"/>
                <a:gd name="T14" fmla="*/ 0 w 72"/>
                <a:gd name="T15" fmla="*/ 18 h 62"/>
                <a:gd name="T16" fmla="*/ 0 w 72"/>
                <a:gd name="T17" fmla="*/ 40 h 62"/>
                <a:gd name="T18" fmla="*/ 4 w 72"/>
                <a:gd name="T19" fmla="*/ 44 h 62"/>
                <a:gd name="T20" fmla="*/ 18 w 72"/>
                <a:gd name="T21" fmla="*/ 44 h 62"/>
                <a:gd name="T22" fmla="*/ 18 w 72"/>
                <a:gd name="T23" fmla="*/ 62 h 62"/>
                <a:gd name="T24" fmla="*/ 54 w 72"/>
                <a:gd name="T25" fmla="*/ 62 h 62"/>
                <a:gd name="T26" fmla="*/ 54 w 72"/>
                <a:gd name="T27" fmla="*/ 44 h 62"/>
                <a:gd name="T28" fmla="*/ 67 w 72"/>
                <a:gd name="T29" fmla="*/ 44 h 62"/>
                <a:gd name="T30" fmla="*/ 72 w 72"/>
                <a:gd name="T31" fmla="*/ 40 h 62"/>
                <a:gd name="T32" fmla="*/ 72 w 72"/>
                <a:gd name="T33" fmla="*/ 18 h 62"/>
                <a:gd name="T34" fmla="*/ 67 w 72"/>
                <a:gd name="T35" fmla="*/ 13 h 62"/>
                <a:gd name="T36" fmla="*/ 49 w 72"/>
                <a:gd name="T37" fmla="*/ 58 h 62"/>
                <a:gd name="T38" fmla="*/ 22 w 72"/>
                <a:gd name="T39" fmla="*/ 58 h 62"/>
                <a:gd name="T40" fmla="*/ 22 w 72"/>
                <a:gd name="T41" fmla="*/ 35 h 62"/>
                <a:gd name="T42" fmla="*/ 49 w 72"/>
                <a:gd name="T43" fmla="*/ 35 h 62"/>
                <a:gd name="T44" fmla="*/ 49 w 72"/>
                <a:gd name="T45" fmla="*/ 58 h 62"/>
                <a:gd name="T46" fmla="*/ 68 w 72"/>
                <a:gd name="T47" fmla="*/ 20 h 62"/>
                <a:gd name="T48" fmla="*/ 65 w 72"/>
                <a:gd name="T49" fmla="*/ 23 h 62"/>
                <a:gd name="T50" fmla="*/ 62 w 72"/>
                <a:gd name="T51" fmla="*/ 20 h 62"/>
                <a:gd name="T52" fmla="*/ 65 w 72"/>
                <a:gd name="T53" fmla="*/ 17 h 62"/>
                <a:gd name="T54" fmla="*/ 68 w 72"/>
                <a:gd name="T55" fmla="*/ 2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" h="62">
                  <a:moveTo>
                    <a:pt x="18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18" y="9"/>
                    <a:pt x="18" y="9"/>
                    <a:pt x="18" y="9"/>
                  </a:cubicBezTo>
                  <a:lnTo>
                    <a:pt x="18" y="0"/>
                  </a:lnTo>
                  <a:close/>
                  <a:moveTo>
                    <a:pt x="67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2" y="13"/>
                    <a:pt x="0" y="15"/>
                    <a:pt x="0" y="1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70" y="44"/>
                    <a:pt x="72" y="42"/>
                    <a:pt x="72" y="40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5"/>
                    <a:pt x="70" y="13"/>
                    <a:pt x="67" y="13"/>
                  </a:cubicBezTo>
                  <a:close/>
                  <a:moveTo>
                    <a:pt x="49" y="58"/>
                  </a:moveTo>
                  <a:cubicBezTo>
                    <a:pt x="22" y="58"/>
                    <a:pt x="22" y="58"/>
                    <a:pt x="22" y="58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49" y="35"/>
                    <a:pt x="49" y="35"/>
                    <a:pt x="49" y="35"/>
                  </a:cubicBezTo>
                  <a:lnTo>
                    <a:pt x="49" y="58"/>
                  </a:lnTo>
                  <a:close/>
                  <a:moveTo>
                    <a:pt x="68" y="20"/>
                  </a:moveTo>
                  <a:cubicBezTo>
                    <a:pt x="68" y="22"/>
                    <a:pt x="67" y="23"/>
                    <a:pt x="65" y="23"/>
                  </a:cubicBezTo>
                  <a:cubicBezTo>
                    <a:pt x="63" y="23"/>
                    <a:pt x="62" y="22"/>
                    <a:pt x="62" y="20"/>
                  </a:cubicBezTo>
                  <a:cubicBezTo>
                    <a:pt x="62" y="18"/>
                    <a:pt x="63" y="17"/>
                    <a:pt x="65" y="17"/>
                  </a:cubicBezTo>
                  <a:cubicBezTo>
                    <a:pt x="67" y="17"/>
                    <a:pt x="68" y="18"/>
                    <a:pt x="68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30" name="Freeform 160"/>
            <p:cNvSpPr>
              <a:spLocks noEditPoints="1"/>
            </p:cNvSpPr>
            <p:nvPr/>
          </p:nvSpPr>
          <p:spPr bwMode="auto">
            <a:xfrm>
              <a:off x="8524311" y="4632684"/>
              <a:ext cx="172982" cy="172982"/>
            </a:xfrm>
            <a:custGeom>
              <a:avLst/>
              <a:gdLst>
                <a:gd name="T0" fmla="*/ 13 w 72"/>
                <a:gd name="T1" fmla="*/ 36 h 72"/>
                <a:gd name="T2" fmla="*/ 13 w 72"/>
                <a:gd name="T3" fmla="*/ 33 h 72"/>
                <a:gd name="T4" fmla="*/ 1 w 72"/>
                <a:gd name="T5" fmla="*/ 29 h 72"/>
                <a:gd name="T6" fmla="*/ 0 w 72"/>
                <a:gd name="T7" fmla="*/ 36 h 72"/>
                <a:gd name="T8" fmla="*/ 11 w 72"/>
                <a:gd name="T9" fmla="*/ 62 h 72"/>
                <a:gd name="T10" fmla="*/ 19 w 72"/>
                <a:gd name="T11" fmla="*/ 51 h 72"/>
                <a:gd name="T12" fmla="*/ 13 w 72"/>
                <a:gd name="T13" fmla="*/ 36 h 72"/>
                <a:gd name="T14" fmla="*/ 58 w 72"/>
                <a:gd name="T15" fmla="*/ 36 h 72"/>
                <a:gd name="T16" fmla="*/ 52 w 72"/>
                <a:gd name="T17" fmla="*/ 51 h 72"/>
                <a:gd name="T18" fmla="*/ 60 w 72"/>
                <a:gd name="T19" fmla="*/ 62 h 72"/>
                <a:gd name="T20" fmla="*/ 72 w 72"/>
                <a:gd name="T21" fmla="*/ 36 h 72"/>
                <a:gd name="T22" fmla="*/ 71 w 72"/>
                <a:gd name="T23" fmla="*/ 29 h 72"/>
                <a:gd name="T24" fmla="*/ 58 w 72"/>
                <a:gd name="T25" fmla="*/ 33 h 72"/>
                <a:gd name="T26" fmla="*/ 58 w 72"/>
                <a:gd name="T27" fmla="*/ 36 h 72"/>
                <a:gd name="T28" fmla="*/ 40 w 72"/>
                <a:gd name="T29" fmla="*/ 14 h 72"/>
                <a:gd name="T30" fmla="*/ 55 w 72"/>
                <a:gd name="T31" fmla="*/ 25 h 72"/>
                <a:gd name="T32" fmla="*/ 68 w 72"/>
                <a:gd name="T33" fmla="*/ 21 h 72"/>
                <a:gd name="T34" fmla="*/ 40 w 72"/>
                <a:gd name="T35" fmla="*/ 0 h 72"/>
                <a:gd name="T36" fmla="*/ 40 w 72"/>
                <a:gd name="T37" fmla="*/ 14 h 72"/>
                <a:gd name="T38" fmla="*/ 16 w 72"/>
                <a:gd name="T39" fmla="*/ 25 h 72"/>
                <a:gd name="T40" fmla="*/ 31 w 72"/>
                <a:gd name="T41" fmla="*/ 14 h 72"/>
                <a:gd name="T42" fmla="*/ 31 w 72"/>
                <a:gd name="T43" fmla="*/ 0 h 72"/>
                <a:gd name="T44" fmla="*/ 3 w 72"/>
                <a:gd name="T45" fmla="*/ 21 h 72"/>
                <a:gd name="T46" fmla="*/ 16 w 72"/>
                <a:gd name="T47" fmla="*/ 25 h 72"/>
                <a:gd name="T48" fmla="*/ 45 w 72"/>
                <a:gd name="T49" fmla="*/ 56 h 72"/>
                <a:gd name="T50" fmla="*/ 36 w 72"/>
                <a:gd name="T51" fmla="*/ 58 h 72"/>
                <a:gd name="T52" fmla="*/ 26 w 72"/>
                <a:gd name="T53" fmla="*/ 56 h 72"/>
                <a:gd name="T54" fmla="*/ 18 w 72"/>
                <a:gd name="T55" fmla="*/ 67 h 72"/>
                <a:gd name="T56" fmla="*/ 36 w 72"/>
                <a:gd name="T57" fmla="*/ 72 h 72"/>
                <a:gd name="T58" fmla="*/ 53 w 72"/>
                <a:gd name="T59" fmla="*/ 67 h 72"/>
                <a:gd name="T60" fmla="*/ 45 w 72"/>
                <a:gd name="T61" fmla="*/ 5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72">
                  <a:moveTo>
                    <a:pt x="13" y="36"/>
                  </a:moveTo>
                  <a:cubicBezTo>
                    <a:pt x="13" y="35"/>
                    <a:pt x="13" y="34"/>
                    <a:pt x="13" y="3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4"/>
                    <a:pt x="0" y="36"/>
                  </a:cubicBezTo>
                  <a:cubicBezTo>
                    <a:pt x="0" y="46"/>
                    <a:pt x="4" y="56"/>
                    <a:pt x="11" y="6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7"/>
                    <a:pt x="13" y="42"/>
                    <a:pt x="13" y="36"/>
                  </a:cubicBezTo>
                  <a:close/>
                  <a:moveTo>
                    <a:pt x="58" y="36"/>
                  </a:moveTo>
                  <a:cubicBezTo>
                    <a:pt x="58" y="42"/>
                    <a:pt x="56" y="47"/>
                    <a:pt x="52" y="51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7" y="56"/>
                    <a:pt x="72" y="46"/>
                    <a:pt x="72" y="36"/>
                  </a:cubicBezTo>
                  <a:cubicBezTo>
                    <a:pt x="72" y="34"/>
                    <a:pt x="71" y="31"/>
                    <a:pt x="71" y="29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4"/>
                    <a:pt x="58" y="35"/>
                    <a:pt x="58" y="36"/>
                  </a:cubicBezTo>
                  <a:close/>
                  <a:moveTo>
                    <a:pt x="40" y="14"/>
                  </a:moveTo>
                  <a:cubicBezTo>
                    <a:pt x="47" y="15"/>
                    <a:pt x="52" y="19"/>
                    <a:pt x="55" y="25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3" y="10"/>
                    <a:pt x="53" y="2"/>
                    <a:pt x="40" y="0"/>
                  </a:cubicBezTo>
                  <a:lnTo>
                    <a:pt x="40" y="14"/>
                  </a:lnTo>
                  <a:close/>
                  <a:moveTo>
                    <a:pt x="16" y="25"/>
                  </a:moveTo>
                  <a:cubicBezTo>
                    <a:pt x="19" y="19"/>
                    <a:pt x="25" y="15"/>
                    <a:pt x="31" y="14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9" y="2"/>
                    <a:pt x="8" y="10"/>
                    <a:pt x="3" y="21"/>
                  </a:cubicBezTo>
                  <a:lnTo>
                    <a:pt x="16" y="25"/>
                  </a:lnTo>
                  <a:close/>
                  <a:moveTo>
                    <a:pt x="45" y="56"/>
                  </a:moveTo>
                  <a:cubicBezTo>
                    <a:pt x="42" y="58"/>
                    <a:pt x="39" y="58"/>
                    <a:pt x="36" y="58"/>
                  </a:cubicBezTo>
                  <a:cubicBezTo>
                    <a:pt x="32" y="58"/>
                    <a:pt x="29" y="58"/>
                    <a:pt x="26" y="56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24" y="70"/>
                    <a:pt x="30" y="72"/>
                    <a:pt x="36" y="72"/>
                  </a:cubicBezTo>
                  <a:cubicBezTo>
                    <a:pt x="42" y="72"/>
                    <a:pt x="48" y="70"/>
                    <a:pt x="53" y="67"/>
                  </a:cubicBezTo>
                  <a:lnTo>
                    <a:pt x="45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31" name="Freeform 161"/>
            <p:cNvSpPr>
              <a:spLocks noEditPoints="1"/>
            </p:cNvSpPr>
            <p:nvPr/>
          </p:nvSpPr>
          <p:spPr bwMode="auto">
            <a:xfrm>
              <a:off x="8874674" y="2565691"/>
              <a:ext cx="165653" cy="165653"/>
            </a:xfrm>
            <a:custGeom>
              <a:avLst/>
              <a:gdLst>
                <a:gd name="T0" fmla="*/ 35 w 69"/>
                <a:gd name="T1" fmla="*/ 0 h 69"/>
                <a:gd name="T2" fmla="*/ 0 w 69"/>
                <a:gd name="T3" fmla="*/ 35 h 69"/>
                <a:gd name="T4" fmla="*/ 35 w 69"/>
                <a:gd name="T5" fmla="*/ 69 h 69"/>
                <a:gd name="T6" fmla="*/ 69 w 69"/>
                <a:gd name="T7" fmla="*/ 35 h 69"/>
                <a:gd name="T8" fmla="*/ 35 w 69"/>
                <a:gd name="T9" fmla="*/ 0 h 69"/>
                <a:gd name="T10" fmla="*/ 35 w 69"/>
                <a:gd name="T11" fmla="*/ 62 h 69"/>
                <a:gd name="T12" fmla="*/ 7 w 69"/>
                <a:gd name="T13" fmla="*/ 35 h 69"/>
                <a:gd name="T14" fmla="*/ 35 w 69"/>
                <a:gd name="T15" fmla="*/ 7 h 69"/>
                <a:gd name="T16" fmla="*/ 62 w 69"/>
                <a:gd name="T17" fmla="*/ 35 h 69"/>
                <a:gd name="T18" fmla="*/ 35 w 69"/>
                <a:gd name="T19" fmla="*/ 62 h 69"/>
                <a:gd name="T20" fmla="*/ 22 w 69"/>
                <a:gd name="T21" fmla="*/ 24 h 69"/>
                <a:gd name="T22" fmla="*/ 37 w 69"/>
                <a:gd name="T23" fmla="*/ 35 h 69"/>
                <a:gd name="T24" fmla="*/ 22 w 69"/>
                <a:gd name="T25" fmla="*/ 45 h 69"/>
                <a:gd name="T26" fmla="*/ 22 w 69"/>
                <a:gd name="T27" fmla="*/ 24 h 69"/>
                <a:gd name="T28" fmla="*/ 39 w 69"/>
                <a:gd name="T29" fmla="*/ 24 h 69"/>
                <a:gd name="T30" fmla="*/ 54 w 69"/>
                <a:gd name="T31" fmla="*/ 35 h 69"/>
                <a:gd name="T32" fmla="*/ 39 w 69"/>
                <a:gd name="T33" fmla="*/ 45 h 69"/>
                <a:gd name="T34" fmla="*/ 39 w 69"/>
                <a:gd name="T35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3"/>
                    <a:pt x="16" y="69"/>
                    <a:pt x="35" y="69"/>
                  </a:cubicBezTo>
                  <a:cubicBezTo>
                    <a:pt x="53" y="69"/>
                    <a:pt x="69" y="53"/>
                    <a:pt x="69" y="35"/>
                  </a:cubicBezTo>
                  <a:cubicBezTo>
                    <a:pt x="69" y="16"/>
                    <a:pt x="53" y="0"/>
                    <a:pt x="35" y="0"/>
                  </a:cubicBezTo>
                  <a:close/>
                  <a:moveTo>
                    <a:pt x="35" y="62"/>
                  </a:moveTo>
                  <a:cubicBezTo>
                    <a:pt x="19" y="62"/>
                    <a:pt x="7" y="50"/>
                    <a:pt x="7" y="35"/>
                  </a:cubicBezTo>
                  <a:cubicBezTo>
                    <a:pt x="7" y="19"/>
                    <a:pt x="19" y="7"/>
                    <a:pt x="35" y="7"/>
                  </a:cubicBezTo>
                  <a:cubicBezTo>
                    <a:pt x="50" y="7"/>
                    <a:pt x="62" y="19"/>
                    <a:pt x="62" y="35"/>
                  </a:cubicBezTo>
                  <a:cubicBezTo>
                    <a:pt x="62" y="50"/>
                    <a:pt x="50" y="62"/>
                    <a:pt x="35" y="62"/>
                  </a:cubicBezTo>
                  <a:close/>
                  <a:moveTo>
                    <a:pt x="22" y="24"/>
                  </a:moveTo>
                  <a:cubicBezTo>
                    <a:pt x="37" y="35"/>
                    <a:pt x="37" y="35"/>
                    <a:pt x="37" y="35"/>
                  </a:cubicBezTo>
                  <a:cubicBezTo>
                    <a:pt x="22" y="45"/>
                    <a:pt x="22" y="45"/>
                    <a:pt x="22" y="45"/>
                  </a:cubicBezTo>
                  <a:lnTo>
                    <a:pt x="22" y="24"/>
                  </a:lnTo>
                  <a:close/>
                  <a:moveTo>
                    <a:pt x="39" y="24"/>
                  </a:moveTo>
                  <a:cubicBezTo>
                    <a:pt x="54" y="35"/>
                    <a:pt x="54" y="35"/>
                    <a:pt x="54" y="35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39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32" name="Freeform 162"/>
            <p:cNvSpPr/>
            <p:nvPr/>
          </p:nvSpPr>
          <p:spPr bwMode="auto">
            <a:xfrm>
              <a:off x="8323476" y="4068293"/>
              <a:ext cx="181779" cy="189107"/>
            </a:xfrm>
            <a:custGeom>
              <a:avLst/>
              <a:gdLst>
                <a:gd name="T0" fmla="*/ 59 w 124"/>
                <a:gd name="T1" fmla="*/ 129 h 129"/>
                <a:gd name="T2" fmla="*/ 59 w 124"/>
                <a:gd name="T3" fmla="*/ 70 h 129"/>
                <a:gd name="T4" fmla="*/ 0 w 124"/>
                <a:gd name="T5" fmla="*/ 129 h 129"/>
                <a:gd name="T6" fmla="*/ 0 w 124"/>
                <a:gd name="T7" fmla="*/ 0 h 129"/>
                <a:gd name="T8" fmla="*/ 59 w 124"/>
                <a:gd name="T9" fmla="*/ 58 h 129"/>
                <a:gd name="T10" fmla="*/ 59 w 124"/>
                <a:gd name="T11" fmla="*/ 0 h 129"/>
                <a:gd name="T12" fmla="*/ 124 w 124"/>
                <a:gd name="T13" fmla="*/ 65 h 129"/>
                <a:gd name="T14" fmla="*/ 59 w 124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29">
                  <a:moveTo>
                    <a:pt x="59" y="129"/>
                  </a:moveTo>
                  <a:lnTo>
                    <a:pt x="59" y="70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59" y="58"/>
                  </a:lnTo>
                  <a:lnTo>
                    <a:pt x="59" y="0"/>
                  </a:lnTo>
                  <a:lnTo>
                    <a:pt x="124" y="65"/>
                  </a:lnTo>
                  <a:lnTo>
                    <a:pt x="59" y="1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33" name="Freeform 163"/>
            <p:cNvSpPr>
              <a:spLocks noEditPoints="1"/>
            </p:cNvSpPr>
            <p:nvPr/>
          </p:nvSpPr>
          <p:spPr bwMode="auto">
            <a:xfrm>
              <a:off x="8497924" y="3407147"/>
              <a:ext cx="192040" cy="190574"/>
            </a:xfrm>
            <a:custGeom>
              <a:avLst/>
              <a:gdLst>
                <a:gd name="T0" fmla="*/ 0 w 131"/>
                <a:gd name="T1" fmla="*/ 130 h 130"/>
                <a:gd name="T2" fmla="*/ 66 w 131"/>
                <a:gd name="T3" fmla="*/ 130 h 130"/>
                <a:gd name="T4" fmla="*/ 66 w 131"/>
                <a:gd name="T5" fmla="*/ 0 h 130"/>
                <a:gd name="T6" fmla="*/ 0 w 131"/>
                <a:gd name="T7" fmla="*/ 0 h 130"/>
                <a:gd name="T8" fmla="*/ 0 w 131"/>
                <a:gd name="T9" fmla="*/ 130 h 130"/>
                <a:gd name="T10" fmla="*/ 41 w 131"/>
                <a:gd name="T11" fmla="*/ 16 h 130"/>
                <a:gd name="T12" fmla="*/ 58 w 131"/>
                <a:gd name="T13" fmla="*/ 16 h 130"/>
                <a:gd name="T14" fmla="*/ 58 w 131"/>
                <a:gd name="T15" fmla="*/ 32 h 130"/>
                <a:gd name="T16" fmla="*/ 41 w 131"/>
                <a:gd name="T17" fmla="*/ 32 h 130"/>
                <a:gd name="T18" fmla="*/ 41 w 131"/>
                <a:gd name="T19" fmla="*/ 16 h 130"/>
                <a:gd name="T20" fmla="*/ 41 w 131"/>
                <a:gd name="T21" fmla="*/ 49 h 130"/>
                <a:gd name="T22" fmla="*/ 58 w 131"/>
                <a:gd name="T23" fmla="*/ 49 h 130"/>
                <a:gd name="T24" fmla="*/ 58 w 131"/>
                <a:gd name="T25" fmla="*/ 65 h 130"/>
                <a:gd name="T26" fmla="*/ 41 w 131"/>
                <a:gd name="T27" fmla="*/ 65 h 130"/>
                <a:gd name="T28" fmla="*/ 41 w 131"/>
                <a:gd name="T29" fmla="*/ 49 h 130"/>
                <a:gd name="T30" fmla="*/ 41 w 131"/>
                <a:gd name="T31" fmla="*/ 81 h 130"/>
                <a:gd name="T32" fmla="*/ 58 w 131"/>
                <a:gd name="T33" fmla="*/ 81 h 130"/>
                <a:gd name="T34" fmla="*/ 58 w 131"/>
                <a:gd name="T35" fmla="*/ 98 h 130"/>
                <a:gd name="T36" fmla="*/ 41 w 131"/>
                <a:gd name="T37" fmla="*/ 98 h 130"/>
                <a:gd name="T38" fmla="*/ 41 w 131"/>
                <a:gd name="T39" fmla="*/ 81 h 130"/>
                <a:gd name="T40" fmla="*/ 9 w 131"/>
                <a:gd name="T41" fmla="*/ 16 h 130"/>
                <a:gd name="T42" fmla="*/ 25 w 131"/>
                <a:gd name="T43" fmla="*/ 16 h 130"/>
                <a:gd name="T44" fmla="*/ 25 w 131"/>
                <a:gd name="T45" fmla="*/ 32 h 130"/>
                <a:gd name="T46" fmla="*/ 9 w 131"/>
                <a:gd name="T47" fmla="*/ 32 h 130"/>
                <a:gd name="T48" fmla="*/ 9 w 131"/>
                <a:gd name="T49" fmla="*/ 16 h 130"/>
                <a:gd name="T50" fmla="*/ 9 w 131"/>
                <a:gd name="T51" fmla="*/ 49 h 130"/>
                <a:gd name="T52" fmla="*/ 25 w 131"/>
                <a:gd name="T53" fmla="*/ 49 h 130"/>
                <a:gd name="T54" fmla="*/ 25 w 131"/>
                <a:gd name="T55" fmla="*/ 65 h 130"/>
                <a:gd name="T56" fmla="*/ 9 w 131"/>
                <a:gd name="T57" fmla="*/ 65 h 130"/>
                <a:gd name="T58" fmla="*/ 9 w 131"/>
                <a:gd name="T59" fmla="*/ 49 h 130"/>
                <a:gd name="T60" fmla="*/ 9 w 131"/>
                <a:gd name="T61" fmla="*/ 81 h 130"/>
                <a:gd name="T62" fmla="*/ 25 w 131"/>
                <a:gd name="T63" fmla="*/ 81 h 130"/>
                <a:gd name="T64" fmla="*/ 25 w 131"/>
                <a:gd name="T65" fmla="*/ 98 h 130"/>
                <a:gd name="T66" fmla="*/ 9 w 131"/>
                <a:gd name="T67" fmla="*/ 98 h 130"/>
                <a:gd name="T68" fmla="*/ 9 w 131"/>
                <a:gd name="T69" fmla="*/ 81 h 130"/>
                <a:gd name="T70" fmla="*/ 74 w 131"/>
                <a:gd name="T71" fmla="*/ 41 h 130"/>
                <a:gd name="T72" fmla="*/ 131 w 131"/>
                <a:gd name="T73" fmla="*/ 41 h 130"/>
                <a:gd name="T74" fmla="*/ 131 w 131"/>
                <a:gd name="T75" fmla="*/ 49 h 130"/>
                <a:gd name="T76" fmla="*/ 74 w 131"/>
                <a:gd name="T77" fmla="*/ 49 h 130"/>
                <a:gd name="T78" fmla="*/ 74 w 131"/>
                <a:gd name="T79" fmla="*/ 41 h 130"/>
                <a:gd name="T80" fmla="*/ 74 w 131"/>
                <a:gd name="T81" fmla="*/ 130 h 130"/>
                <a:gd name="T82" fmla="*/ 90 w 131"/>
                <a:gd name="T83" fmla="*/ 130 h 130"/>
                <a:gd name="T84" fmla="*/ 90 w 131"/>
                <a:gd name="T85" fmla="*/ 98 h 130"/>
                <a:gd name="T86" fmla="*/ 115 w 131"/>
                <a:gd name="T87" fmla="*/ 98 h 130"/>
                <a:gd name="T88" fmla="*/ 115 w 131"/>
                <a:gd name="T89" fmla="*/ 130 h 130"/>
                <a:gd name="T90" fmla="*/ 131 w 131"/>
                <a:gd name="T91" fmla="*/ 130 h 130"/>
                <a:gd name="T92" fmla="*/ 131 w 131"/>
                <a:gd name="T93" fmla="*/ 57 h 130"/>
                <a:gd name="T94" fmla="*/ 74 w 131"/>
                <a:gd name="T95" fmla="*/ 57 h 130"/>
                <a:gd name="T96" fmla="*/ 74 w 131"/>
                <a:gd name="T9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30">
                  <a:moveTo>
                    <a:pt x="0" y="130"/>
                  </a:moveTo>
                  <a:lnTo>
                    <a:pt x="66" y="130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130"/>
                  </a:lnTo>
                  <a:close/>
                  <a:moveTo>
                    <a:pt x="41" y="16"/>
                  </a:moveTo>
                  <a:lnTo>
                    <a:pt x="58" y="16"/>
                  </a:lnTo>
                  <a:lnTo>
                    <a:pt x="58" y="32"/>
                  </a:lnTo>
                  <a:lnTo>
                    <a:pt x="41" y="32"/>
                  </a:lnTo>
                  <a:lnTo>
                    <a:pt x="41" y="16"/>
                  </a:lnTo>
                  <a:close/>
                  <a:moveTo>
                    <a:pt x="41" y="49"/>
                  </a:moveTo>
                  <a:lnTo>
                    <a:pt x="58" y="49"/>
                  </a:lnTo>
                  <a:lnTo>
                    <a:pt x="58" y="65"/>
                  </a:lnTo>
                  <a:lnTo>
                    <a:pt x="41" y="65"/>
                  </a:lnTo>
                  <a:lnTo>
                    <a:pt x="41" y="49"/>
                  </a:lnTo>
                  <a:close/>
                  <a:moveTo>
                    <a:pt x="41" y="81"/>
                  </a:moveTo>
                  <a:lnTo>
                    <a:pt x="58" y="81"/>
                  </a:lnTo>
                  <a:lnTo>
                    <a:pt x="58" y="98"/>
                  </a:lnTo>
                  <a:lnTo>
                    <a:pt x="41" y="98"/>
                  </a:lnTo>
                  <a:lnTo>
                    <a:pt x="41" y="81"/>
                  </a:lnTo>
                  <a:close/>
                  <a:moveTo>
                    <a:pt x="9" y="16"/>
                  </a:moveTo>
                  <a:lnTo>
                    <a:pt x="25" y="16"/>
                  </a:lnTo>
                  <a:lnTo>
                    <a:pt x="25" y="32"/>
                  </a:lnTo>
                  <a:lnTo>
                    <a:pt x="9" y="32"/>
                  </a:lnTo>
                  <a:lnTo>
                    <a:pt x="9" y="16"/>
                  </a:lnTo>
                  <a:close/>
                  <a:moveTo>
                    <a:pt x="9" y="49"/>
                  </a:moveTo>
                  <a:lnTo>
                    <a:pt x="25" y="49"/>
                  </a:lnTo>
                  <a:lnTo>
                    <a:pt x="25" y="65"/>
                  </a:lnTo>
                  <a:lnTo>
                    <a:pt x="9" y="65"/>
                  </a:lnTo>
                  <a:lnTo>
                    <a:pt x="9" y="49"/>
                  </a:lnTo>
                  <a:close/>
                  <a:moveTo>
                    <a:pt x="9" y="81"/>
                  </a:moveTo>
                  <a:lnTo>
                    <a:pt x="25" y="81"/>
                  </a:lnTo>
                  <a:lnTo>
                    <a:pt x="25" y="98"/>
                  </a:lnTo>
                  <a:lnTo>
                    <a:pt x="9" y="98"/>
                  </a:lnTo>
                  <a:lnTo>
                    <a:pt x="9" y="81"/>
                  </a:lnTo>
                  <a:close/>
                  <a:moveTo>
                    <a:pt x="74" y="41"/>
                  </a:moveTo>
                  <a:lnTo>
                    <a:pt x="131" y="41"/>
                  </a:lnTo>
                  <a:lnTo>
                    <a:pt x="131" y="49"/>
                  </a:lnTo>
                  <a:lnTo>
                    <a:pt x="74" y="49"/>
                  </a:lnTo>
                  <a:lnTo>
                    <a:pt x="74" y="41"/>
                  </a:lnTo>
                  <a:close/>
                  <a:moveTo>
                    <a:pt x="74" y="130"/>
                  </a:moveTo>
                  <a:lnTo>
                    <a:pt x="90" y="130"/>
                  </a:lnTo>
                  <a:lnTo>
                    <a:pt x="90" y="98"/>
                  </a:lnTo>
                  <a:lnTo>
                    <a:pt x="115" y="98"/>
                  </a:lnTo>
                  <a:lnTo>
                    <a:pt x="115" y="130"/>
                  </a:lnTo>
                  <a:lnTo>
                    <a:pt x="131" y="130"/>
                  </a:lnTo>
                  <a:lnTo>
                    <a:pt x="131" y="57"/>
                  </a:lnTo>
                  <a:lnTo>
                    <a:pt x="74" y="57"/>
                  </a:lnTo>
                  <a:lnTo>
                    <a:pt x="74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34" name="Freeform 164"/>
            <p:cNvSpPr>
              <a:spLocks noEditPoints="1"/>
            </p:cNvSpPr>
            <p:nvPr/>
          </p:nvSpPr>
          <p:spPr bwMode="auto">
            <a:xfrm>
              <a:off x="8582949" y="3729658"/>
              <a:ext cx="109947" cy="115809"/>
            </a:xfrm>
            <a:custGeom>
              <a:avLst/>
              <a:gdLst>
                <a:gd name="T0" fmla="*/ 43 w 46"/>
                <a:gd name="T1" fmla="*/ 29 h 48"/>
                <a:gd name="T2" fmla="*/ 46 w 46"/>
                <a:gd name="T3" fmla="*/ 16 h 48"/>
                <a:gd name="T4" fmla="*/ 41 w 46"/>
                <a:gd name="T5" fmla="*/ 8 h 48"/>
                <a:gd name="T6" fmla="*/ 37 w 46"/>
                <a:gd name="T7" fmla="*/ 9 h 48"/>
                <a:gd name="T8" fmla="*/ 28 w 46"/>
                <a:gd name="T9" fmla="*/ 0 h 48"/>
                <a:gd name="T10" fmla="*/ 18 w 46"/>
                <a:gd name="T11" fmla="*/ 0 h 48"/>
                <a:gd name="T12" fmla="*/ 17 w 46"/>
                <a:gd name="T13" fmla="*/ 4 h 48"/>
                <a:gd name="T14" fmla="*/ 4 w 46"/>
                <a:gd name="T15" fmla="*/ 8 h 48"/>
                <a:gd name="T16" fmla="*/ 0 w 46"/>
                <a:gd name="T17" fmla="*/ 16 h 48"/>
                <a:gd name="T18" fmla="*/ 3 w 46"/>
                <a:gd name="T19" fmla="*/ 19 h 48"/>
                <a:gd name="T20" fmla="*/ 0 w 46"/>
                <a:gd name="T21" fmla="*/ 32 h 48"/>
                <a:gd name="T22" fmla="*/ 4 w 46"/>
                <a:gd name="T23" fmla="*/ 40 h 48"/>
                <a:gd name="T24" fmla="*/ 9 w 46"/>
                <a:gd name="T25" fmla="*/ 39 h 48"/>
                <a:gd name="T26" fmla="*/ 18 w 46"/>
                <a:gd name="T27" fmla="*/ 48 h 48"/>
                <a:gd name="T28" fmla="*/ 28 w 46"/>
                <a:gd name="T29" fmla="*/ 48 h 48"/>
                <a:gd name="T30" fmla="*/ 29 w 46"/>
                <a:gd name="T31" fmla="*/ 44 h 48"/>
                <a:gd name="T32" fmla="*/ 41 w 46"/>
                <a:gd name="T33" fmla="*/ 40 h 48"/>
                <a:gd name="T34" fmla="*/ 46 w 46"/>
                <a:gd name="T35" fmla="*/ 32 h 48"/>
                <a:gd name="T36" fmla="*/ 43 w 46"/>
                <a:gd name="T37" fmla="*/ 29 h 48"/>
                <a:gd name="T38" fmla="*/ 23 w 46"/>
                <a:gd name="T39" fmla="*/ 34 h 48"/>
                <a:gd name="T40" fmla="*/ 13 w 46"/>
                <a:gd name="T41" fmla="*/ 24 h 48"/>
                <a:gd name="T42" fmla="*/ 23 w 46"/>
                <a:gd name="T43" fmla="*/ 14 h 48"/>
                <a:gd name="T44" fmla="*/ 33 w 46"/>
                <a:gd name="T45" fmla="*/ 24 h 48"/>
                <a:gd name="T46" fmla="*/ 23 w 46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48">
                  <a:moveTo>
                    <a:pt x="43" y="29"/>
                  </a:moveTo>
                  <a:cubicBezTo>
                    <a:pt x="40" y="24"/>
                    <a:pt x="42" y="19"/>
                    <a:pt x="46" y="16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39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3"/>
                    <a:pt x="17" y="4"/>
                  </a:cubicBezTo>
                  <a:cubicBezTo>
                    <a:pt x="14" y="9"/>
                    <a:pt x="9" y="10"/>
                    <a:pt x="4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2" y="18"/>
                    <a:pt x="3" y="19"/>
                  </a:cubicBezTo>
                  <a:cubicBezTo>
                    <a:pt x="6" y="24"/>
                    <a:pt x="4" y="29"/>
                    <a:pt x="0" y="3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39"/>
                    <a:pt x="7" y="39"/>
                    <a:pt x="9" y="39"/>
                  </a:cubicBezTo>
                  <a:cubicBezTo>
                    <a:pt x="14" y="39"/>
                    <a:pt x="18" y="43"/>
                    <a:pt x="1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1" y="39"/>
                    <a:pt x="37" y="38"/>
                    <a:pt x="41" y="40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8" y="34"/>
                    <a:pt x="13" y="29"/>
                    <a:pt x="13" y="24"/>
                  </a:cubicBezTo>
                  <a:cubicBezTo>
                    <a:pt x="13" y="19"/>
                    <a:pt x="18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35" name="Freeform 166"/>
            <p:cNvSpPr>
              <a:spLocks noEditPoints="1"/>
            </p:cNvSpPr>
            <p:nvPr/>
          </p:nvSpPr>
          <p:spPr bwMode="auto">
            <a:xfrm>
              <a:off x="8345465" y="4427451"/>
              <a:ext cx="80628" cy="155392"/>
            </a:xfrm>
            <a:custGeom>
              <a:avLst/>
              <a:gdLst>
                <a:gd name="T0" fmla="*/ 23 w 34"/>
                <a:gd name="T1" fmla="*/ 64 h 65"/>
                <a:gd name="T2" fmla="*/ 23 w 34"/>
                <a:gd name="T3" fmla="*/ 64 h 65"/>
                <a:gd name="T4" fmla="*/ 33 w 34"/>
                <a:gd name="T5" fmla="*/ 50 h 65"/>
                <a:gd name="T6" fmla="*/ 30 w 34"/>
                <a:gd name="T7" fmla="*/ 34 h 65"/>
                <a:gd name="T8" fmla="*/ 15 w 34"/>
                <a:gd name="T9" fmla="*/ 24 h 65"/>
                <a:gd name="T10" fmla="*/ 15 w 34"/>
                <a:gd name="T11" fmla="*/ 24 h 65"/>
                <a:gd name="T12" fmla="*/ 14 w 34"/>
                <a:gd name="T13" fmla="*/ 25 h 65"/>
                <a:gd name="T14" fmla="*/ 15 w 34"/>
                <a:gd name="T15" fmla="*/ 30 h 65"/>
                <a:gd name="T16" fmla="*/ 16 w 34"/>
                <a:gd name="T17" fmla="*/ 30 h 65"/>
                <a:gd name="T18" fmla="*/ 17 w 34"/>
                <a:gd name="T19" fmla="*/ 30 h 65"/>
                <a:gd name="T20" fmla="*/ 24 w 34"/>
                <a:gd name="T21" fmla="*/ 35 h 65"/>
                <a:gd name="T22" fmla="*/ 27 w 34"/>
                <a:gd name="T23" fmla="*/ 51 h 65"/>
                <a:gd name="T24" fmla="*/ 22 w 34"/>
                <a:gd name="T25" fmla="*/ 59 h 65"/>
                <a:gd name="T26" fmla="*/ 22 w 34"/>
                <a:gd name="T27" fmla="*/ 59 h 65"/>
                <a:gd name="T28" fmla="*/ 14 w 34"/>
                <a:gd name="T29" fmla="*/ 53 h 65"/>
                <a:gd name="T30" fmla="*/ 13 w 34"/>
                <a:gd name="T31" fmla="*/ 46 h 65"/>
                <a:gd name="T32" fmla="*/ 6 w 34"/>
                <a:gd name="T33" fmla="*/ 44 h 65"/>
                <a:gd name="T34" fmla="*/ 8 w 34"/>
                <a:gd name="T35" fmla="*/ 54 h 65"/>
                <a:gd name="T36" fmla="*/ 23 w 34"/>
                <a:gd name="T37" fmla="*/ 64 h 65"/>
                <a:gd name="T38" fmla="*/ 19 w 34"/>
                <a:gd name="T39" fmla="*/ 42 h 65"/>
                <a:gd name="T40" fmla="*/ 20 w 34"/>
                <a:gd name="T41" fmla="*/ 41 h 65"/>
                <a:gd name="T42" fmla="*/ 19 w 34"/>
                <a:gd name="T43" fmla="*/ 35 h 65"/>
                <a:gd name="T44" fmla="*/ 18 w 34"/>
                <a:gd name="T45" fmla="*/ 36 h 65"/>
                <a:gd name="T46" fmla="*/ 17 w 34"/>
                <a:gd name="T47" fmla="*/ 36 h 65"/>
                <a:gd name="T48" fmla="*/ 10 w 34"/>
                <a:gd name="T49" fmla="*/ 31 h 65"/>
                <a:gd name="T50" fmla="*/ 7 w 34"/>
                <a:gd name="T51" fmla="*/ 15 h 65"/>
                <a:gd name="T52" fmla="*/ 12 w 34"/>
                <a:gd name="T53" fmla="*/ 7 h 65"/>
                <a:gd name="T54" fmla="*/ 12 w 34"/>
                <a:gd name="T55" fmla="*/ 7 h 65"/>
                <a:gd name="T56" fmla="*/ 20 w 34"/>
                <a:gd name="T57" fmla="*/ 13 h 65"/>
                <a:gd name="T58" fmla="*/ 21 w 34"/>
                <a:gd name="T59" fmla="*/ 20 h 65"/>
                <a:gd name="T60" fmla="*/ 28 w 34"/>
                <a:gd name="T61" fmla="*/ 22 h 65"/>
                <a:gd name="T62" fmla="*/ 26 w 34"/>
                <a:gd name="T63" fmla="*/ 12 h 65"/>
                <a:gd name="T64" fmla="*/ 11 w 34"/>
                <a:gd name="T65" fmla="*/ 2 h 65"/>
                <a:gd name="T66" fmla="*/ 11 w 34"/>
                <a:gd name="T67" fmla="*/ 2 h 65"/>
                <a:gd name="T68" fmla="*/ 1 w 34"/>
                <a:gd name="T69" fmla="*/ 16 h 65"/>
                <a:gd name="T70" fmla="*/ 4 w 34"/>
                <a:gd name="T71" fmla="*/ 32 h 65"/>
                <a:gd name="T72" fmla="*/ 19 w 34"/>
                <a:gd name="T73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65">
                  <a:moveTo>
                    <a:pt x="23" y="64"/>
                  </a:moveTo>
                  <a:cubicBezTo>
                    <a:pt x="23" y="64"/>
                    <a:pt x="23" y="64"/>
                    <a:pt x="23" y="64"/>
                  </a:cubicBezTo>
                  <a:cubicBezTo>
                    <a:pt x="30" y="63"/>
                    <a:pt x="34" y="56"/>
                    <a:pt x="33" y="50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27"/>
                    <a:pt x="22" y="23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6" y="30"/>
                    <a:pt x="16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0" y="29"/>
                    <a:pt x="24" y="32"/>
                    <a:pt x="24" y="35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8" y="54"/>
                    <a:pt x="26" y="58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8" y="59"/>
                    <a:pt x="15" y="57"/>
                    <a:pt x="14" y="53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0" y="46"/>
                    <a:pt x="8" y="45"/>
                    <a:pt x="6" y="4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61"/>
                    <a:pt x="16" y="65"/>
                    <a:pt x="23" y="64"/>
                  </a:cubicBezTo>
                  <a:close/>
                  <a:moveTo>
                    <a:pt x="19" y="42"/>
                  </a:moveTo>
                  <a:cubicBezTo>
                    <a:pt x="19" y="41"/>
                    <a:pt x="20" y="41"/>
                    <a:pt x="20" y="41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4" y="37"/>
                    <a:pt x="10" y="34"/>
                    <a:pt x="10" y="3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2"/>
                    <a:pt x="8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6" y="7"/>
                    <a:pt x="19" y="9"/>
                    <a:pt x="20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4" y="20"/>
                    <a:pt x="26" y="21"/>
                    <a:pt x="28" y="2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5"/>
                    <a:pt x="18" y="0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4" y="3"/>
                    <a:pt x="0" y="10"/>
                    <a:pt x="1" y="16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8"/>
                    <a:pt x="12" y="43"/>
                    <a:pt x="19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36" name="Freeform 167"/>
            <p:cNvSpPr/>
            <p:nvPr/>
          </p:nvSpPr>
          <p:spPr bwMode="auto">
            <a:xfrm>
              <a:off x="8402638" y="2935111"/>
              <a:ext cx="219892" cy="219892"/>
            </a:xfrm>
            <a:custGeom>
              <a:avLst/>
              <a:gdLst>
                <a:gd name="T0" fmla="*/ 29 w 92"/>
                <a:gd name="T1" fmla="*/ 17 h 92"/>
                <a:gd name="T2" fmla="*/ 92 w 92"/>
                <a:gd name="T3" fmla="*/ 0 h 92"/>
                <a:gd name="T4" fmla="*/ 92 w 92"/>
                <a:gd name="T5" fmla="*/ 6 h 92"/>
                <a:gd name="T6" fmla="*/ 92 w 92"/>
                <a:gd name="T7" fmla="*/ 17 h 92"/>
                <a:gd name="T8" fmla="*/ 92 w 92"/>
                <a:gd name="T9" fmla="*/ 66 h 92"/>
                <a:gd name="T10" fmla="*/ 72 w 92"/>
                <a:gd name="T11" fmla="*/ 80 h 92"/>
                <a:gd name="T12" fmla="*/ 52 w 92"/>
                <a:gd name="T13" fmla="*/ 66 h 92"/>
                <a:gd name="T14" fmla="*/ 72 w 92"/>
                <a:gd name="T15" fmla="*/ 52 h 92"/>
                <a:gd name="T16" fmla="*/ 81 w 92"/>
                <a:gd name="T17" fmla="*/ 53 h 92"/>
                <a:gd name="T18" fmla="*/ 81 w 92"/>
                <a:gd name="T19" fmla="*/ 23 h 92"/>
                <a:gd name="T20" fmla="*/ 41 w 92"/>
                <a:gd name="T21" fmla="*/ 34 h 92"/>
                <a:gd name="T22" fmla="*/ 41 w 92"/>
                <a:gd name="T23" fmla="*/ 78 h 92"/>
                <a:gd name="T24" fmla="*/ 21 w 92"/>
                <a:gd name="T25" fmla="*/ 92 h 92"/>
                <a:gd name="T26" fmla="*/ 0 w 92"/>
                <a:gd name="T27" fmla="*/ 78 h 92"/>
                <a:gd name="T28" fmla="*/ 21 w 92"/>
                <a:gd name="T29" fmla="*/ 63 h 92"/>
                <a:gd name="T30" fmla="*/ 29 w 92"/>
                <a:gd name="T31" fmla="*/ 65 h 92"/>
                <a:gd name="T32" fmla="*/ 29 w 92"/>
                <a:gd name="T33" fmla="*/ 34 h 92"/>
                <a:gd name="T34" fmla="*/ 29 w 92"/>
                <a:gd name="T35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2">
                  <a:moveTo>
                    <a:pt x="29" y="17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74"/>
                    <a:pt x="83" y="80"/>
                    <a:pt x="72" y="80"/>
                  </a:cubicBezTo>
                  <a:cubicBezTo>
                    <a:pt x="61" y="80"/>
                    <a:pt x="52" y="74"/>
                    <a:pt x="52" y="66"/>
                  </a:cubicBezTo>
                  <a:cubicBezTo>
                    <a:pt x="52" y="58"/>
                    <a:pt x="61" y="52"/>
                    <a:pt x="72" y="52"/>
                  </a:cubicBezTo>
                  <a:cubicBezTo>
                    <a:pt x="75" y="52"/>
                    <a:pt x="78" y="52"/>
                    <a:pt x="81" y="5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86"/>
                    <a:pt x="32" y="92"/>
                    <a:pt x="21" y="92"/>
                  </a:cubicBezTo>
                  <a:cubicBezTo>
                    <a:pt x="9" y="92"/>
                    <a:pt x="0" y="86"/>
                    <a:pt x="0" y="78"/>
                  </a:cubicBezTo>
                  <a:cubicBezTo>
                    <a:pt x="0" y="70"/>
                    <a:pt x="9" y="63"/>
                    <a:pt x="21" y="63"/>
                  </a:cubicBezTo>
                  <a:cubicBezTo>
                    <a:pt x="24" y="63"/>
                    <a:pt x="27" y="64"/>
                    <a:pt x="29" y="65"/>
                  </a:cubicBezTo>
                  <a:cubicBezTo>
                    <a:pt x="29" y="34"/>
                    <a:pt x="29" y="34"/>
                    <a:pt x="29" y="34"/>
                  </a:cubicBezTo>
                  <a:lnTo>
                    <a:pt x="29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37" name="Freeform 168"/>
            <p:cNvSpPr>
              <a:spLocks noEditPoints="1"/>
            </p:cNvSpPr>
            <p:nvPr/>
          </p:nvSpPr>
          <p:spPr bwMode="auto">
            <a:xfrm>
              <a:off x="7889554" y="4832053"/>
              <a:ext cx="170051" cy="150993"/>
            </a:xfrm>
            <a:custGeom>
              <a:avLst/>
              <a:gdLst>
                <a:gd name="T0" fmla="*/ 30 w 71"/>
                <a:gd name="T1" fmla="*/ 0 h 63"/>
                <a:gd name="T2" fmla="*/ 30 w 71"/>
                <a:gd name="T3" fmla="*/ 0 h 63"/>
                <a:gd name="T4" fmla="*/ 59 w 71"/>
                <a:gd name="T5" fmla="*/ 23 h 63"/>
                <a:gd name="T6" fmla="*/ 30 w 71"/>
                <a:gd name="T7" fmla="*/ 47 h 63"/>
                <a:gd name="T8" fmla="*/ 25 w 71"/>
                <a:gd name="T9" fmla="*/ 47 h 63"/>
                <a:gd name="T10" fmla="*/ 4 w 71"/>
                <a:gd name="T11" fmla="*/ 55 h 63"/>
                <a:gd name="T12" fmla="*/ 4 w 71"/>
                <a:gd name="T13" fmla="*/ 53 h 63"/>
                <a:gd name="T14" fmla="*/ 11 w 71"/>
                <a:gd name="T15" fmla="*/ 44 h 63"/>
                <a:gd name="T16" fmla="*/ 11 w 71"/>
                <a:gd name="T17" fmla="*/ 42 h 63"/>
                <a:gd name="T18" fmla="*/ 0 w 71"/>
                <a:gd name="T19" fmla="*/ 23 h 63"/>
                <a:gd name="T20" fmla="*/ 30 w 71"/>
                <a:gd name="T21" fmla="*/ 0 h 63"/>
                <a:gd name="T22" fmla="*/ 62 w 71"/>
                <a:gd name="T23" fmla="*/ 53 h 63"/>
                <a:gd name="T24" fmla="*/ 67 w 71"/>
                <a:gd name="T25" fmla="*/ 61 h 63"/>
                <a:gd name="T26" fmla="*/ 67 w 71"/>
                <a:gd name="T27" fmla="*/ 63 h 63"/>
                <a:gd name="T28" fmla="*/ 50 w 71"/>
                <a:gd name="T29" fmla="*/ 56 h 63"/>
                <a:gd name="T30" fmla="*/ 46 w 71"/>
                <a:gd name="T31" fmla="*/ 56 h 63"/>
                <a:gd name="T32" fmla="*/ 30 w 71"/>
                <a:gd name="T33" fmla="*/ 52 h 63"/>
                <a:gd name="T34" fmla="*/ 54 w 71"/>
                <a:gd name="T35" fmla="*/ 44 h 63"/>
                <a:gd name="T36" fmla="*/ 61 w 71"/>
                <a:gd name="T37" fmla="*/ 35 h 63"/>
                <a:gd name="T38" fmla="*/ 64 w 71"/>
                <a:gd name="T39" fmla="*/ 23 h 63"/>
                <a:gd name="T40" fmla="*/ 64 w 71"/>
                <a:gd name="T41" fmla="*/ 22 h 63"/>
                <a:gd name="T42" fmla="*/ 71 w 71"/>
                <a:gd name="T43" fmla="*/ 36 h 63"/>
                <a:gd name="T44" fmla="*/ 62 w 71"/>
                <a:gd name="T45" fmla="*/ 52 h 63"/>
                <a:gd name="T46" fmla="*/ 62 w 71"/>
                <a:gd name="T47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63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59" y="10"/>
                    <a:pt x="59" y="23"/>
                  </a:cubicBezTo>
                  <a:cubicBezTo>
                    <a:pt x="59" y="37"/>
                    <a:pt x="46" y="47"/>
                    <a:pt x="30" y="47"/>
                  </a:cubicBezTo>
                  <a:cubicBezTo>
                    <a:pt x="28" y="47"/>
                    <a:pt x="27" y="47"/>
                    <a:pt x="25" y="47"/>
                  </a:cubicBezTo>
                  <a:cubicBezTo>
                    <a:pt x="19" y="53"/>
                    <a:pt x="11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8" y="51"/>
                    <a:pt x="11" y="48"/>
                    <a:pt x="11" y="44"/>
                  </a:cubicBezTo>
                  <a:cubicBezTo>
                    <a:pt x="11" y="43"/>
                    <a:pt x="11" y="43"/>
                    <a:pt x="11" y="42"/>
                  </a:cubicBezTo>
                  <a:cubicBezTo>
                    <a:pt x="4" y="38"/>
                    <a:pt x="0" y="31"/>
                    <a:pt x="0" y="23"/>
                  </a:cubicBezTo>
                  <a:cubicBezTo>
                    <a:pt x="0" y="10"/>
                    <a:pt x="13" y="0"/>
                    <a:pt x="30" y="0"/>
                  </a:cubicBezTo>
                  <a:close/>
                  <a:moveTo>
                    <a:pt x="62" y="53"/>
                  </a:moveTo>
                  <a:cubicBezTo>
                    <a:pt x="62" y="57"/>
                    <a:pt x="64" y="60"/>
                    <a:pt x="67" y="61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1" y="62"/>
                    <a:pt x="55" y="61"/>
                    <a:pt x="50" y="56"/>
                  </a:cubicBezTo>
                  <a:cubicBezTo>
                    <a:pt x="48" y="56"/>
                    <a:pt x="47" y="56"/>
                    <a:pt x="46" y="56"/>
                  </a:cubicBezTo>
                  <a:cubicBezTo>
                    <a:pt x="40" y="56"/>
                    <a:pt x="34" y="55"/>
                    <a:pt x="30" y="52"/>
                  </a:cubicBezTo>
                  <a:cubicBezTo>
                    <a:pt x="39" y="52"/>
                    <a:pt x="47" y="49"/>
                    <a:pt x="54" y="44"/>
                  </a:cubicBezTo>
                  <a:cubicBezTo>
                    <a:pt x="57" y="41"/>
                    <a:pt x="59" y="38"/>
                    <a:pt x="61" y="35"/>
                  </a:cubicBezTo>
                  <a:cubicBezTo>
                    <a:pt x="63" y="31"/>
                    <a:pt x="64" y="27"/>
                    <a:pt x="64" y="23"/>
                  </a:cubicBezTo>
                  <a:cubicBezTo>
                    <a:pt x="64" y="23"/>
                    <a:pt x="64" y="22"/>
                    <a:pt x="64" y="22"/>
                  </a:cubicBezTo>
                  <a:cubicBezTo>
                    <a:pt x="68" y="25"/>
                    <a:pt x="71" y="30"/>
                    <a:pt x="71" y="36"/>
                  </a:cubicBezTo>
                  <a:cubicBezTo>
                    <a:pt x="71" y="42"/>
                    <a:pt x="67" y="48"/>
                    <a:pt x="62" y="52"/>
                  </a:cubicBezTo>
                  <a:cubicBezTo>
                    <a:pt x="62" y="52"/>
                    <a:pt x="62" y="53"/>
                    <a:pt x="62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38" name="Freeform 169"/>
            <p:cNvSpPr/>
            <p:nvPr/>
          </p:nvSpPr>
          <p:spPr bwMode="auto">
            <a:xfrm>
              <a:off x="8027354" y="4511011"/>
              <a:ext cx="155392" cy="155392"/>
            </a:xfrm>
            <a:custGeom>
              <a:avLst/>
              <a:gdLst>
                <a:gd name="T0" fmla="*/ 65 w 65"/>
                <a:gd name="T1" fmla="*/ 24 h 65"/>
                <a:gd name="T2" fmla="*/ 41 w 65"/>
                <a:gd name="T3" fmla="*/ 24 h 65"/>
                <a:gd name="T4" fmla="*/ 50 w 65"/>
                <a:gd name="T5" fmla="*/ 15 h 65"/>
                <a:gd name="T6" fmla="*/ 33 w 65"/>
                <a:gd name="T7" fmla="*/ 8 h 65"/>
                <a:gd name="T8" fmla="*/ 16 w 65"/>
                <a:gd name="T9" fmla="*/ 15 h 65"/>
                <a:gd name="T10" fmla="*/ 9 w 65"/>
                <a:gd name="T11" fmla="*/ 32 h 65"/>
                <a:gd name="T12" fmla="*/ 16 w 65"/>
                <a:gd name="T13" fmla="*/ 49 h 65"/>
                <a:gd name="T14" fmla="*/ 33 w 65"/>
                <a:gd name="T15" fmla="*/ 56 h 65"/>
                <a:gd name="T16" fmla="*/ 50 w 65"/>
                <a:gd name="T17" fmla="*/ 49 h 65"/>
                <a:gd name="T18" fmla="*/ 51 w 65"/>
                <a:gd name="T19" fmla="*/ 48 h 65"/>
                <a:gd name="T20" fmla="*/ 57 w 65"/>
                <a:gd name="T21" fmla="*/ 54 h 65"/>
                <a:gd name="T22" fmla="*/ 33 w 65"/>
                <a:gd name="T23" fmla="*/ 65 h 65"/>
                <a:gd name="T24" fmla="*/ 0 w 65"/>
                <a:gd name="T25" fmla="*/ 32 h 65"/>
                <a:gd name="T26" fmla="*/ 33 w 65"/>
                <a:gd name="T27" fmla="*/ 0 h 65"/>
                <a:gd name="T28" fmla="*/ 56 w 65"/>
                <a:gd name="T29" fmla="*/ 9 h 65"/>
                <a:gd name="T30" fmla="*/ 65 w 65"/>
                <a:gd name="T31" fmla="*/ 0 h 65"/>
                <a:gd name="T32" fmla="*/ 65 w 65"/>
                <a:gd name="T33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65" y="24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5" y="10"/>
                    <a:pt x="39" y="8"/>
                    <a:pt x="33" y="8"/>
                  </a:cubicBezTo>
                  <a:cubicBezTo>
                    <a:pt x="26" y="8"/>
                    <a:pt x="20" y="10"/>
                    <a:pt x="16" y="15"/>
                  </a:cubicBezTo>
                  <a:cubicBezTo>
                    <a:pt x="11" y="20"/>
                    <a:pt x="9" y="26"/>
                    <a:pt x="9" y="32"/>
                  </a:cubicBezTo>
                  <a:cubicBezTo>
                    <a:pt x="9" y="39"/>
                    <a:pt x="11" y="45"/>
                    <a:pt x="16" y="49"/>
                  </a:cubicBezTo>
                  <a:cubicBezTo>
                    <a:pt x="20" y="54"/>
                    <a:pt x="26" y="56"/>
                    <a:pt x="33" y="56"/>
                  </a:cubicBezTo>
                  <a:cubicBezTo>
                    <a:pt x="39" y="56"/>
                    <a:pt x="45" y="54"/>
                    <a:pt x="50" y="49"/>
                  </a:cubicBezTo>
                  <a:cubicBezTo>
                    <a:pt x="50" y="49"/>
                    <a:pt x="51" y="49"/>
                    <a:pt x="51" y="48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1" y="60"/>
                    <a:pt x="43" y="65"/>
                    <a:pt x="33" y="65"/>
                  </a:cubicBezTo>
                  <a:cubicBezTo>
                    <a:pt x="15" y="65"/>
                    <a:pt x="0" y="50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ubicBezTo>
                    <a:pt x="42" y="0"/>
                    <a:pt x="50" y="4"/>
                    <a:pt x="56" y="9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65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39" name="Freeform 171"/>
            <p:cNvSpPr>
              <a:spLocks noEditPoints="1"/>
            </p:cNvSpPr>
            <p:nvPr/>
          </p:nvSpPr>
          <p:spPr bwMode="auto">
            <a:xfrm>
              <a:off x="8594677" y="2637523"/>
              <a:ext cx="129004" cy="127537"/>
            </a:xfrm>
            <a:custGeom>
              <a:avLst/>
              <a:gdLst>
                <a:gd name="T0" fmla="*/ 27 w 54"/>
                <a:gd name="T1" fmla="*/ 0 h 53"/>
                <a:gd name="T2" fmla="*/ 0 w 54"/>
                <a:gd name="T3" fmla="*/ 26 h 53"/>
                <a:gd name="T4" fmla="*/ 27 w 54"/>
                <a:gd name="T5" fmla="*/ 53 h 53"/>
                <a:gd name="T6" fmla="*/ 54 w 54"/>
                <a:gd name="T7" fmla="*/ 26 h 53"/>
                <a:gd name="T8" fmla="*/ 27 w 54"/>
                <a:gd name="T9" fmla="*/ 0 h 53"/>
                <a:gd name="T10" fmla="*/ 16 w 54"/>
                <a:gd name="T11" fmla="*/ 43 h 53"/>
                <a:gd name="T12" fmla="*/ 17 w 54"/>
                <a:gd name="T13" fmla="*/ 38 h 53"/>
                <a:gd name="T14" fmla="*/ 7 w 54"/>
                <a:gd name="T15" fmla="*/ 24 h 53"/>
                <a:gd name="T16" fmla="*/ 13 w 54"/>
                <a:gd name="T17" fmla="*/ 12 h 53"/>
                <a:gd name="T18" fmla="*/ 27 w 54"/>
                <a:gd name="T19" fmla="*/ 6 h 53"/>
                <a:gd name="T20" fmla="*/ 41 w 54"/>
                <a:gd name="T21" fmla="*/ 12 h 53"/>
                <a:gd name="T22" fmla="*/ 47 w 54"/>
                <a:gd name="T23" fmla="*/ 24 h 53"/>
                <a:gd name="T24" fmla="*/ 37 w 54"/>
                <a:gd name="T25" fmla="*/ 38 h 53"/>
                <a:gd name="T26" fmla="*/ 38 w 54"/>
                <a:gd name="T27" fmla="*/ 43 h 53"/>
                <a:gd name="T28" fmla="*/ 27 w 54"/>
                <a:gd name="T29" fmla="*/ 46 h 53"/>
                <a:gd name="T30" fmla="*/ 16 w 54"/>
                <a:gd name="T31" fmla="*/ 43 h 53"/>
                <a:gd name="T32" fmla="*/ 29 w 54"/>
                <a:gd name="T33" fmla="*/ 33 h 53"/>
                <a:gd name="T34" fmla="*/ 30 w 54"/>
                <a:gd name="T35" fmla="*/ 35 h 53"/>
                <a:gd name="T36" fmla="*/ 30 w 54"/>
                <a:gd name="T37" fmla="*/ 38 h 53"/>
                <a:gd name="T38" fmla="*/ 28 w 54"/>
                <a:gd name="T39" fmla="*/ 40 h 53"/>
                <a:gd name="T40" fmla="*/ 25 w 54"/>
                <a:gd name="T41" fmla="*/ 40 h 53"/>
                <a:gd name="T42" fmla="*/ 23 w 54"/>
                <a:gd name="T43" fmla="*/ 38 h 53"/>
                <a:gd name="T44" fmla="*/ 23 w 54"/>
                <a:gd name="T45" fmla="*/ 35 h 53"/>
                <a:gd name="T46" fmla="*/ 25 w 54"/>
                <a:gd name="T47" fmla="*/ 33 h 53"/>
                <a:gd name="T48" fmla="*/ 26 w 54"/>
                <a:gd name="T49" fmla="*/ 10 h 53"/>
                <a:gd name="T50" fmla="*/ 28 w 54"/>
                <a:gd name="T51" fmla="*/ 10 h 53"/>
                <a:gd name="T52" fmla="*/ 29 w 54"/>
                <a:gd name="T5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53">
                  <a:moveTo>
                    <a:pt x="27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42" y="53"/>
                    <a:pt x="54" y="41"/>
                    <a:pt x="54" y="26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16" y="43"/>
                  </a:moveTo>
                  <a:cubicBezTo>
                    <a:pt x="16" y="42"/>
                    <a:pt x="17" y="40"/>
                    <a:pt x="17" y="38"/>
                  </a:cubicBezTo>
                  <a:cubicBezTo>
                    <a:pt x="17" y="32"/>
                    <a:pt x="13" y="26"/>
                    <a:pt x="7" y="24"/>
                  </a:cubicBezTo>
                  <a:cubicBezTo>
                    <a:pt x="7" y="20"/>
                    <a:pt x="9" y="15"/>
                    <a:pt x="13" y="12"/>
                  </a:cubicBezTo>
                  <a:cubicBezTo>
                    <a:pt x="16" y="8"/>
                    <a:pt x="21" y="6"/>
                    <a:pt x="27" y="6"/>
                  </a:cubicBezTo>
                  <a:cubicBezTo>
                    <a:pt x="32" y="6"/>
                    <a:pt x="37" y="8"/>
                    <a:pt x="41" y="12"/>
                  </a:cubicBezTo>
                  <a:cubicBezTo>
                    <a:pt x="44" y="15"/>
                    <a:pt x="46" y="20"/>
                    <a:pt x="47" y="24"/>
                  </a:cubicBezTo>
                  <a:cubicBezTo>
                    <a:pt x="41" y="26"/>
                    <a:pt x="37" y="32"/>
                    <a:pt x="37" y="38"/>
                  </a:cubicBezTo>
                  <a:cubicBezTo>
                    <a:pt x="37" y="40"/>
                    <a:pt x="37" y="42"/>
                    <a:pt x="38" y="43"/>
                  </a:cubicBezTo>
                  <a:cubicBezTo>
                    <a:pt x="35" y="45"/>
                    <a:pt x="31" y="46"/>
                    <a:pt x="27" y="46"/>
                  </a:cubicBezTo>
                  <a:cubicBezTo>
                    <a:pt x="23" y="46"/>
                    <a:pt x="19" y="45"/>
                    <a:pt x="16" y="43"/>
                  </a:cubicBezTo>
                  <a:close/>
                  <a:moveTo>
                    <a:pt x="29" y="33"/>
                  </a:moveTo>
                  <a:cubicBezTo>
                    <a:pt x="30" y="33"/>
                    <a:pt x="30" y="34"/>
                    <a:pt x="30" y="35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29" y="40"/>
                    <a:pt x="28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4" y="40"/>
                    <a:pt x="23" y="39"/>
                    <a:pt x="23" y="38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4" y="33"/>
                    <a:pt x="25" y="3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9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40" name="Freeform 174"/>
            <p:cNvSpPr>
              <a:spLocks noEditPoints="1"/>
            </p:cNvSpPr>
            <p:nvPr/>
          </p:nvSpPr>
          <p:spPr bwMode="auto">
            <a:xfrm>
              <a:off x="7684321" y="4371744"/>
              <a:ext cx="150993" cy="149528"/>
            </a:xfrm>
            <a:custGeom>
              <a:avLst/>
              <a:gdLst>
                <a:gd name="T0" fmla="*/ 32 w 63"/>
                <a:gd name="T1" fmla="*/ 62 h 62"/>
                <a:gd name="T2" fmla="*/ 0 w 63"/>
                <a:gd name="T3" fmla="*/ 31 h 62"/>
                <a:gd name="T4" fmla="*/ 32 w 63"/>
                <a:gd name="T5" fmla="*/ 0 h 62"/>
                <a:gd name="T6" fmla="*/ 63 w 63"/>
                <a:gd name="T7" fmla="*/ 31 h 62"/>
                <a:gd name="T8" fmla="*/ 32 w 63"/>
                <a:gd name="T9" fmla="*/ 62 h 62"/>
                <a:gd name="T10" fmla="*/ 58 w 63"/>
                <a:gd name="T11" fmla="*/ 36 h 62"/>
                <a:gd name="T12" fmla="*/ 41 w 63"/>
                <a:gd name="T13" fmla="*/ 34 h 62"/>
                <a:gd name="T14" fmla="*/ 46 w 63"/>
                <a:gd name="T15" fmla="*/ 53 h 62"/>
                <a:gd name="T16" fmla="*/ 58 w 63"/>
                <a:gd name="T17" fmla="*/ 36 h 62"/>
                <a:gd name="T18" fmla="*/ 42 w 63"/>
                <a:gd name="T19" fmla="*/ 56 h 62"/>
                <a:gd name="T20" fmla="*/ 36 w 63"/>
                <a:gd name="T21" fmla="*/ 36 h 62"/>
                <a:gd name="T22" fmla="*/ 36 w 63"/>
                <a:gd name="T23" fmla="*/ 36 h 62"/>
                <a:gd name="T24" fmla="*/ 15 w 63"/>
                <a:gd name="T25" fmla="*/ 52 h 62"/>
                <a:gd name="T26" fmla="*/ 32 w 63"/>
                <a:gd name="T27" fmla="*/ 58 h 62"/>
                <a:gd name="T28" fmla="*/ 42 w 63"/>
                <a:gd name="T29" fmla="*/ 56 h 62"/>
                <a:gd name="T30" fmla="*/ 12 w 63"/>
                <a:gd name="T31" fmla="*/ 49 h 62"/>
                <a:gd name="T32" fmla="*/ 33 w 63"/>
                <a:gd name="T33" fmla="*/ 32 h 62"/>
                <a:gd name="T34" fmla="*/ 34 w 63"/>
                <a:gd name="T35" fmla="*/ 31 h 62"/>
                <a:gd name="T36" fmla="*/ 32 w 63"/>
                <a:gd name="T37" fmla="*/ 27 h 62"/>
                <a:gd name="T38" fmla="*/ 5 w 63"/>
                <a:gd name="T39" fmla="*/ 31 h 62"/>
                <a:gd name="T40" fmla="*/ 5 w 63"/>
                <a:gd name="T41" fmla="*/ 31 h 62"/>
                <a:gd name="T42" fmla="*/ 12 w 63"/>
                <a:gd name="T43" fmla="*/ 49 h 62"/>
                <a:gd name="T44" fmla="*/ 5 w 63"/>
                <a:gd name="T45" fmla="*/ 26 h 62"/>
                <a:gd name="T46" fmla="*/ 30 w 63"/>
                <a:gd name="T47" fmla="*/ 23 h 62"/>
                <a:gd name="T48" fmla="*/ 20 w 63"/>
                <a:gd name="T49" fmla="*/ 7 h 62"/>
                <a:gd name="T50" fmla="*/ 5 w 63"/>
                <a:gd name="T51" fmla="*/ 26 h 62"/>
                <a:gd name="T52" fmla="*/ 25 w 63"/>
                <a:gd name="T53" fmla="*/ 6 h 62"/>
                <a:gd name="T54" fmla="*/ 35 w 63"/>
                <a:gd name="T55" fmla="*/ 21 h 62"/>
                <a:gd name="T56" fmla="*/ 49 w 63"/>
                <a:gd name="T57" fmla="*/ 12 h 62"/>
                <a:gd name="T58" fmla="*/ 32 w 63"/>
                <a:gd name="T59" fmla="*/ 5 h 62"/>
                <a:gd name="T60" fmla="*/ 25 w 63"/>
                <a:gd name="T61" fmla="*/ 6 h 62"/>
                <a:gd name="T62" fmla="*/ 52 w 63"/>
                <a:gd name="T63" fmla="*/ 15 h 62"/>
                <a:gd name="T64" fmla="*/ 37 w 63"/>
                <a:gd name="T65" fmla="*/ 25 h 62"/>
                <a:gd name="T66" fmla="*/ 39 w 63"/>
                <a:gd name="T67" fmla="*/ 29 h 62"/>
                <a:gd name="T68" fmla="*/ 40 w 63"/>
                <a:gd name="T69" fmla="*/ 30 h 62"/>
                <a:gd name="T70" fmla="*/ 58 w 63"/>
                <a:gd name="T71" fmla="*/ 31 h 62"/>
                <a:gd name="T72" fmla="*/ 52 w 63"/>
                <a:gd name="T73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3" h="62">
                  <a:moveTo>
                    <a:pt x="32" y="62"/>
                  </a:moveTo>
                  <a:cubicBezTo>
                    <a:pt x="14" y="62"/>
                    <a:pt x="0" y="49"/>
                    <a:pt x="0" y="31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1"/>
                  </a:cubicBezTo>
                  <a:cubicBezTo>
                    <a:pt x="63" y="49"/>
                    <a:pt x="49" y="62"/>
                    <a:pt x="32" y="62"/>
                  </a:cubicBezTo>
                  <a:close/>
                  <a:moveTo>
                    <a:pt x="58" y="36"/>
                  </a:moveTo>
                  <a:cubicBezTo>
                    <a:pt x="57" y="35"/>
                    <a:pt x="50" y="33"/>
                    <a:pt x="41" y="34"/>
                  </a:cubicBezTo>
                  <a:cubicBezTo>
                    <a:pt x="45" y="44"/>
                    <a:pt x="46" y="52"/>
                    <a:pt x="46" y="53"/>
                  </a:cubicBezTo>
                  <a:cubicBezTo>
                    <a:pt x="52" y="49"/>
                    <a:pt x="57" y="43"/>
                    <a:pt x="58" y="36"/>
                  </a:cubicBezTo>
                  <a:close/>
                  <a:moveTo>
                    <a:pt x="42" y="56"/>
                  </a:moveTo>
                  <a:cubicBezTo>
                    <a:pt x="41" y="54"/>
                    <a:pt x="40" y="45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21" y="41"/>
                    <a:pt x="16" y="51"/>
                    <a:pt x="15" y="52"/>
                  </a:cubicBezTo>
                  <a:cubicBezTo>
                    <a:pt x="20" y="56"/>
                    <a:pt x="25" y="58"/>
                    <a:pt x="32" y="58"/>
                  </a:cubicBezTo>
                  <a:cubicBezTo>
                    <a:pt x="35" y="58"/>
                    <a:pt x="39" y="57"/>
                    <a:pt x="42" y="56"/>
                  </a:cubicBezTo>
                  <a:close/>
                  <a:moveTo>
                    <a:pt x="12" y="49"/>
                  </a:moveTo>
                  <a:cubicBezTo>
                    <a:pt x="12" y="48"/>
                    <a:pt x="20" y="36"/>
                    <a:pt x="33" y="32"/>
                  </a:cubicBezTo>
                  <a:cubicBezTo>
                    <a:pt x="34" y="32"/>
                    <a:pt x="34" y="31"/>
                    <a:pt x="34" y="31"/>
                  </a:cubicBezTo>
                  <a:cubicBezTo>
                    <a:pt x="34" y="30"/>
                    <a:pt x="33" y="28"/>
                    <a:pt x="32" y="27"/>
                  </a:cubicBezTo>
                  <a:cubicBezTo>
                    <a:pt x="19" y="31"/>
                    <a:pt x="6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8"/>
                    <a:pt x="8" y="44"/>
                    <a:pt x="12" y="49"/>
                  </a:cubicBezTo>
                  <a:close/>
                  <a:moveTo>
                    <a:pt x="5" y="26"/>
                  </a:moveTo>
                  <a:cubicBezTo>
                    <a:pt x="7" y="26"/>
                    <a:pt x="18" y="26"/>
                    <a:pt x="30" y="23"/>
                  </a:cubicBezTo>
                  <a:cubicBezTo>
                    <a:pt x="26" y="15"/>
                    <a:pt x="21" y="8"/>
                    <a:pt x="20" y="7"/>
                  </a:cubicBezTo>
                  <a:cubicBezTo>
                    <a:pt x="13" y="11"/>
                    <a:pt x="7" y="18"/>
                    <a:pt x="5" y="26"/>
                  </a:cubicBezTo>
                  <a:close/>
                  <a:moveTo>
                    <a:pt x="25" y="6"/>
                  </a:moveTo>
                  <a:cubicBezTo>
                    <a:pt x="26" y="7"/>
                    <a:pt x="31" y="13"/>
                    <a:pt x="35" y="21"/>
                  </a:cubicBezTo>
                  <a:cubicBezTo>
                    <a:pt x="45" y="18"/>
                    <a:pt x="49" y="12"/>
                    <a:pt x="49" y="12"/>
                  </a:cubicBezTo>
                  <a:cubicBezTo>
                    <a:pt x="44" y="7"/>
                    <a:pt x="38" y="5"/>
                    <a:pt x="32" y="5"/>
                  </a:cubicBezTo>
                  <a:cubicBezTo>
                    <a:pt x="29" y="5"/>
                    <a:pt x="27" y="5"/>
                    <a:pt x="25" y="6"/>
                  </a:cubicBezTo>
                  <a:close/>
                  <a:moveTo>
                    <a:pt x="52" y="15"/>
                  </a:moveTo>
                  <a:cubicBezTo>
                    <a:pt x="52" y="15"/>
                    <a:pt x="47" y="21"/>
                    <a:pt x="37" y="25"/>
                  </a:cubicBezTo>
                  <a:cubicBezTo>
                    <a:pt x="38" y="26"/>
                    <a:pt x="38" y="28"/>
                    <a:pt x="39" y="29"/>
                  </a:cubicBezTo>
                  <a:cubicBezTo>
                    <a:pt x="39" y="29"/>
                    <a:pt x="39" y="30"/>
                    <a:pt x="40" y="30"/>
                  </a:cubicBezTo>
                  <a:cubicBezTo>
                    <a:pt x="48" y="29"/>
                    <a:pt x="57" y="31"/>
                    <a:pt x="58" y="31"/>
                  </a:cubicBezTo>
                  <a:cubicBezTo>
                    <a:pt x="58" y="25"/>
                    <a:pt x="56" y="19"/>
                    <a:pt x="5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41" name="Freeform 175"/>
            <p:cNvSpPr>
              <a:spLocks noEditPoints="1"/>
            </p:cNvSpPr>
            <p:nvPr/>
          </p:nvSpPr>
          <p:spPr bwMode="auto">
            <a:xfrm>
              <a:off x="7635944" y="5167758"/>
              <a:ext cx="155392" cy="136333"/>
            </a:xfrm>
            <a:custGeom>
              <a:avLst/>
              <a:gdLst>
                <a:gd name="T0" fmla="*/ 65 w 65"/>
                <a:gd name="T1" fmla="*/ 19 h 57"/>
                <a:gd name="T2" fmla="*/ 47 w 65"/>
                <a:gd name="T3" fmla="*/ 0 h 57"/>
                <a:gd name="T4" fmla="*/ 32 w 65"/>
                <a:gd name="T5" fmla="*/ 6 h 57"/>
                <a:gd name="T6" fmla="*/ 18 w 65"/>
                <a:gd name="T7" fmla="*/ 0 h 57"/>
                <a:gd name="T8" fmla="*/ 0 w 65"/>
                <a:gd name="T9" fmla="*/ 19 h 57"/>
                <a:gd name="T10" fmla="*/ 6 w 65"/>
                <a:gd name="T11" fmla="*/ 33 h 57"/>
                <a:gd name="T12" fmla="*/ 6 w 65"/>
                <a:gd name="T13" fmla="*/ 33 h 57"/>
                <a:gd name="T14" fmla="*/ 26 w 65"/>
                <a:gd name="T15" fmla="*/ 53 h 57"/>
                <a:gd name="T16" fmla="*/ 32 w 65"/>
                <a:gd name="T17" fmla="*/ 57 h 57"/>
                <a:gd name="T18" fmla="*/ 39 w 65"/>
                <a:gd name="T19" fmla="*/ 53 h 57"/>
                <a:gd name="T20" fmla="*/ 59 w 65"/>
                <a:gd name="T21" fmla="*/ 33 h 57"/>
                <a:gd name="T22" fmla="*/ 59 w 65"/>
                <a:gd name="T23" fmla="*/ 33 h 57"/>
                <a:gd name="T24" fmla="*/ 65 w 65"/>
                <a:gd name="T25" fmla="*/ 19 h 57"/>
                <a:gd name="T26" fmla="*/ 54 w 65"/>
                <a:gd name="T27" fmla="*/ 27 h 57"/>
                <a:gd name="T28" fmla="*/ 33 w 65"/>
                <a:gd name="T29" fmla="*/ 47 h 57"/>
                <a:gd name="T30" fmla="*/ 32 w 65"/>
                <a:gd name="T31" fmla="*/ 48 h 57"/>
                <a:gd name="T32" fmla="*/ 32 w 65"/>
                <a:gd name="T33" fmla="*/ 47 h 57"/>
                <a:gd name="T34" fmla="*/ 11 w 65"/>
                <a:gd name="T35" fmla="*/ 27 h 57"/>
                <a:gd name="T36" fmla="*/ 8 w 65"/>
                <a:gd name="T37" fmla="*/ 19 h 57"/>
                <a:gd name="T38" fmla="*/ 18 w 65"/>
                <a:gd name="T39" fmla="*/ 8 h 57"/>
                <a:gd name="T40" fmla="*/ 26 w 65"/>
                <a:gd name="T41" fmla="*/ 11 h 57"/>
                <a:gd name="T42" fmla="*/ 32 w 65"/>
                <a:gd name="T43" fmla="*/ 18 h 57"/>
                <a:gd name="T44" fmla="*/ 39 w 65"/>
                <a:gd name="T45" fmla="*/ 11 h 57"/>
                <a:gd name="T46" fmla="*/ 47 w 65"/>
                <a:gd name="T47" fmla="*/ 8 h 57"/>
                <a:gd name="T48" fmla="*/ 57 w 65"/>
                <a:gd name="T49" fmla="*/ 19 h 57"/>
                <a:gd name="T50" fmla="*/ 54 w 65"/>
                <a:gd name="T51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7">
                  <a:moveTo>
                    <a:pt x="65" y="19"/>
                  </a:moveTo>
                  <a:cubicBezTo>
                    <a:pt x="65" y="8"/>
                    <a:pt x="57" y="0"/>
                    <a:pt x="47" y="0"/>
                  </a:cubicBezTo>
                  <a:cubicBezTo>
                    <a:pt x="41" y="0"/>
                    <a:pt x="36" y="2"/>
                    <a:pt x="32" y="6"/>
                  </a:cubicBezTo>
                  <a:cubicBezTo>
                    <a:pt x="29" y="2"/>
                    <a:pt x="24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4"/>
                    <a:pt x="2" y="29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8" y="55"/>
                    <a:pt x="30" y="57"/>
                    <a:pt x="32" y="57"/>
                  </a:cubicBezTo>
                  <a:cubicBezTo>
                    <a:pt x="35" y="57"/>
                    <a:pt x="37" y="55"/>
                    <a:pt x="39" y="5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3" y="29"/>
                    <a:pt x="65" y="24"/>
                    <a:pt x="65" y="19"/>
                  </a:cubicBezTo>
                  <a:close/>
                  <a:moveTo>
                    <a:pt x="54" y="2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8"/>
                    <a:pt x="32" y="48"/>
                  </a:cubicBezTo>
                  <a:cubicBezTo>
                    <a:pt x="32" y="48"/>
                    <a:pt x="32" y="47"/>
                    <a:pt x="32" y="4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24"/>
                    <a:pt x="8" y="22"/>
                    <a:pt x="8" y="19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2" y="8"/>
                    <a:pt x="24" y="9"/>
                    <a:pt x="26" y="11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1" y="9"/>
                    <a:pt x="43" y="8"/>
                    <a:pt x="47" y="8"/>
                  </a:cubicBezTo>
                  <a:cubicBezTo>
                    <a:pt x="52" y="8"/>
                    <a:pt x="57" y="13"/>
                    <a:pt x="57" y="19"/>
                  </a:cubicBezTo>
                  <a:cubicBezTo>
                    <a:pt x="57" y="22"/>
                    <a:pt x="56" y="24"/>
                    <a:pt x="54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42" name="Freeform 177"/>
            <p:cNvSpPr>
              <a:spLocks noEditPoints="1"/>
            </p:cNvSpPr>
            <p:nvPr/>
          </p:nvSpPr>
          <p:spPr bwMode="auto">
            <a:xfrm>
              <a:off x="7861700" y="5478539"/>
              <a:ext cx="112878" cy="115809"/>
            </a:xfrm>
            <a:custGeom>
              <a:avLst/>
              <a:gdLst>
                <a:gd name="T0" fmla="*/ 43 w 47"/>
                <a:gd name="T1" fmla="*/ 29 h 48"/>
                <a:gd name="T2" fmla="*/ 47 w 47"/>
                <a:gd name="T3" fmla="*/ 16 h 48"/>
                <a:gd name="T4" fmla="*/ 42 w 47"/>
                <a:gd name="T5" fmla="*/ 8 h 48"/>
                <a:gd name="T6" fmla="*/ 37 w 47"/>
                <a:gd name="T7" fmla="*/ 9 h 48"/>
                <a:gd name="T8" fmla="*/ 28 w 47"/>
                <a:gd name="T9" fmla="*/ 0 h 48"/>
                <a:gd name="T10" fmla="*/ 19 w 47"/>
                <a:gd name="T11" fmla="*/ 0 h 48"/>
                <a:gd name="T12" fmla="*/ 18 w 47"/>
                <a:gd name="T13" fmla="*/ 5 h 48"/>
                <a:gd name="T14" fmla="*/ 5 w 47"/>
                <a:gd name="T15" fmla="*/ 8 h 48"/>
                <a:gd name="T16" fmla="*/ 0 w 47"/>
                <a:gd name="T17" fmla="*/ 16 h 48"/>
                <a:gd name="T18" fmla="*/ 4 w 47"/>
                <a:gd name="T19" fmla="*/ 20 h 48"/>
                <a:gd name="T20" fmla="*/ 0 w 47"/>
                <a:gd name="T21" fmla="*/ 32 h 48"/>
                <a:gd name="T22" fmla="*/ 5 w 47"/>
                <a:gd name="T23" fmla="*/ 40 h 48"/>
                <a:gd name="T24" fmla="*/ 10 w 47"/>
                <a:gd name="T25" fmla="*/ 39 h 48"/>
                <a:gd name="T26" fmla="*/ 19 w 47"/>
                <a:gd name="T27" fmla="*/ 48 h 48"/>
                <a:gd name="T28" fmla="*/ 28 w 47"/>
                <a:gd name="T29" fmla="*/ 48 h 48"/>
                <a:gd name="T30" fmla="*/ 29 w 47"/>
                <a:gd name="T31" fmla="*/ 44 h 48"/>
                <a:gd name="T32" fmla="*/ 42 w 47"/>
                <a:gd name="T33" fmla="*/ 40 h 48"/>
                <a:gd name="T34" fmla="*/ 47 w 47"/>
                <a:gd name="T35" fmla="*/ 32 h 48"/>
                <a:gd name="T36" fmla="*/ 43 w 47"/>
                <a:gd name="T37" fmla="*/ 29 h 48"/>
                <a:gd name="T38" fmla="*/ 23 w 47"/>
                <a:gd name="T39" fmla="*/ 34 h 48"/>
                <a:gd name="T40" fmla="*/ 14 w 47"/>
                <a:gd name="T41" fmla="*/ 24 h 48"/>
                <a:gd name="T42" fmla="*/ 23 w 47"/>
                <a:gd name="T43" fmla="*/ 14 h 48"/>
                <a:gd name="T44" fmla="*/ 33 w 47"/>
                <a:gd name="T45" fmla="*/ 24 h 48"/>
                <a:gd name="T46" fmla="*/ 23 w 47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48">
                  <a:moveTo>
                    <a:pt x="43" y="29"/>
                  </a:moveTo>
                  <a:cubicBezTo>
                    <a:pt x="41" y="24"/>
                    <a:pt x="42" y="19"/>
                    <a:pt x="47" y="16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39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8" y="3"/>
                    <a:pt x="18" y="5"/>
                  </a:cubicBezTo>
                  <a:cubicBezTo>
                    <a:pt x="15" y="9"/>
                    <a:pt x="9" y="11"/>
                    <a:pt x="5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3" y="18"/>
                    <a:pt x="4" y="20"/>
                  </a:cubicBezTo>
                  <a:cubicBezTo>
                    <a:pt x="6" y="24"/>
                    <a:pt x="5" y="30"/>
                    <a:pt x="0" y="3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0"/>
                    <a:pt x="8" y="39"/>
                    <a:pt x="10" y="39"/>
                  </a:cubicBezTo>
                  <a:cubicBezTo>
                    <a:pt x="15" y="39"/>
                    <a:pt x="19" y="43"/>
                    <a:pt x="1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9" y="45"/>
                    <a:pt x="29" y="44"/>
                  </a:cubicBezTo>
                  <a:cubicBezTo>
                    <a:pt x="32" y="39"/>
                    <a:pt x="38" y="38"/>
                    <a:pt x="42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8" y="34"/>
                    <a:pt x="14" y="30"/>
                    <a:pt x="14" y="24"/>
                  </a:cubicBezTo>
                  <a:cubicBezTo>
                    <a:pt x="14" y="19"/>
                    <a:pt x="18" y="14"/>
                    <a:pt x="23" y="14"/>
                  </a:cubicBezTo>
                  <a:cubicBezTo>
                    <a:pt x="29" y="14"/>
                    <a:pt x="33" y="19"/>
                    <a:pt x="33" y="24"/>
                  </a:cubicBezTo>
                  <a:cubicBezTo>
                    <a:pt x="33" y="30"/>
                    <a:pt x="29" y="34"/>
                    <a:pt x="23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43" name="Freeform 178"/>
            <p:cNvSpPr>
              <a:spLocks noEditPoints="1"/>
            </p:cNvSpPr>
            <p:nvPr/>
          </p:nvSpPr>
          <p:spPr bwMode="auto">
            <a:xfrm>
              <a:off x="7234273" y="5444821"/>
              <a:ext cx="186176" cy="187642"/>
            </a:xfrm>
            <a:custGeom>
              <a:avLst/>
              <a:gdLst>
                <a:gd name="T0" fmla="*/ 67 w 127"/>
                <a:gd name="T1" fmla="*/ 0 h 128"/>
                <a:gd name="T2" fmla="*/ 55 w 127"/>
                <a:gd name="T3" fmla="*/ 13 h 128"/>
                <a:gd name="T4" fmla="*/ 67 w 127"/>
                <a:gd name="T5" fmla="*/ 25 h 128"/>
                <a:gd name="T6" fmla="*/ 39 w 127"/>
                <a:gd name="T7" fmla="*/ 56 h 128"/>
                <a:gd name="T8" fmla="*/ 11 w 127"/>
                <a:gd name="T9" fmla="*/ 56 h 128"/>
                <a:gd name="T10" fmla="*/ 32 w 127"/>
                <a:gd name="T11" fmla="*/ 79 h 128"/>
                <a:gd name="T12" fmla="*/ 0 w 127"/>
                <a:gd name="T13" fmla="*/ 123 h 128"/>
                <a:gd name="T14" fmla="*/ 0 w 127"/>
                <a:gd name="T15" fmla="*/ 128 h 128"/>
                <a:gd name="T16" fmla="*/ 5 w 127"/>
                <a:gd name="T17" fmla="*/ 128 h 128"/>
                <a:gd name="T18" fmla="*/ 49 w 127"/>
                <a:gd name="T19" fmla="*/ 93 h 128"/>
                <a:gd name="T20" fmla="*/ 72 w 127"/>
                <a:gd name="T21" fmla="*/ 116 h 128"/>
                <a:gd name="T22" fmla="*/ 72 w 127"/>
                <a:gd name="T23" fmla="*/ 88 h 128"/>
                <a:gd name="T24" fmla="*/ 103 w 127"/>
                <a:gd name="T25" fmla="*/ 61 h 128"/>
                <a:gd name="T26" fmla="*/ 114 w 127"/>
                <a:gd name="T27" fmla="*/ 72 h 128"/>
                <a:gd name="T28" fmla="*/ 127 w 127"/>
                <a:gd name="T29" fmla="*/ 61 h 128"/>
                <a:gd name="T30" fmla="*/ 67 w 127"/>
                <a:gd name="T31" fmla="*/ 0 h 128"/>
                <a:gd name="T32" fmla="*/ 55 w 127"/>
                <a:gd name="T33" fmla="*/ 69 h 128"/>
                <a:gd name="T34" fmla="*/ 47 w 127"/>
                <a:gd name="T35" fmla="*/ 61 h 128"/>
                <a:gd name="T36" fmla="*/ 75 w 127"/>
                <a:gd name="T37" fmla="*/ 33 h 128"/>
                <a:gd name="T38" fmla="*/ 83 w 127"/>
                <a:gd name="T39" fmla="*/ 41 h 128"/>
                <a:gd name="T40" fmla="*/ 55 w 127"/>
                <a:gd name="T41" fmla="*/ 6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8">
                  <a:moveTo>
                    <a:pt x="67" y="0"/>
                  </a:moveTo>
                  <a:lnTo>
                    <a:pt x="55" y="13"/>
                  </a:lnTo>
                  <a:lnTo>
                    <a:pt x="67" y="25"/>
                  </a:lnTo>
                  <a:lnTo>
                    <a:pt x="39" y="56"/>
                  </a:lnTo>
                  <a:lnTo>
                    <a:pt x="11" y="56"/>
                  </a:lnTo>
                  <a:lnTo>
                    <a:pt x="32" y="79"/>
                  </a:lnTo>
                  <a:lnTo>
                    <a:pt x="0" y="123"/>
                  </a:lnTo>
                  <a:lnTo>
                    <a:pt x="0" y="128"/>
                  </a:lnTo>
                  <a:lnTo>
                    <a:pt x="5" y="128"/>
                  </a:lnTo>
                  <a:lnTo>
                    <a:pt x="49" y="93"/>
                  </a:lnTo>
                  <a:lnTo>
                    <a:pt x="72" y="116"/>
                  </a:lnTo>
                  <a:lnTo>
                    <a:pt x="72" y="88"/>
                  </a:lnTo>
                  <a:lnTo>
                    <a:pt x="103" y="61"/>
                  </a:lnTo>
                  <a:lnTo>
                    <a:pt x="114" y="72"/>
                  </a:lnTo>
                  <a:lnTo>
                    <a:pt x="127" y="61"/>
                  </a:lnTo>
                  <a:lnTo>
                    <a:pt x="67" y="0"/>
                  </a:lnTo>
                  <a:close/>
                  <a:moveTo>
                    <a:pt x="55" y="69"/>
                  </a:moveTo>
                  <a:lnTo>
                    <a:pt x="47" y="61"/>
                  </a:lnTo>
                  <a:lnTo>
                    <a:pt x="75" y="33"/>
                  </a:lnTo>
                  <a:lnTo>
                    <a:pt x="83" y="41"/>
                  </a:lnTo>
                  <a:lnTo>
                    <a:pt x="55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44" name="Freeform 179"/>
            <p:cNvSpPr>
              <a:spLocks noEditPoints="1"/>
            </p:cNvSpPr>
            <p:nvPr/>
          </p:nvSpPr>
          <p:spPr bwMode="auto">
            <a:xfrm>
              <a:off x="7219613" y="5016763"/>
              <a:ext cx="136334" cy="139266"/>
            </a:xfrm>
            <a:custGeom>
              <a:avLst/>
              <a:gdLst>
                <a:gd name="T0" fmla="*/ 57 w 57"/>
                <a:gd name="T1" fmla="*/ 29 h 58"/>
                <a:gd name="T2" fmla="*/ 28 w 57"/>
                <a:gd name="T3" fmla="*/ 58 h 58"/>
                <a:gd name="T4" fmla="*/ 0 w 57"/>
                <a:gd name="T5" fmla="*/ 29 h 58"/>
                <a:gd name="T6" fmla="*/ 28 w 57"/>
                <a:gd name="T7" fmla="*/ 0 h 58"/>
                <a:gd name="T8" fmla="*/ 57 w 57"/>
                <a:gd name="T9" fmla="*/ 29 h 58"/>
                <a:gd name="T10" fmla="*/ 5 w 57"/>
                <a:gd name="T11" fmla="*/ 29 h 58"/>
                <a:gd name="T12" fmla="*/ 28 w 57"/>
                <a:gd name="T13" fmla="*/ 52 h 58"/>
                <a:gd name="T14" fmla="*/ 52 w 57"/>
                <a:gd name="T15" fmla="*/ 29 h 58"/>
                <a:gd name="T16" fmla="*/ 28 w 57"/>
                <a:gd name="T17" fmla="*/ 6 h 58"/>
                <a:gd name="T18" fmla="*/ 5 w 57"/>
                <a:gd name="T19" fmla="*/ 29 h 58"/>
                <a:gd name="T20" fmla="*/ 31 w 57"/>
                <a:gd name="T21" fmla="*/ 12 h 58"/>
                <a:gd name="T22" fmla="*/ 45 w 57"/>
                <a:gd name="T23" fmla="*/ 26 h 58"/>
                <a:gd name="T24" fmla="*/ 45 w 57"/>
                <a:gd name="T25" fmla="*/ 31 h 58"/>
                <a:gd name="T26" fmla="*/ 40 w 57"/>
                <a:gd name="T27" fmla="*/ 31 h 58"/>
                <a:gd name="T28" fmla="*/ 32 w 57"/>
                <a:gd name="T29" fmla="*/ 23 h 58"/>
                <a:gd name="T30" fmla="*/ 32 w 57"/>
                <a:gd name="T31" fmla="*/ 43 h 58"/>
                <a:gd name="T32" fmla="*/ 28 w 57"/>
                <a:gd name="T33" fmla="*/ 47 h 58"/>
                <a:gd name="T34" fmla="*/ 25 w 57"/>
                <a:gd name="T35" fmla="*/ 43 h 58"/>
                <a:gd name="T36" fmla="*/ 25 w 57"/>
                <a:gd name="T37" fmla="*/ 23 h 58"/>
                <a:gd name="T38" fmla="*/ 17 w 57"/>
                <a:gd name="T39" fmla="*/ 31 h 58"/>
                <a:gd name="T40" fmla="*/ 12 w 57"/>
                <a:gd name="T41" fmla="*/ 31 h 58"/>
                <a:gd name="T42" fmla="*/ 11 w 57"/>
                <a:gd name="T43" fmla="*/ 29 h 58"/>
                <a:gd name="T44" fmla="*/ 12 w 57"/>
                <a:gd name="T45" fmla="*/ 26 h 58"/>
                <a:gd name="T46" fmla="*/ 26 w 57"/>
                <a:gd name="T47" fmla="*/ 12 h 58"/>
                <a:gd name="T48" fmla="*/ 31 w 57"/>
                <a:gd name="T4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58">
                  <a:moveTo>
                    <a:pt x="57" y="29"/>
                  </a:move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44" y="0"/>
                    <a:pt x="57" y="13"/>
                    <a:pt x="57" y="29"/>
                  </a:cubicBezTo>
                  <a:close/>
                  <a:moveTo>
                    <a:pt x="5" y="29"/>
                  </a:moveTo>
                  <a:cubicBezTo>
                    <a:pt x="5" y="42"/>
                    <a:pt x="16" y="52"/>
                    <a:pt x="28" y="52"/>
                  </a:cubicBezTo>
                  <a:cubicBezTo>
                    <a:pt x="41" y="52"/>
                    <a:pt x="52" y="42"/>
                    <a:pt x="52" y="29"/>
                  </a:cubicBezTo>
                  <a:cubicBezTo>
                    <a:pt x="52" y="16"/>
                    <a:pt x="41" y="6"/>
                    <a:pt x="28" y="6"/>
                  </a:cubicBezTo>
                  <a:cubicBezTo>
                    <a:pt x="16" y="6"/>
                    <a:pt x="5" y="16"/>
                    <a:pt x="5" y="29"/>
                  </a:cubicBezTo>
                  <a:close/>
                  <a:moveTo>
                    <a:pt x="31" y="12"/>
                  </a:moveTo>
                  <a:cubicBezTo>
                    <a:pt x="45" y="26"/>
                    <a:pt x="45" y="26"/>
                    <a:pt x="45" y="26"/>
                  </a:cubicBezTo>
                  <a:cubicBezTo>
                    <a:pt x="47" y="28"/>
                    <a:pt x="47" y="30"/>
                    <a:pt x="45" y="31"/>
                  </a:cubicBezTo>
                  <a:cubicBezTo>
                    <a:pt x="44" y="33"/>
                    <a:pt x="42" y="33"/>
                    <a:pt x="40" y="31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5"/>
                    <a:pt x="30" y="47"/>
                    <a:pt x="28" y="47"/>
                  </a:cubicBezTo>
                  <a:cubicBezTo>
                    <a:pt x="26" y="47"/>
                    <a:pt x="25" y="45"/>
                    <a:pt x="25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5" y="33"/>
                    <a:pt x="13" y="33"/>
                    <a:pt x="12" y="31"/>
                  </a:cubicBezTo>
                  <a:cubicBezTo>
                    <a:pt x="11" y="31"/>
                    <a:pt x="11" y="30"/>
                    <a:pt x="11" y="29"/>
                  </a:cubicBezTo>
                  <a:cubicBezTo>
                    <a:pt x="11" y="28"/>
                    <a:pt x="11" y="27"/>
                    <a:pt x="12" y="2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1"/>
                    <a:pt x="30" y="11"/>
                    <a:pt x="31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45" name="Freeform 185"/>
            <p:cNvSpPr>
              <a:spLocks noEditPoints="1"/>
            </p:cNvSpPr>
            <p:nvPr/>
          </p:nvSpPr>
          <p:spPr bwMode="auto">
            <a:xfrm>
              <a:off x="7287048" y="4197296"/>
              <a:ext cx="215495" cy="120208"/>
            </a:xfrm>
            <a:custGeom>
              <a:avLst/>
              <a:gdLst>
                <a:gd name="T0" fmla="*/ 83 w 90"/>
                <a:gd name="T1" fmla="*/ 46 h 50"/>
                <a:gd name="T2" fmla="*/ 85 w 90"/>
                <a:gd name="T3" fmla="*/ 36 h 50"/>
                <a:gd name="T4" fmla="*/ 87 w 90"/>
                <a:gd name="T5" fmla="*/ 27 h 50"/>
                <a:gd name="T6" fmla="*/ 89 w 90"/>
                <a:gd name="T7" fmla="*/ 16 h 50"/>
                <a:gd name="T8" fmla="*/ 86 w 90"/>
                <a:gd name="T9" fmla="*/ 10 h 50"/>
                <a:gd name="T10" fmla="*/ 64 w 90"/>
                <a:gd name="T11" fmla="*/ 1 h 50"/>
                <a:gd name="T12" fmla="*/ 57 w 90"/>
                <a:gd name="T13" fmla="*/ 3 h 50"/>
                <a:gd name="T14" fmla="*/ 52 w 90"/>
                <a:gd name="T15" fmla="*/ 13 h 50"/>
                <a:gd name="T16" fmla="*/ 51 w 90"/>
                <a:gd name="T17" fmla="*/ 14 h 50"/>
                <a:gd name="T18" fmla="*/ 15 w 90"/>
                <a:gd name="T19" fmla="*/ 6 h 50"/>
                <a:gd name="T20" fmla="*/ 0 w 90"/>
                <a:gd name="T21" fmla="*/ 13 h 50"/>
                <a:gd name="T22" fmla="*/ 8 w 90"/>
                <a:gd name="T23" fmla="*/ 25 h 50"/>
                <a:gd name="T24" fmla="*/ 12 w 90"/>
                <a:gd name="T25" fmla="*/ 22 h 50"/>
                <a:gd name="T26" fmla="*/ 17 w 90"/>
                <a:gd name="T27" fmla="*/ 30 h 50"/>
                <a:gd name="T28" fmla="*/ 25 w 90"/>
                <a:gd name="T29" fmla="*/ 25 h 50"/>
                <a:gd name="T30" fmla="*/ 30 w 90"/>
                <a:gd name="T31" fmla="*/ 33 h 50"/>
                <a:gd name="T32" fmla="*/ 38 w 90"/>
                <a:gd name="T33" fmla="*/ 28 h 50"/>
                <a:gd name="T34" fmla="*/ 43 w 90"/>
                <a:gd name="T35" fmla="*/ 35 h 50"/>
                <a:gd name="T36" fmla="*/ 47 w 90"/>
                <a:gd name="T37" fmla="*/ 33 h 50"/>
                <a:gd name="T38" fmla="*/ 47 w 90"/>
                <a:gd name="T39" fmla="*/ 34 h 50"/>
                <a:gd name="T40" fmla="*/ 48 w 90"/>
                <a:gd name="T41" fmla="*/ 45 h 50"/>
                <a:gd name="T42" fmla="*/ 54 w 90"/>
                <a:gd name="T43" fmla="*/ 50 h 50"/>
                <a:gd name="T44" fmla="*/ 78 w 90"/>
                <a:gd name="T45" fmla="*/ 50 h 50"/>
                <a:gd name="T46" fmla="*/ 83 w 90"/>
                <a:gd name="T47" fmla="*/ 46 h 50"/>
                <a:gd name="T48" fmla="*/ 17 w 90"/>
                <a:gd name="T49" fmla="*/ 15 h 50"/>
                <a:gd name="T50" fmla="*/ 18 w 90"/>
                <a:gd name="T51" fmla="*/ 11 h 50"/>
                <a:gd name="T52" fmla="*/ 49 w 90"/>
                <a:gd name="T53" fmla="*/ 17 h 50"/>
                <a:gd name="T54" fmla="*/ 48 w 90"/>
                <a:gd name="T55" fmla="*/ 22 h 50"/>
                <a:gd name="T56" fmla="*/ 17 w 90"/>
                <a:gd name="T57" fmla="*/ 15 h 50"/>
                <a:gd name="T58" fmla="*/ 73 w 90"/>
                <a:gd name="T59" fmla="*/ 45 h 50"/>
                <a:gd name="T60" fmla="*/ 69 w 90"/>
                <a:gd name="T61" fmla="*/ 44 h 50"/>
                <a:gd name="T62" fmla="*/ 67 w 90"/>
                <a:gd name="T63" fmla="*/ 41 h 50"/>
                <a:gd name="T64" fmla="*/ 73 w 90"/>
                <a:gd name="T65" fmla="*/ 14 h 50"/>
                <a:gd name="T66" fmla="*/ 75 w 90"/>
                <a:gd name="T67" fmla="*/ 12 h 50"/>
                <a:gd name="T68" fmla="*/ 80 w 90"/>
                <a:gd name="T69" fmla="*/ 13 h 50"/>
                <a:gd name="T70" fmla="*/ 82 w 90"/>
                <a:gd name="T71" fmla="*/ 16 h 50"/>
                <a:gd name="T72" fmla="*/ 76 w 90"/>
                <a:gd name="T73" fmla="*/ 43 h 50"/>
                <a:gd name="T74" fmla="*/ 73 w 90"/>
                <a:gd name="T75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0" h="50">
                  <a:moveTo>
                    <a:pt x="83" y="4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86" y="33"/>
                    <a:pt x="87" y="29"/>
                    <a:pt x="87" y="27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4"/>
                    <a:pt x="88" y="11"/>
                    <a:pt x="86" y="1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2" y="0"/>
                    <a:pt x="59" y="1"/>
                    <a:pt x="57" y="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1" y="13"/>
                    <a:pt x="51" y="13"/>
                    <a:pt x="51" y="1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4"/>
                    <a:pt x="47" y="34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9" y="48"/>
                    <a:pt x="51" y="50"/>
                    <a:pt x="54" y="5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80" y="50"/>
                    <a:pt x="83" y="48"/>
                    <a:pt x="83" y="46"/>
                  </a:cubicBezTo>
                  <a:close/>
                  <a:moveTo>
                    <a:pt x="17" y="15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22"/>
                    <a:pt x="48" y="22"/>
                    <a:pt x="48" y="22"/>
                  </a:cubicBezTo>
                  <a:lnTo>
                    <a:pt x="17" y="15"/>
                  </a:lnTo>
                  <a:close/>
                  <a:moveTo>
                    <a:pt x="73" y="45"/>
                  </a:moveTo>
                  <a:cubicBezTo>
                    <a:pt x="69" y="44"/>
                    <a:pt x="69" y="44"/>
                    <a:pt x="69" y="44"/>
                  </a:cubicBezTo>
                  <a:cubicBezTo>
                    <a:pt x="67" y="44"/>
                    <a:pt x="67" y="42"/>
                    <a:pt x="67" y="41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3"/>
                    <a:pt x="74" y="12"/>
                    <a:pt x="75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3"/>
                    <a:pt x="82" y="15"/>
                    <a:pt x="82" y="16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4"/>
                    <a:pt x="74" y="45"/>
                    <a:pt x="73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46" name="Freeform 186"/>
            <p:cNvSpPr>
              <a:spLocks noEditPoints="1"/>
            </p:cNvSpPr>
            <p:nvPr/>
          </p:nvSpPr>
          <p:spPr bwMode="auto">
            <a:xfrm>
              <a:off x="7839711" y="2380980"/>
              <a:ext cx="155392" cy="153925"/>
            </a:xfrm>
            <a:custGeom>
              <a:avLst/>
              <a:gdLst>
                <a:gd name="T0" fmla="*/ 0 w 65"/>
                <a:gd name="T1" fmla="*/ 32 h 64"/>
                <a:gd name="T2" fmla="*/ 65 w 65"/>
                <a:gd name="T3" fmla="*/ 32 h 64"/>
                <a:gd name="T4" fmla="*/ 51 w 65"/>
                <a:gd name="T5" fmla="*/ 42 h 64"/>
                <a:gd name="T6" fmla="*/ 60 w 65"/>
                <a:gd name="T7" fmla="*/ 34 h 64"/>
                <a:gd name="T8" fmla="*/ 51 w 65"/>
                <a:gd name="T9" fmla="*/ 42 h 64"/>
                <a:gd name="T10" fmla="*/ 13 w 65"/>
                <a:gd name="T11" fmla="*/ 30 h 64"/>
                <a:gd name="T12" fmla="*/ 7 w 65"/>
                <a:gd name="T13" fmla="*/ 21 h 64"/>
                <a:gd name="T14" fmla="*/ 46 w 65"/>
                <a:gd name="T15" fmla="*/ 21 h 64"/>
                <a:gd name="T16" fmla="*/ 35 w 65"/>
                <a:gd name="T17" fmla="*/ 30 h 64"/>
                <a:gd name="T18" fmla="*/ 46 w 65"/>
                <a:gd name="T19" fmla="*/ 21 h 64"/>
                <a:gd name="T20" fmla="*/ 35 w 65"/>
                <a:gd name="T21" fmla="*/ 4 h 64"/>
                <a:gd name="T22" fmla="*/ 42 w 65"/>
                <a:gd name="T23" fmla="*/ 11 h 64"/>
                <a:gd name="T24" fmla="*/ 35 w 65"/>
                <a:gd name="T25" fmla="*/ 17 h 64"/>
                <a:gd name="T26" fmla="*/ 27 w 65"/>
                <a:gd name="T27" fmla="*/ 6 h 64"/>
                <a:gd name="T28" fmla="*/ 30 w 65"/>
                <a:gd name="T29" fmla="*/ 17 h 64"/>
                <a:gd name="T30" fmla="*/ 23 w 65"/>
                <a:gd name="T31" fmla="*/ 11 h 64"/>
                <a:gd name="T32" fmla="*/ 30 w 65"/>
                <a:gd name="T33" fmla="*/ 30 h 64"/>
                <a:gd name="T34" fmla="*/ 19 w 65"/>
                <a:gd name="T35" fmla="*/ 21 h 64"/>
                <a:gd name="T36" fmla="*/ 7 w 65"/>
                <a:gd name="T37" fmla="*/ 42 h 64"/>
                <a:gd name="T38" fmla="*/ 13 w 65"/>
                <a:gd name="T39" fmla="*/ 34 h 64"/>
                <a:gd name="T40" fmla="*/ 7 w 65"/>
                <a:gd name="T41" fmla="*/ 42 h 64"/>
                <a:gd name="T42" fmla="*/ 30 w 65"/>
                <a:gd name="T43" fmla="*/ 34 h 64"/>
                <a:gd name="T44" fmla="*/ 19 w 65"/>
                <a:gd name="T45" fmla="*/ 42 h 64"/>
                <a:gd name="T46" fmla="*/ 30 w 65"/>
                <a:gd name="T47" fmla="*/ 47 h 64"/>
                <a:gd name="T48" fmla="*/ 27 w 65"/>
                <a:gd name="T49" fmla="*/ 58 h 64"/>
                <a:gd name="T50" fmla="*/ 20 w 65"/>
                <a:gd name="T51" fmla="*/ 47 h 64"/>
                <a:gd name="T52" fmla="*/ 42 w 65"/>
                <a:gd name="T53" fmla="*/ 52 h 64"/>
                <a:gd name="T54" fmla="*/ 35 w 65"/>
                <a:gd name="T55" fmla="*/ 59 h 64"/>
                <a:gd name="T56" fmla="*/ 45 w 65"/>
                <a:gd name="T57" fmla="*/ 47 h 64"/>
                <a:gd name="T58" fmla="*/ 35 w 65"/>
                <a:gd name="T59" fmla="*/ 42 h 64"/>
                <a:gd name="T60" fmla="*/ 47 w 65"/>
                <a:gd name="T61" fmla="*/ 34 h 64"/>
                <a:gd name="T62" fmla="*/ 35 w 65"/>
                <a:gd name="T63" fmla="*/ 42 h 64"/>
                <a:gd name="T64" fmla="*/ 51 w 65"/>
                <a:gd name="T65" fmla="*/ 21 h 64"/>
                <a:gd name="T66" fmla="*/ 60 w 65"/>
                <a:gd name="T67" fmla="*/ 30 h 64"/>
                <a:gd name="T68" fmla="*/ 56 w 65"/>
                <a:gd name="T69" fmla="*/ 17 h 64"/>
                <a:gd name="T70" fmla="*/ 44 w 65"/>
                <a:gd name="T71" fmla="*/ 7 h 64"/>
                <a:gd name="T72" fmla="*/ 56 w 65"/>
                <a:gd name="T73" fmla="*/ 17 h 64"/>
                <a:gd name="T74" fmla="*/ 20 w 65"/>
                <a:gd name="T75" fmla="*/ 7 h 64"/>
                <a:gd name="T76" fmla="*/ 9 w 65"/>
                <a:gd name="T77" fmla="*/ 17 h 64"/>
                <a:gd name="T78" fmla="*/ 9 w 65"/>
                <a:gd name="T79" fmla="*/ 47 h 64"/>
                <a:gd name="T80" fmla="*/ 20 w 65"/>
                <a:gd name="T81" fmla="*/ 57 h 64"/>
                <a:gd name="T82" fmla="*/ 9 w 65"/>
                <a:gd name="T83" fmla="*/ 47 h 64"/>
                <a:gd name="T84" fmla="*/ 44 w 65"/>
                <a:gd name="T85" fmla="*/ 57 h 64"/>
                <a:gd name="T86" fmla="*/ 56 w 65"/>
                <a:gd name="T87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" h="64"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4"/>
                    <a:pt x="32" y="64"/>
                  </a:cubicBezTo>
                  <a:cubicBezTo>
                    <a:pt x="50" y="64"/>
                    <a:pt x="65" y="49"/>
                    <a:pt x="65" y="32"/>
                  </a:cubicBezTo>
                  <a:cubicBezTo>
                    <a:pt x="65" y="14"/>
                    <a:pt x="50" y="0"/>
                    <a:pt x="32" y="0"/>
                  </a:cubicBezTo>
                  <a:close/>
                  <a:moveTo>
                    <a:pt x="51" y="42"/>
                  </a:moveTo>
                  <a:cubicBezTo>
                    <a:pt x="51" y="40"/>
                    <a:pt x="52" y="37"/>
                    <a:pt x="52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7"/>
                    <a:pt x="59" y="40"/>
                    <a:pt x="58" y="42"/>
                  </a:cubicBezTo>
                  <a:lnTo>
                    <a:pt x="51" y="42"/>
                  </a:lnTo>
                  <a:close/>
                  <a:moveTo>
                    <a:pt x="14" y="21"/>
                  </a:moveTo>
                  <a:cubicBezTo>
                    <a:pt x="14" y="24"/>
                    <a:pt x="13" y="27"/>
                    <a:pt x="13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27"/>
                    <a:pt x="6" y="24"/>
                    <a:pt x="7" y="21"/>
                  </a:cubicBezTo>
                  <a:lnTo>
                    <a:pt x="14" y="21"/>
                  </a:lnTo>
                  <a:close/>
                  <a:moveTo>
                    <a:pt x="46" y="21"/>
                  </a:moveTo>
                  <a:cubicBezTo>
                    <a:pt x="47" y="24"/>
                    <a:pt x="47" y="27"/>
                    <a:pt x="47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21"/>
                    <a:pt x="35" y="21"/>
                    <a:pt x="35" y="21"/>
                  </a:cubicBezTo>
                  <a:lnTo>
                    <a:pt x="46" y="21"/>
                  </a:lnTo>
                  <a:close/>
                  <a:moveTo>
                    <a:pt x="35" y="17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36" y="5"/>
                    <a:pt x="37" y="5"/>
                    <a:pt x="38" y="6"/>
                  </a:cubicBezTo>
                  <a:cubicBezTo>
                    <a:pt x="39" y="7"/>
                    <a:pt x="41" y="9"/>
                    <a:pt x="42" y="11"/>
                  </a:cubicBezTo>
                  <a:cubicBezTo>
                    <a:pt x="43" y="13"/>
                    <a:pt x="44" y="15"/>
                    <a:pt x="4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  <a:moveTo>
                    <a:pt x="23" y="11"/>
                  </a:moveTo>
                  <a:cubicBezTo>
                    <a:pt x="24" y="9"/>
                    <a:pt x="26" y="7"/>
                    <a:pt x="27" y="6"/>
                  </a:cubicBezTo>
                  <a:cubicBezTo>
                    <a:pt x="28" y="5"/>
                    <a:pt x="29" y="5"/>
                    <a:pt x="30" y="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5"/>
                    <a:pt x="22" y="13"/>
                    <a:pt x="23" y="11"/>
                  </a:cubicBezTo>
                  <a:close/>
                  <a:moveTo>
                    <a:pt x="30" y="21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27"/>
                    <a:pt x="18" y="24"/>
                    <a:pt x="19" y="21"/>
                  </a:cubicBezTo>
                  <a:lnTo>
                    <a:pt x="30" y="21"/>
                  </a:lnTo>
                  <a:close/>
                  <a:moveTo>
                    <a:pt x="7" y="42"/>
                  </a:moveTo>
                  <a:cubicBezTo>
                    <a:pt x="6" y="40"/>
                    <a:pt x="5" y="37"/>
                    <a:pt x="5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7"/>
                    <a:pt x="14" y="40"/>
                    <a:pt x="14" y="42"/>
                  </a:cubicBezTo>
                  <a:lnTo>
                    <a:pt x="7" y="42"/>
                  </a:lnTo>
                  <a:close/>
                  <a:moveTo>
                    <a:pt x="18" y="34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0"/>
                    <a:pt x="18" y="37"/>
                    <a:pt x="18" y="34"/>
                  </a:cubicBezTo>
                  <a:close/>
                  <a:moveTo>
                    <a:pt x="30" y="47"/>
                  </a:moveTo>
                  <a:cubicBezTo>
                    <a:pt x="30" y="59"/>
                    <a:pt x="30" y="59"/>
                    <a:pt x="30" y="59"/>
                  </a:cubicBezTo>
                  <a:cubicBezTo>
                    <a:pt x="29" y="59"/>
                    <a:pt x="28" y="58"/>
                    <a:pt x="27" y="58"/>
                  </a:cubicBezTo>
                  <a:cubicBezTo>
                    <a:pt x="26" y="57"/>
                    <a:pt x="24" y="55"/>
                    <a:pt x="23" y="52"/>
                  </a:cubicBezTo>
                  <a:cubicBezTo>
                    <a:pt x="22" y="51"/>
                    <a:pt x="21" y="49"/>
                    <a:pt x="20" y="47"/>
                  </a:cubicBezTo>
                  <a:cubicBezTo>
                    <a:pt x="30" y="47"/>
                    <a:pt x="30" y="47"/>
                    <a:pt x="30" y="47"/>
                  </a:cubicBezTo>
                  <a:close/>
                  <a:moveTo>
                    <a:pt x="42" y="52"/>
                  </a:moveTo>
                  <a:cubicBezTo>
                    <a:pt x="41" y="55"/>
                    <a:pt x="39" y="57"/>
                    <a:pt x="38" y="58"/>
                  </a:cubicBezTo>
                  <a:cubicBezTo>
                    <a:pt x="37" y="58"/>
                    <a:pt x="36" y="59"/>
                    <a:pt x="35" y="59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4" y="49"/>
                    <a:pt x="43" y="51"/>
                    <a:pt x="42" y="52"/>
                  </a:cubicBezTo>
                  <a:close/>
                  <a:moveTo>
                    <a:pt x="35" y="42"/>
                  </a:moveTo>
                  <a:cubicBezTo>
                    <a:pt x="35" y="34"/>
                    <a:pt x="35" y="34"/>
                    <a:pt x="35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7"/>
                    <a:pt x="47" y="40"/>
                    <a:pt x="46" y="42"/>
                  </a:cubicBezTo>
                  <a:lnTo>
                    <a:pt x="35" y="42"/>
                  </a:lnTo>
                  <a:close/>
                  <a:moveTo>
                    <a:pt x="52" y="30"/>
                  </a:moveTo>
                  <a:cubicBezTo>
                    <a:pt x="52" y="27"/>
                    <a:pt x="51" y="24"/>
                    <a:pt x="51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9" y="24"/>
                    <a:pt x="60" y="27"/>
                    <a:pt x="60" y="30"/>
                  </a:cubicBezTo>
                  <a:lnTo>
                    <a:pt x="52" y="30"/>
                  </a:lnTo>
                  <a:close/>
                  <a:moveTo>
                    <a:pt x="56" y="17"/>
                  </a:moveTo>
                  <a:cubicBezTo>
                    <a:pt x="50" y="17"/>
                    <a:pt x="50" y="17"/>
                    <a:pt x="50" y="17"/>
                  </a:cubicBezTo>
                  <a:cubicBezTo>
                    <a:pt x="48" y="13"/>
                    <a:pt x="47" y="9"/>
                    <a:pt x="44" y="7"/>
                  </a:cubicBezTo>
                  <a:cubicBezTo>
                    <a:pt x="47" y="8"/>
                    <a:pt x="50" y="10"/>
                    <a:pt x="52" y="12"/>
                  </a:cubicBezTo>
                  <a:cubicBezTo>
                    <a:pt x="54" y="14"/>
                    <a:pt x="55" y="15"/>
                    <a:pt x="56" y="17"/>
                  </a:cubicBezTo>
                  <a:close/>
                  <a:moveTo>
                    <a:pt x="13" y="12"/>
                  </a:moveTo>
                  <a:cubicBezTo>
                    <a:pt x="15" y="10"/>
                    <a:pt x="18" y="8"/>
                    <a:pt x="20" y="7"/>
                  </a:cubicBezTo>
                  <a:cubicBezTo>
                    <a:pt x="18" y="9"/>
                    <a:pt x="17" y="13"/>
                    <a:pt x="15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5"/>
                    <a:pt x="11" y="14"/>
                    <a:pt x="13" y="12"/>
                  </a:cubicBezTo>
                  <a:close/>
                  <a:moveTo>
                    <a:pt x="9" y="47"/>
                  </a:moveTo>
                  <a:cubicBezTo>
                    <a:pt x="15" y="47"/>
                    <a:pt x="15" y="47"/>
                    <a:pt x="15" y="47"/>
                  </a:cubicBezTo>
                  <a:cubicBezTo>
                    <a:pt x="17" y="51"/>
                    <a:pt x="18" y="54"/>
                    <a:pt x="20" y="57"/>
                  </a:cubicBezTo>
                  <a:cubicBezTo>
                    <a:pt x="18" y="55"/>
                    <a:pt x="15" y="54"/>
                    <a:pt x="13" y="51"/>
                  </a:cubicBezTo>
                  <a:cubicBezTo>
                    <a:pt x="11" y="50"/>
                    <a:pt x="10" y="48"/>
                    <a:pt x="9" y="47"/>
                  </a:cubicBezTo>
                  <a:close/>
                  <a:moveTo>
                    <a:pt x="52" y="51"/>
                  </a:moveTo>
                  <a:cubicBezTo>
                    <a:pt x="50" y="54"/>
                    <a:pt x="47" y="55"/>
                    <a:pt x="44" y="57"/>
                  </a:cubicBezTo>
                  <a:cubicBezTo>
                    <a:pt x="47" y="54"/>
                    <a:pt x="48" y="51"/>
                    <a:pt x="50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8"/>
                    <a:pt x="54" y="50"/>
                    <a:pt x="52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47" name="Freeform 194"/>
            <p:cNvSpPr>
              <a:spLocks noEditPoints="1"/>
            </p:cNvSpPr>
            <p:nvPr/>
          </p:nvSpPr>
          <p:spPr bwMode="auto">
            <a:xfrm>
              <a:off x="8229655" y="5535711"/>
              <a:ext cx="143663" cy="146595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1 h 61"/>
                <a:gd name="T4" fmla="*/ 30 w 60"/>
                <a:gd name="T5" fmla="*/ 61 h 61"/>
                <a:gd name="T6" fmla="*/ 60 w 60"/>
                <a:gd name="T7" fmla="*/ 31 h 61"/>
                <a:gd name="T8" fmla="*/ 30 w 60"/>
                <a:gd name="T9" fmla="*/ 0 h 61"/>
                <a:gd name="T10" fmla="*/ 30 w 60"/>
                <a:gd name="T11" fmla="*/ 55 h 61"/>
                <a:gd name="T12" fmla="*/ 5 w 60"/>
                <a:gd name="T13" fmla="*/ 31 h 61"/>
                <a:gd name="T14" fmla="*/ 30 w 60"/>
                <a:gd name="T15" fmla="*/ 6 h 61"/>
                <a:gd name="T16" fmla="*/ 55 w 60"/>
                <a:gd name="T17" fmla="*/ 31 h 61"/>
                <a:gd name="T18" fmla="*/ 30 w 60"/>
                <a:gd name="T19" fmla="*/ 55 h 61"/>
                <a:gd name="T20" fmla="*/ 26 w 60"/>
                <a:gd name="T21" fmla="*/ 15 h 61"/>
                <a:gd name="T22" fmla="*/ 34 w 60"/>
                <a:gd name="T23" fmla="*/ 15 h 61"/>
                <a:gd name="T24" fmla="*/ 34 w 60"/>
                <a:gd name="T25" fmla="*/ 23 h 61"/>
                <a:gd name="T26" fmla="*/ 26 w 60"/>
                <a:gd name="T27" fmla="*/ 23 h 61"/>
                <a:gd name="T28" fmla="*/ 26 w 60"/>
                <a:gd name="T29" fmla="*/ 15 h 61"/>
                <a:gd name="T30" fmla="*/ 38 w 60"/>
                <a:gd name="T31" fmla="*/ 46 h 61"/>
                <a:gd name="T32" fmla="*/ 22 w 60"/>
                <a:gd name="T33" fmla="*/ 46 h 61"/>
                <a:gd name="T34" fmla="*/ 22 w 60"/>
                <a:gd name="T35" fmla="*/ 42 h 61"/>
                <a:gd name="T36" fmla="*/ 26 w 60"/>
                <a:gd name="T37" fmla="*/ 42 h 61"/>
                <a:gd name="T38" fmla="*/ 26 w 60"/>
                <a:gd name="T39" fmla="*/ 31 h 61"/>
                <a:gd name="T40" fmla="*/ 22 w 60"/>
                <a:gd name="T41" fmla="*/ 31 h 61"/>
                <a:gd name="T42" fmla="*/ 22 w 60"/>
                <a:gd name="T43" fmla="*/ 27 h 61"/>
                <a:gd name="T44" fmla="*/ 34 w 60"/>
                <a:gd name="T45" fmla="*/ 27 h 61"/>
                <a:gd name="T46" fmla="*/ 34 w 60"/>
                <a:gd name="T47" fmla="*/ 42 h 61"/>
                <a:gd name="T48" fmla="*/ 38 w 60"/>
                <a:gd name="T49" fmla="*/ 42 h 61"/>
                <a:gd name="T50" fmla="*/ 38 w 60"/>
                <a:gd name="T51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47"/>
                    <a:pt x="13" y="61"/>
                    <a:pt x="30" y="61"/>
                  </a:cubicBezTo>
                  <a:cubicBezTo>
                    <a:pt x="47" y="61"/>
                    <a:pt x="60" y="47"/>
                    <a:pt x="60" y="31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5"/>
                  </a:moveTo>
                  <a:cubicBezTo>
                    <a:pt x="16" y="55"/>
                    <a:pt x="5" y="44"/>
                    <a:pt x="5" y="31"/>
                  </a:cubicBezTo>
                  <a:cubicBezTo>
                    <a:pt x="5" y="17"/>
                    <a:pt x="16" y="6"/>
                    <a:pt x="30" y="6"/>
                  </a:cubicBezTo>
                  <a:cubicBezTo>
                    <a:pt x="44" y="6"/>
                    <a:pt x="55" y="17"/>
                    <a:pt x="55" y="31"/>
                  </a:cubicBezTo>
                  <a:cubicBezTo>
                    <a:pt x="55" y="44"/>
                    <a:pt x="44" y="55"/>
                    <a:pt x="30" y="55"/>
                  </a:cubicBezTo>
                  <a:close/>
                  <a:moveTo>
                    <a:pt x="26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15"/>
                  </a:lnTo>
                  <a:close/>
                  <a:moveTo>
                    <a:pt x="38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8" y="42"/>
                    <a:pt x="38" y="42"/>
                    <a:pt x="38" y="42"/>
                  </a:cubicBezTo>
                  <a:lnTo>
                    <a:pt x="38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48" name="Freeform 196"/>
            <p:cNvSpPr>
              <a:spLocks noEditPoints="1"/>
            </p:cNvSpPr>
            <p:nvPr/>
          </p:nvSpPr>
          <p:spPr bwMode="auto">
            <a:xfrm>
              <a:off x="7382335" y="5855288"/>
              <a:ext cx="165653" cy="164187"/>
            </a:xfrm>
            <a:custGeom>
              <a:avLst/>
              <a:gdLst>
                <a:gd name="T0" fmla="*/ 35 w 69"/>
                <a:gd name="T1" fmla="*/ 0 h 69"/>
                <a:gd name="T2" fmla="*/ 0 w 69"/>
                <a:gd name="T3" fmla="*/ 35 h 69"/>
                <a:gd name="T4" fmla="*/ 35 w 69"/>
                <a:gd name="T5" fmla="*/ 69 h 69"/>
                <a:gd name="T6" fmla="*/ 69 w 69"/>
                <a:gd name="T7" fmla="*/ 35 h 69"/>
                <a:gd name="T8" fmla="*/ 35 w 69"/>
                <a:gd name="T9" fmla="*/ 0 h 69"/>
                <a:gd name="T10" fmla="*/ 55 w 69"/>
                <a:gd name="T11" fmla="*/ 30 h 69"/>
                <a:gd name="T12" fmla="*/ 36 w 69"/>
                <a:gd name="T13" fmla="*/ 56 h 69"/>
                <a:gd name="T14" fmla="*/ 28 w 69"/>
                <a:gd name="T15" fmla="*/ 52 h 69"/>
                <a:gd name="T16" fmla="*/ 21 w 69"/>
                <a:gd name="T17" fmla="*/ 32 h 69"/>
                <a:gd name="T18" fmla="*/ 16 w 69"/>
                <a:gd name="T19" fmla="*/ 33 h 69"/>
                <a:gd name="T20" fmla="*/ 14 w 69"/>
                <a:gd name="T21" fmla="*/ 31 h 69"/>
                <a:gd name="T22" fmla="*/ 27 w 69"/>
                <a:gd name="T23" fmla="*/ 22 h 69"/>
                <a:gd name="T24" fmla="*/ 34 w 69"/>
                <a:gd name="T25" fmla="*/ 36 h 69"/>
                <a:gd name="T26" fmla="*/ 37 w 69"/>
                <a:gd name="T27" fmla="*/ 44 h 69"/>
                <a:gd name="T28" fmla="*/ 43 w 69"/>
                <a:gd name="T29" fmla="*/ 36 h 69"/>
                <a:gd name="T30" fmla="*/ 38 w 69"/>
                <a:gd name="T31" fmla="*/ 31 h 69"/>
                <a:gd name="T32" fmla="*/ 55 w 69"/>
                <a:gd name="T33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4"/>
                    <a:pt x="16" y="69"/>
                    <a:pt x="35" y="69"/>
                  </a:cubicBezTo>
                  <a:cubicBezTo>
                    <a:pt x="54" y="69"/>
                    <a:pt x="69" y="54"/>
                    <a:pt x="69" y="35"/>
                  </a:cubicBezTo>
                  <a:cubicBezTo>
                    <a:pt x="69" y="16"/>
                    <a:pt x="54" y="0"/>
                    <a:pt x="35" y="0"/>
                  </a:cubicBezTo>
                  <a:close/>
                  <a:moveTo>
                    <a:pt x="55" y="30"/>
                  </a:moveTo>
                  <a:cubicBezTo>
                    <a:pt x="53" y="43"/>
                    <a:pt x="40" y="54"/>
                    <a:pt x="36" y="56"/>
                  </a:cubicBezTo>
                  <a:cubicBezTo>
                    <a:pt x="32" y="58"/>
                    <a:pt x="29" y="55"/>
                    <a:pt x="28" y="52"/>
                  </a:cubicBezTo>
                  <a:cubicBezTo>
                    <a:pt x="26" y="49"/>
                    <a:pt x="22" y="33"/>
                    <a:pt x="21" y="32"/>
                  </a:cubicBezTo>
                  <a:cubicBezTo>
                    <a:pt x="19" y="30"/>
                    <a:pt x="16" y="33"/>
                    <a:pt x="16" y="33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21" y="23"/>
                    <a:pt x="27" y="22"/>
                  </a:cubicBezTo>
                  <a:cubicBezTo>
                    <a:pt x="32" y="21"/>
                    <a:pt x="32" y="30"/>
                    <a:pt x="34" y="36"/>
                  </a:cubicBezTo>
                  <a:cubicBezTo>
                    <a:pt x="35" y="41"/>
                    <a:pt x="36" y="44"/>
                    <a:pt x="37" y="44"/>
                  </a:cubicBezTo>
                  <a:cubicBezTo>
                    <a:pt x="38" y="44"/>
                    <a:pt x="40" y="41"/>
                    <a:pt x="43" y="36"/>
                  </a:cubicBezTo>
                  <a:cubicBezTo>
                    <a:pt x="45" y="32"/>
                    <a:pt x="42" y="28"/>
                    <a:pt x="38" y="31"/>
                  </a:cubicBezTo>
                  <a:cubicBezTo>
                    <a:pt x="40" y="20"/>
                    <a:pt x="57" y="17"/>
                    <a:pt x="55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49" name="Freeform 206"/>
            <p:cNvSpPr>
              <a:spLocks noEditPoints="1"/>
            </p:cNvSpPr>
            <p:nvPr/>
          </p:nvSpPr>
          <p:spPr bwMode="auto">
            <a:xfrm>
              <a:off x="9714664" y="6237903"/>
              <a:ext cx="285862" cy="253609"/>
            </a:xfrm>
            <a:custGeom>
              <a:avLst/>
              <a:gdLst>
                <a:gd name="T0" fmla="*/ 50 w 119"/>
                <a:gd name="T1" fmla="*/ 0 h 106"/>
                <a:gd name="T2" fmla="*/ 50 w 119"/>
                <a:gd name="T3" fmla="*/ 0 h 106"/>
                <a:gd name="T4" fmla="*/ 99 w 119"/>
                <a:gd name="T5" fmla="*/ 40 h 106"/>
                <a:gd name="T6" fmla="*/ 50 w 119"/>
                <a:gd name="T7" fmla="*/ 81 h 106"/>
                <a:gd name="T8" fmla="*/ 42 w 119"/>
                <a:gd name="T9" fmla="*/ 80 h 106"/>
                <a:gd name="T10" fmla="*/ 7 w 119"/>
                <a:gd name="T11" fmla="*/ 93 h 106"/>
                <a:gd name="T12" fmla="*/ 7 w 119"/>
                <a:gd name="T13" fmla="*/ 90 h 106"/>
                <a:gd name="T14" fmla="*/ 19 w 119"/>
                <a:gd name="T15" fmla="*/ 74 h 106"/>
                <a:gd name="T16" fmla="*/ 18 w 119"/>
                <a:gd name="T17" fmla="*/ 72 h 106"/>
                <a:gd name="T18" fmla="*/ 0 w 119"/>
                <a:gd name="T19" fmla="*/ 40 h 106"/>
                <a:gd name="T20" fmla="*/ 50 w 119"/>
                <a:gd name="T21" fmla="*/ 0 h 106"/>
                <a:gd name="T22" fmla="*/ 103 w 119"/>
                <a:gd name="T23" fmla="*/ 90 h 106"/>
                <a:gd name="T24" fmla="*/ 113 w 119"/>
                <a:gd name="T25" fmla="*/ 104 h 106"/>
                <a:gd name="T26" fmla="*/ 113 w 119"/>
                <a:gd name="T27" fmla="*/ 106 h 106"/>
                <a:gd name="T28" fmla="*/ 83 w 119"/>
                <a:gd name="T29" fmla="*/ 95 h 106"/>
                <a:gd name="T30" fmla="*/ 76 w 119"/>
                <a:gd name="T31" fmla="*/ 96 h 106"/>
                <a:gd name="T32" fmla="*/ 50 w 119"/>
                <a:gd name="T33" fmla="*/ 88 h 106"/>
                <a:gd name="T34" fmla="*/ 90 w 119"/>
                <a:gd name="T35" fmla="*/ 75 h 106"/>
                <a:gd name="T36" fmla="*/ 103 w 119"/>
                <a:gd name="T37" fmla="*/ 60 h 106"/>
                <a:gd name="T38" fmla="*/ 107 w 119"/>
                <a:gd name="T39" fmla="*/ 40 h 106"/>
                <a:gd name="T40" fmla="*/ 107 w 119"/>
                <a:gd name="T41" fmla="*/ 37 h 106"/>
                <a:gd name="T42" fmla="*/ 119 w 119"/>
                <a:gd name="T43" fmla="*/ 61 h 106"/>
                <a:gd name="T44" fmla="*/ 103 w 119"/>
                <a:gd name="T45" fmla="*/ 88 h 106"/>
                <a:gd name="T46" fmla="*/ 103 w 119"/>
                <a:gd name="T47" fmla="*/ 9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9" h="10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77" y="0"/>
                    <a:pt x="99" y="18"/>
                    <a:pt x="99" y="40"/>
                  </a:cubicBezTo>
                  <a:cubicBezTo>
                    <a:pt x="99" y="63"/>
                    <a:pt x="77" y="81"/>
                    <a:pt x="50" y="81"/>
                  </a:cubicBezTo>
                  <a:cubicBezTo>
                    <a:pt x="47" y="81"/>
                    <a:pt x="44" y="80"/>
                    <a:pt x="42" y="80"/>
                  </a:cubicBezTo>
                  <a:cubicBezTo>
                    <a:pt x="31" y="91"/>
                    <a:pt x="19" y="93"/>
                    <a:pt x="7" y="93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13" y="87"/>
                    <a:pt x="19" y="81"/>
                    <a:pt x="19" y="74"/>
                  </a:cubicBezTo>
                  <a:cubicBezTo>
                    <a:pt x="19" y="73"/>
                    <a:pt x="19" y="72"/>
                    <a:pt x="18" y="72"/>
                  </a:cubicBezTo>
                  <a:cubicBezTo>
                    <a:pt x="7" y="64"/>
                    <a:pt x="0" y="53"/>
                    <a:pt x="0" y="40"/>
                  </a:cubicBezTo>
                  <a:cubicBezTo>
                    <a:pt x="0" y="18"/>
                    <a:pt x="22" y="0"/>
                    <a:pt x="50" y="0"/>
                  </a:cubicBezTo>
                  <a:close/>
                  <a:moveTo>
                    <a:pt x="103" y="90"/>
                  </a:moveTo>
                  <a:cubicBezTo>
                    <a:pt x="103" y="96"/>
                    <a:pt x="107" y="101"/>
                    <a:pt x="113" y="104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02" y="106"/>
                    <a:pt x="92" y="104"/>
                    <a:pt x="83" y="95"/>
                  </a:cubicBezTo>
                  <a:cubicBezTo>
                    <a:pt x="81" y="95"/>
                    <a:pt x="79" y="96"/>
                    <a:pt x="76" y="96"/>
                  </a:cubicBezTo>
                  <a:cubicBezTo>
                    <a:pt x="66" y="96"/>
                    <a:pt x="57" y="93"/>
                    <a:pt x="50" y="88"/>
                  </a:cubicBezTo>
                  <a:cubicBezTo>
                    <a:pt x="65" y="88"/>
                    <a:pt x="79" y="84"/>
                    <a:pt x="90" y="75"/>
                  </a:cubicBezTo>
                  <a:cubicBezTo>
                    <a:pt x="95" y="71"/>
                    <a:pt x="100" y="65"/>
                    <a:pt x="103" y="60"/>
                  </a:cubicBezTo>
                  <a:cubicBezTo>
                    <a:pt x="106" y="54"/>
                    <a:pt x="107" y="47"/>
                    <a:pt x="107" y="40"/>
                  </a:cubicBezTo>
                  <a:cubicBezTo>
                    <a:pt x="107" y="39"/>
                    <a:pt x="107" y="38"/>
                    <a:pt x="107" y="37"/>
                  </a:cubicBezTo>
                  <a:cubicBezTo>
                    <a:pt x="115" y="43"/>
                    <a:pt x="119" y="52"/>
                    <a:pt x="119" y="61"/>
                  </a:cubicBezTo>
                  <a:cubicBezTo>
                    <a:pt x="119" y="72"/>
                    <a:pt x="113" y="82"/>
                    <a:pt x="103" y="88"/>
                  </a:cubicBezTo>
                  <a:cubicBezTo>
                    <a:pt x="103" y="89"/>
                    <a:pt x="103" y="89"/>
                    <a:pt x="103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50" name="Freeform 207"/>
            <p:cNvSpPr>
              <a:spLocks noEditPoints="1"/>
            </p:cNvSpPr>
            <p:nvPr/>
          </p:nvSpPr>
          <p:spPr bwMode="auto">
            <a:xfrm>
              <a:off x="9547546" y="5868483"/>
              <a:ext cx="167118" cy="168584"/>
            </a:xfrm>
            <a:custGeom>
              <a:avLst/>
              <a:gdLst>
                <a:gd name="T0" fmla="*/ 35 w 70"/>
                <a:gd name="T1" fmla="*/ 0 h 70"/>
                <a:gd name="T2" fmla="*/ 0 w 70"/>
                <a:gd name="T3" fmla="*/ 35 h 70"/>
                <a:gd name="T4" fmla="*/ 35 w 70"/>
                <a:gd name="T5" fmla="*/ 70 h 70"/>
                <a:gd name="T6" fmla="*/ 70 w 70"/>
                <a:gd name="T7" fmla="*/ 35 h 70"/>
                <a:gd name="T8" fmla="*/ 35 w 70"/>
                <a:gd name="T9" fmla="*/ 0 h 70"/>
                <a:gd name="T10" fmla="*/ 29 w 70"/>
                <a:gd name="T11" fmla="*/ 57 h 70"/>
                <a:gd name="T12" fmla="*/ 14 w 70"/>
                <a:gd name="T13" fmla="*/ 38 h 70"/>
                <a:gd name="T14" fmla="*/ 21 w 70"/>
                <a:gd name="T15" fmla="*/ 31 h 70"/>
                <a:gd name="T16" fmla="*/ 29 w 70"/>
                <a:gd name="T17" fmla="*/ 41 h 70"/>
                <a:gd name="T18" fmla="*/ 54 w 70"/>
                <a:gd name="T19" fmla="*/ 21 h 70"/>
                <a:gd name="T20" fmla="*/ 57 w 70"/>
                <a:gd name="T21" fmla="*/ 24 h 70"/>
                <a:gd name="T22" fmla="*/ 29 w 70"/>
                <a:gd name="T23" fmla="*/ 5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ubicBezTo>
                    <a:pt x="54" y="70"/>
                    <a:pt x="70" y="54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29" y="57"/>
                  </a:moveTo>
                  <a:cubicBezTo>
                    <a:pt x="14" y="38"/>
                    <a:pt x="14" y="38"/>
                    <a:pt x="14" y="38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7" y="24"/>
                    <a:pt x="57" y="24"/>
                    <a:pt x="57" y="24"/>
                  </a:cubicBezTo>
                  <a:lnTo>
                    <a:pt x="29" y="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51" name="Freeform 208"/>
            <p:cNvSpPr>
              <a:spLocks noEditPoints="1"/>
            </p:cNvSpPr>
            <p:nvPr/>
          </p:nvSpPr>
          <p:spPr bwMode="auto">
            <a:xfrm>
              <a:off x="8735408" y="6147013"/>
              <a:ext cx="206700" cy="234553"/>
            </a:xfrm>
            <a:custGeom>
              <a:avLst/>
              <a:gdLst>
                <a:gd name="T0" fmla="*/ 55 w 86"/>
                <a:gd name="T1" fmla="*/ 14 h 98"/>
                <a:gd name="T2" fmla="*/ 55 w 86"/>
                <a:gd name="T3" fmla="*/ 27 h 98"/>
                <a:gd name="T4" fmla="*/ 65 w 86"/>
                <a:gd name="T5" fmla="*/ 33 h 98"/>
                <a:gd name="T6" fmla="*/ 74 w 86"/>
                <a:gd name="T7" fmla="*/ 55 h 98"/>
                <a:gd name="T8" fmla="*/ 65 w 86"/>
                <a:gd name="T9" fmla="*/ 77 h 98"/>
                <a:gd name="T10" fmla="*/ 43 w 86"/>
                <a:gd name="T11" fmla="*/ 85 h 98"/>
                <a:gd name="T12" fmla="*/ 22 w 86"/>
                <a:gd name="T13" fmla="*/ 77 h 98"/>
                <a:gd name="T14" fmla="*/ 13 w 86"/>
                <a:gd name="T15" fmla="*/ 55 h 98"/>
                <a:gd name="T16" fmla="*/ 22 w 86"/>
                <a:gd name="T17" fmla="*/ 33 h 98"/>
                <a:gd name="T18" fmla="*/ 31 w 86"/>
                <a:gd name="T19" fmla="*/ 27 h 98"/>
                <a:gd name="T20" fmla="*/ 31 w 86"/>
                <a:gd name="T21" fmla="*/ 14 h 98"/>
                <a:gd name="T22" fmla="*/ 0 w 86"/>
                <a:gd name="T23" fmla="*/ 55 h 98"/>
                <a:gd name="T24" fmla="*/ 43 w 86"/>
                <a:gd name="T25" fmla="*/ 98 h 98"/>
                <a:gd name="T26" fmla="*/ 86 w 86"/>
                <a:gd name="T27" fmla="*/ 55 h 98"/>
                <a:gd name="T28" fmla="*/ 55 w 86"/>
                <a:gd name="T29" fmla="*/ 14 h 98"/>
                <a:gd name="T30" fmla="*/ 37 w 86"/>
                <a:gd name="T31" fmla="*/ 0 h 98"/>
                <a:gd name="T32" fmla="*/ 49 w 86"/>
                <a:gd name="T33" fmla="*/ 0 h 98"/>
                <a:gd name="T34" fmla="*/ 49 w 86"/>
                <a:gd name="T35" fmla="*/ 49 h 98"/>
                <a:gd name="T36" fmla="*/ 37 w 86"/>
                <a:gd name="T37" fmla="*/ 49 h 98"/>
                <a:gd name="T38" fmla="*/ 37 w 86"/>
                <a:gd name="T3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98">
                  <a:moveTo>
                    <a:pt x="55" y="14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9" y="28"/>
                    <a:pt x="62" y="31"/>
                    <a:pt x="65" y="33"/>
                  </a:cubicBezTo>
                  <a:cubicBezTo>
                    <a:pt x="71" y="39"/>
                    <a:pt x="74" y="47"/>
                    <a:pt x="74" y="55"/>
                  </a:cubicBezTo>
                  <a:cubicBezTo>
                    <a:pt x="74" y="63"/>
                    <a:pt x="71" y="71"/>
                    <a:pt x="65" y="77"/>
                  </a:cubicBezTo>
                  <a:cubicBezTo>
                    <a:pt x="59" y="82"/>
                    <a:pt x="51" y="85"/>
                    <a:pt x="43" y="85"/>
                  </a:cubicBezTo>
                  <a:cubicBezTo>
                    <a:pt x="35" y="85"/>
                    <a:pt x="27" y="82"/>
                    <a:pt x="22" y="77"/>
                  </a:cubicBezTo>
                  <a:cubicBezTo>
                    <a:pt x="16" y="71"/>
                    <a:pt x="13" y="63"/>
                    <a:pt x="13" y="55"/>
                  </a:cubicBezTo>
                  <a:cubicBezTo>
                    <a:pt x="13" y="47"/>
                    <a:pt x="16" y="39"/>
                    <a:pt x="22" y="33"/>
                  </a:cubicBezTo>
                  <a:cubicBezTo>
                    <a:pt x="24" y="31"/>
                    <a:pt x="27" y="28"/>
                    <a:pt x="31" y="27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3" y="19"/>
                    <a:pt x="0" y="36"/>
                    <a:pt x="0" y="55"/>
                  </a:cubicBezTo>
                  <a:cubicBezTo>
                    <a:pt x="0" y="79"/>
                    <a:pt x="20" y="98"/>
                    <a:pt x="43" y="98"/>
                  </a:cubicBezTo>
                  <a:cubicBezTo>
                    <a:pt x="67" y="98"/>
                    <a:pt x="86" y="79"/>
                    <a:pt x="86" y="55"/>
                  </a:cubicBezTo>
                  <a:cubicBezTo>
                    <a:pt x="86" y="36"/>
                    <a:pt x="73" y="19"/>
                    <a:pt x="55" y="14"/>
                  </a:cubicBezTo>
                  <a:close/>
                  <a:moveTo>
                    <a:pt x="3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52" name="Freeform 209"/>
            <p:cNvSpPr/>
            <p:nvPr/>
          </p:nvSpPr>
          <p:spPr bwMode="auto">
            <a:xfrm>
              <a:off x="8478866" y="6388896"/>
              <a:ext cx="278530" cy="233086"/>
            </a:xfrm>
            <a:custGeom>
              <a:avLst/>
              <a:gdLst>
                <a:gd name="T0" fmla="*/ 57 w 116"/>
                <a:gd name="T1" fmla="*/ 1 h 97"/>
                <a:gd name="T2" fmla="*/ 48 w 116"/>
                <a:gd name="T3" fmla="*/ 8 h 97"/>
                <a:gd name="T4" fmla="*/ 55 w 116"/>
                <a:gd name="T5" fmla="*/ 18 h 97"/>
                <a:gd name="T6" fmla="*/ 85 w 116"/>
                <a:gd name="T7" fmla="*/ 22 h 97"/>
                <a:gd name="T8" fmla="*/ 5 w 116"/>
                <a:gd name="T9" fmla="*/ 81 h 97"/>
                <a:gd name="T10" fmla="*/ 3 w 116"/>
                <a:gd name="T11" fmla="*/ 93 h 97"/>
                <a:gd name="T12" fmla="*/ 8 w 116"/>
                <a:gd name="T13" fmla="*/ 96 h 97"/>
                <a:gd name="T14" fmla="*/ 15 w 116"/>
                <a:gd name="T15" fmla="*/ 95 h 97"/>
                <a:gd name="T16" fmla="*/ 95 w 116"/>
                <a:gd name="T17" fmla="*/ 36 h 97"/>
                <a:gd name="T18" fmla="*/ 90 w 116"/>
                <a:gd name="T19" fmla="*/ 66 h 97"/>
                <a:gd name="T20" fmla="*/ 97 w 116"/>
                <a:gd name="T21" fmla="*/ 76 h 97"/>
                <a:gd name="T22" fmla="*/ 107 w 116"/>
                <a:gd name="T23" fmla="*/ 69 h 97"/>
                <a:gd name="T24" fmla="*/ 116 w 116"/>
                <a:gd name="T25" fmla="*/ 10 h 97"/>
                <a:gd name="T26" fmla="*/ 57 w 116"/>
                <a:gd name="T27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6" h="97">
                  <a:moveTo>
                    <a:pt x="57" y="1"/>
                  </a:moveTo>
                  <a:cubicBezTo>
                    <a:pt x="53" y="0"/>
                    <a:pt x="48" y="3"/>
                    <a:pt x="48" y="8"/>
                  </a:cubicBezTo>
                  <a:cubicBezTo>
                    <a:pt x="47" y="13"/>
                    <a:pt x="50" y="17"/>
                    <a:pt x="55" y="18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1" y="84"/>
                    <a:pt x="0" y="89"/>
                    <a:pt x="3" y="93"/>
                  </a:cubicBezTo>
                  <a:cubicBezTo>
                    <a:pt x="4" y="95"/>
                    <a:pt x="6" y="96"/>
                    <a:pt x="8" y="96"/>
                  </a:cubicBezTo>
                  <a:cubicBezTo>
                    <a:pt x="10" y="97"/>
                    <a:pt x="13" y="96"/>
                    <a:pt x="15" y="95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71"/>
                    <a:pt x="93" y="75"/>
                    <a:pt x="97" y="76"/>
                  </a:cubicBezTo>
                  <a:cubicBezTo>
                    <a:pt x="102" y="76"/>
                    <a:pt x="106" y="73"/>
                    <a:pt x="107" y="69"/>
                  </a:cubicBezTo>
                  <a:cubicBezTo>
                    <a:pt x="116" y="10"/>
                    <a:pt x="116" y="10"/>
                    <a:pt x="116" y="10"/>
                  </a:cubicBezTo>
                  <a:lnTo>
                    <a:pt x="5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53" name="Freeform 210"/>
            <p:cNvSpPr>
              <a:spLocks noEditPoints="1"/>
            </p:cNvSpPr>
            <p:nvPr/>
          </p:nvSpPr>
          <p:spPr bwMode="auto">
            <a:xfrm>
              <a:off x="9100431" y="6045863"/>
              <a:ext cx="238951" cy="256542"/>
            </a:xfrm>
            <a:custGeom>
              <a:avLst/>
              <a:gdLst>
                <a:gd name="T0" fmla="*/ 90 w 100"/>
                <a:gd name="T1" fmla="*/ 0 h 107"/>
                <a:gd name="T2" fmla="*/ 10 w 100"/>
                <a:gd name="T3" fmla="*/ 0 h 107"/>
                <a:gd name="T4" fmla="*/ 0 w 100"/>
                <a:gd name="T5" fmla="*/ 10 h 107"/>
                <a:gd name="T6" fmla="*/ 0 w 100"/>
                <a:gd name="T7" fmla="*/ 97 h 107"/>
                <a:gd name="T8" fmla="*/ 10 w 100"/>
                <a:gd name="T9" fmla="*/ 107 h 107"/>
                <a:gd name="T10" fmla="*/ 90 w 100"/>
                <a:gd name="T11" fmla="*/ 107 h 107"/>
                <a:gd name="T12" fmla="*/ 100 w 100"/>
                <a:gd name="T13" fmla="*/ 97 h 107"/>
                <a:gd name="T14" fmla="*/ 100 w 100"/>
                <a:gd name="T15" fmla="*/ 10 h 107"/>
                <a:gd name="T16" fmla="*/ 90 w 100"/>
                <a:gd name="T17" fmla="*/ 0 h 107"/>
                <a:gd name="T18" fmla="*/ 86 w 100"/>
                <a:gd name="T19" fmla="*/ 93 h 107"/>
                <a:gd name="T20" fmla="*/ 13 w 100"/>
                <a:gd name="T21" fmla="*/ 93 h 107"/>
                <a:gd name="T22" fmla="*/ 13 w 100"/>
                <a:gd name="T23" fmla="*/ 13 h 107"/>
                <a:gd name="T24" fmla="*/ 86 w 100"/>
                <a:gd name="T25" fmla="*/ 13 h 107"/>
                <a:gd name="T26" fmla="*/ 86 w 100"/>
                <a:gd name="T27" fmla="*/ 93 h 107"/>
                <a:gd name="T28" fmla="*/ 26 w 100"/>
                <a:gd name="T29" fmla="*/ 47 h 107"/>
                <a:gd name="T30" fmla="*/ 73 w 100"/>
                <a:gd name="T31" fmla="*/ 47 h 107"/>
                <a:gd name="T32" fmla="*/ 73 w 100"/>
                <a:gd name="T33" fmla="*/ 53 h 107"/>
                <a:gd name="T34" fmla="*/ 26 w 100"/>
                <a:gd name="T35" fmla="*/ 53 h 107"/>
                <a:gd name="T36" fmla="*/ 26 w 100"/>
                <a:gd name="T37" fmla="*/ 47 h 107"/>
                <a:gd name="T38" fmla="*/ 26 w 100"/>
                <a:gd name="T39" fmla="*/ 60 h 107"/>
                <a:gd name="T40" fmla="*/ 73 w 100"/>
                <a:gd name="T41" fmla="*/ 60 h 107"/>
                <a:gd name="T42" fmla="*/ 73 w 100"/>
                <a:gd name="T43" fmla="*/ 67 h 107"/>
                <a:gd name="T44" fmla="*/ 26 w 100"/>
                <a:gd name="T45" fmla="*/ 67 h 107"/>
                <a:gd name="T46" fmla="*/ 26 w 100"/>
                <a:gd name="T47" fmla="*/ 60 h 107"/>
                <a:gd name="T48" fmla="*/ 26 w 100"/>
                <a:gd name="T49" fmla="*/ 73 h 107"/>
                <a:gd name="T50" fmla="*/ 73 w 100"/>
                <a:gd name="T51" fmla="*/ 73 h 107"/>
                <a:gd name="T52" fmla="*/ 73 w 100"/>
                <a:gd name="T53" fmla="*/ 80 h 107"/>
                <a:gd name="T54" fmla="*/ 26 w 100"/>
                <a:gd name="T55" fmla="*/ 80 h 107"/>
                <a:gd name="T56" fmla="*/ 26 w 100"/>
                <a:gd name="T57" fmla="*/ 73 h 107"/>
                <a:gd name="T58" fmla="*/ 26 w 100"/>
                <a:gd name="T59" fmla="*/ 33 h 107"/>
                <a:gd name="T60" fmla="*/ 73 w 100"/>
                <a:gd name="T61" fmla="*/ 33 h 107"/>
                <a:gd name="T62" fmla="*/ 73 w 100"/>
                <a:gd name="T63" fmla="*/ 40 h 107"/>
                <a:gd name="T64" fmla="*/ 26 w 100"/>
                <a:gd name="T65" fmla="*/ 40 h 107"/>
                <a:gd name="T66" fmla="*/ 26 w 100"/>
                <a:gd name="T67" fmla="*/ 3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107">
                  <a:moveTo>
                    <a:pt x="9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7"/>
                    <a:pt x="1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5" y="107"/>
                    <a:pt x="100" y="102"/>
                    <a:pt x="100" y="97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5"/>
                    <a:pt x="95" y="0"/>
                    <a:pt x="90" y="0"/>
                  </a:cubicBezTo>
                  <a:close/>
                  <a:moveTo>
                    <a:pt x="86" y="93"/>
                  </a:moveTo>
                  <a:cubicBezTo>
                    <a:pt x="13" y="93"/>
                    <a:pt x="13" y="93"/>
                    <a:pt x="13" y="9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86" y="13"/>
                    <a:pt x="86" y="13"/>
                    <a:pt x="86" y="13"/>
                  </a:cubicBezTo>
                  <a:lnTo>
                    <a:pt x="86" y="93"/>
                  </a:lnTo>
                  <a:close/>
                  <a:moveTo>
                    <a:pt x="26" y="47"/>
                  </a:moveTo>
                  <a:cubicBezTo>
                    <a:pt x="73" y="47"/>
                    <a:pt x="73" y="47"/>
                    <a:pt x="73" y="47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26" y="53"/>
                    <a:pt x="26" y="53"/>
                    <a:pt x="26" y="53"/>
                  </a:cubicBezTo>
                  <a:lnTo>
                    <a:pt x="26" y="47"/>
                  </a:lnTo>
                  <a:close/>
                  <a:moveTo>
                    <a:pt x="26" y="60"/>
                  </a:moveTo>
                  <a:cubicBezTo>
                    <a:pt x="73" y="60"/>
                    <a:pt x="73" y="60"/>
                    <a:pt x="73" y="60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26" y="67"/>
                    <a:pt x="26" y="67"/>
                    <a:pt x="26" y="67"/>
                  </a:cubicBezTo>
                  <a:lnTo>
                    <a:pt x="26" y="60"/>
                  </a:lnTo>
                  <a:close/>
                  <a:moveTo>
                    <a:pt x="26" y="73"/>
                  </a:moveTo>
                  <a:cubicBezTo>
                    <a:pt x="73" y="73"/>
                    <a:pt x="73" y="73"/>
                    <a:pt x="73" y="73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26" y="80"/>
                    <a:pt x="26" y="80"/>
                    <a:pt x="26" y="80"/>
                  </a:cubicBezTo>
                  <a:lnTo>
                    <a:pt x="26" y="73"/>
                  </a:lnTo>
                  <a:close/>
                  <a:moveTo>
                    <a:pt x="26" y="33"/>
                  </a:moveTo>
                  <a:cubicBezTo>
                    <a:pt x="73" y="33"/>
                    <a:pt x="73" y="33"/>
                    <a:pt x="73" y="33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26" y="40"/>
                    <a:pt x="26" y="40"/>
                    <a:pt x="26" y="40"/>
                  </a:cubicBezTo>
                  <a:lnTo>
                    <a:pt x="26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54" name="Freeform 211"/>
            <p:cNvSpPr/>
            <p:nvPr/>
          </p:nvSpPr>
          <p:spPr bwMode="auto">
            <a:xfrm>
              <a:off x="9400950" y="6078113"/>
              <a:ext cx="274134" cy="272667"/>
            </a:xfrm>
            <a:custGeom>
              <a:avLst/>
              <a:gdLst>
                <a:gd name="T0" fmla="*/ 86 w 114"/>
                <a:gd name="T1" fmla="*/ 72 h 114"/>
                <a:gd name="T2" fmla="*/ 66 w 114"/>
                <a:gd name="T3" fmla="*/ 52 h 114"/>
                <a:gd name="T4" fmla="*/ 114 w 114"/>
                <a:gd name="T5" fmla="*/ 16 h 114"/>
                <a:gd name="T6" fmla="*/ 100 w 114"/>
                <a:gd name="T7" fmla="*/ 2 h 114"/>
                <a:gd name="T8" fmla="*/ 40 w 114"/>
                <a:gd name="T9" fmla="*/ 26 h 114"/>
                <a:gd name="T10" fmla="*/ 21 w 114"/>
                <a:gd name="T11" fmla="*/ 7 h 114"/>
                <a:gd name="T12" fmla="*/ 4 w 114"/>
                <a:gd name="T13" fmla="*/ 4 h 114"/>
                <a:gd name="T14" fmla="*/ 7 w 114"/>
                <a:gd name="T15" fmla="*/ 21 h 114"/>
                <a:gd name="T16" fmla="*/ 26 w 114"/>
                <a:gd name="T17" fmla="*/ 40 h 114"/>
                <a:gd name="T18" fmla="*/ 2 w 114"/>
                <a:gd name="T19" fmla="*/ 100 h 114"/>
                <a:gd name="T20" fmla="*/ 16 w 114"/>
                <a:gd name="T21" fmla="*/ 114 h 114"/>
                <a:gd name="T22" fmla="*/ 52 w 114"/>
                <a:gd name="T23" fmla="*/ 66 h 114"/>
                <a:gd name="T24" fmla="*/ 72 w 114"/>
                <a:gd name="T25" fmla="*/ 86 h 114"/>
                <a:gd name="T26" fmla="*/ 72 w 114"/>
                <a:gd name="T27" fmla="*/ 114 h 114"/>
                <a:gd name="T28" fmla="*/ 86 w 114"/>
                <a:gd name="T29" fmla="*/ 114 h 114"/>
                <a:gd name="T30" fmla="*/ 93 w 114"/>
                <a:gd name="T31" fmla="*/ 93 h 114"/>
                <a:gd name="T32" fmla="*/ 114 w 114"/>
                <a:gd name="T33" fmla="*/ 86 h 114"/>
                <a:gd name="T34" fmla="*/ 114 w 114"/>
                <a:gd name="T35" fmla="*/ 72 h 114"/>
                <a:gd name="T36" fmla="*/ 86 w 114"/>
                <a:gd name="T37" fmla="*/ 7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" h="114">
                  <a:moveTo>
                    <a:pt x="86" y="72"/>
                  </a:moveTo>
                  <a:cubicBezTo>
                    <a:pt x="66" y="52"/>
                    <a:pt x="66" y="52"/>
                    <a:pt x="66" y="52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6" y="2"/>
                    <a:pt x="8" y="0"/>
                    <a:pt x="4" y="4"/>
                  </a:cubicBezTo>
                  <a:cubicBezTo>
                    <a:pt x="0" y="8"/>
                    <a:pt x="2" y="16"/>
                    <a:pt x="7" y="2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86" y="72"/>
                    <a:pt x="86" y="72"/>
                    <a:pt x="86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55" name="Freeform 212"/>
            <p:cNvSpPr/>
            <p:nvPr/>
          </p:nvSpPr>
          <p:spPr bwMode="auto">
            <a:xfrm>
              <a:off x="9418541" y="6415283"/>
              <a:ext cx="258008" cy="211097"/>
            </a:xfrm>
            <a:custGeom>
              <a:avLst/>
              <a:gdLst>
                <a:gd name="T0" fmla="*/ 108 w 108"/>
                <a:gd name="T1" fmla="*/ 11 h 88"/>
                <a:gd name="T2" fmla="*/ 96 w 108"/>
                <a:gd name="T3" fmla="*/ 14 h 88"/>
                <a:gd name="T4" fmla="*/ 105 w 108"/>
                <a:gd name="T5" fmla="*/ 2 h 88"/>
                <a:gd name="T6" fmla="*/ 91 w 108"/>
                <a:gd name="T7" fmla="*/ 7 h 88"/>
                <a:gd name="T8" fmla="*/ 75 w 108"/>
                <a:gd name="T9" fmla="*/ 0 h 88"/>
                <a:gd name="T10" fmla="*/ 53 w 108"/>
                <a:gd name="T11" fmla="*/ 22 h 88"/>
                <a:gd name="T12" fmla="*/ 54 w 108"/>
                <a:gd name="T13" fmla="*/ 27 h 88"/>
                <a:gd name="T14" fmla="*/ 8 w 108"/>
                <a:gd name="T15" fmla="*/ 4 h 88"/>
                <a:gd name="T16" fmla="*/ 5 w 108"/>
                <a:gd name="T17" fmla="*/ 15 h 88"/>
                <a:gd name="T18" fmla="*/ 15 w 108"/>
                <a:gd name="T19" fmla="*/ 34 h 88"/>
                <a:gd name="T20" fmla="*/ 5 w 108"/>
                <a:gd name="T21" fmla="*/ 31 h 88"/>
                <a:gd name="T22" fmla="*/ 5 w 108"/>
                <a:gd name="T23" fmla="*/ 31 h 88"/>
                <a:gd name="T24" fmla="*/ 23 w 108"/>
                <a:gd name="T25" fmla="*/ 53 h 88"/>
                <a:gd name="T26" fmla="*/ 17 w 108"/>
                <a:gd name="T27" fmla="*/ 54 h 88"/>
                <a:gd name="T28" fmla="*/ 13 w 108"/>
                <a:gd name="T29" fmla="*/ 53 h 88"/>
                <a:gd name="T30" fmla="*/ 33 w 108"/>
                <a:gd name="T31" fmla="*/ 69 h 88"/>
                <a:gd name="T32" fmla="*/ 6 w 108"/>
                <a:gd name="T33" fmla="*/ 78 h 88"/>
                <a:gd name="T34" fmla="*/ 0 w 108"/>
                <a:gd name="T35" fmla="*/ 78 h 88"/>
                <a:gd name="T36" fmla="*/ 34 w 108"/>
                <a:gd name="T37" fmla="*/ 88 h 88"/>
                <a:gd name="T38" fmla="*/ 97 w 108"/>
                <a:gd name="T39" fmla="*/ 25 h 88"/>
                <a:gd name="T40" fmla="*/ 97 w 108"/>
                <a:gd name="T41" fmla="*/ 22 h 88"/>
                <a:gd name="T42" fmla="*/ 108 w 108"/>
                <a:gd name="T43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88">
                  <a:moveTo>
                    <a:pt x="108" y="11"/>
                  </a:moveTo>
                  <a:cubicBezTo>
                    <a:pt x="104" y="12"/>
                    <a:pt x="100" y="13"/>
                    <a:pt x="96" y="14"/>
                  </a:cubicBezTo>
                  <a:cubicBezTo>
                    <a:pt x="100" y="11"/>
                    <a:pt x="104" y="7"/>
                    <a:pt x="105" y="2"/>
                  </a:cubicBezTo>
                  <a:cubicBezTo>
                    <a:pt x="101" y="4"/>
                    <a:pt x="96" y="6"/>
                    <a:pt x="91" y="7"/>
                  </a:cubicBezTo>
                  <a:cubicBezTo>
                    <a:pt x="87" y="3"/>
                    <a:pt x="81" y="0"/>
                    <a:pt x="75" y="0"/>
                  </a:cubicBezTo>
                  <a:cubicBezTo>
                    <a:pt x="63" y="0"/>
                    <a:pt x="53" y="10"/>
                    <a:pt x="53" y="22"/>
                  </a:cubicBezTo>
                  <a:cubicBezTo>
                    <a:pt x="53" y="24"/>
                    <a:pt x="53" y="26"/>
                    <a:pt x="54" y="27"/>
                  </a:cubicBezTo>
                  <a:cubicBezTo>
                    <a:pt x="35" y="26"/>
                    <a:pt x="19" y="18"/>
                    <a:pt x="8" y="4"/>
                  </a:cubicBezTo>
                  <a:cubicBezTo>
                    <a:pt x="6" y="7"/>
                    <a:pt x="5" y="11"/>
                    <a:pt x="5" y="15"/>
                  </a:cubicBezTo>
                  <a:cubicBezTo>
                    <a:pt x="5" y="23"/>
                    <a:pt x="9" y="30"/>
                    <a:pt x="15" y="34"/>
                  </a:cubicBezTo>
                  <a:cubicBezTo>
                    <a:pt x="11" y="34"/>
                    <a:pt x="8" y="33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42"/>
                    <a:pt x="12" y="51"/>
                    <a:pt x="23" y="53"/>
                  </a:cubicBezTo>
                  <a:cubicBezTo>
                    <a:pt x="21" y="53"/>
                    <a:pt x="19" y="54"/>
                    <a:pt x="17" y="54"/>
                  </a:cubicBezTo>
                  <a:cubicBezTo>
                    <a:pt x="15" y="54"/>
                    <a:pt x="14" y="54"/>
                    <a:pt x="13" y="53"/>
                  </a:cubicBezTo>
                  <a:cubicBezTo>
                    <a:pt x="15" y="62"/>
                    <a:pt x="23" y="69"/>
                    <a:pt x="33" y="69"/>
                  </a:cubicBezTo>
                  <a:cubicBezTo>
                    <a:pt x="26" y="75"/>
                    <a:pt x="16" y="78"/>
                    <a:pt x="6" y="78"/>
                  </a:cubicBezTo>
                  <a:cubicBezTo>
                    <a:pt x="4" y="78"/>
                    <a:pt x="2" y="78"/>
                    <a:pt x="0" y="78"/>
                  </a:cubicBezTo>
                  <a:cubicBezTo>
                    <a:pt x="10" y="84"/>
                    <a:pt x="22" y="88"/>
                    <a:pt x="34" y="88"/>
                  </a:cubicBezTo>
                  <a:cubicBezTo>
                    <a:pt x="75" y="88"/>
                    <a:pt x="97" y="54"/>
                    <a:pt x="97" y="25"/>
                  </a:cubicBezTo>
                  <a:cubicBezTo>
                    <a:pt x="97" y="24"/>
                    <a:pt x="97" y="23"/>
                    <a:pt x="97" y="22"/>
                  </a:cubicBezTo>
                  <a:cubicBezTo>
                    <a:pt x="102" y="19"/>
                    <a:pt x="105" y="15"/>
                    <a:pt x="108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56" name="Freeform 213"/>
            <p:cNvSpPr/>
            <p:nvPr/>
          </p:nvSpPr>
          <p:spPr bwMode="auto">
            <a:xfrm>
              <a:off x="9801156" y="6547218"/>
              <a:ext cx="181779" cy="189107"/>
            </a:xfrm>
            <a:custGeom>
              <a:avLst/>
              <a:gdLst>
                <a:gd name="T0" fmla="*/ 66 w 124"/>
                <a:gd name="T1" fmla="*/ 0 h 129"/>
                <a:gd name="T2" fmla="*/ 66 w 124"/>
                <a:gd name="T3" fmla="*/ 59 h 129"/>
                <a:gd name="T4" fmla="*/ 124 w 124"/>
                <a:gd name="T5" fmla="*/ 0 h 129"/>
                <a:gd name="T6" fmla="*/ 124 w 124"/>
                <a:gd name="T7" fmla="*/ 129 h 129"/>
                <a:gd name="T8" fmla="*/ 66 w 124"/>
                <a:gd name="T9" fmla="*/ 70 h 129"/>
                <a:gd name="T10" fmla="*/ 66 w 124"/>
                <a:gd name="T11" fmla="*/ 129 h 129"/>
                <a:gd name="T12" fmla="*/ 0 w 124"/>
                <a:gd name="T13" fmla="*/ 64 h 129"/>
                <a:gd name="T14" fmla="*/ 66 w 124"/>
                <a:gd name="T1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29">
                  <a:moveTo>
                    <a:pt x="66" y="0"/>
                  </a:moveTo>
                  <a:lnTo>
                    <a:pt x="66" y="59"/>
                  </a:lnTo>
                  <a:lnTo>
                    <a:pt x="124" y="0"/>
                  </a:lnTo>
                  <a:lnTo>
                    <a:pt x="124" y="129"/>
                  </a:lnTo>
                  <a:lnTo>
                    <a:pt x="66" y="70"/>
                  </a:lnTo>
                  <a:lnTo>
                    <a:pt x="66" y="129"/>
                  </a:lnTo>
                  <a:lnTo>
                    <a:pt x="0" y="64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57" name="Freeform 214"/>
            <p:cNvSpPr>
              <a:spLocks noEditPoints="1"/>
            </p:cNvSpPr>
            <p:nvPr/>
          </p:nvSpPr>
          <p:spPr bwMode="auto">
            <a:xfrm>
              <a:off x="9472783" y="6585333"/>
              <a:ext cx="274134" cy="272667"/>
            </a:xfrm>
            <a:custGeom>
              <a:avLst/>
              <a:gdLst>
                <a:gd name="T0" fmla="*/ 0 w 114"/>
                <a:gd name="T1" fmla="*/ 83 h 114"/>
                <a:gd name="T2" fmla="*/ 10 w 114"/>
                <a:gd name="T3" fmla="*/ 93 h 114"/>
                <a:gd name="T4" fmla="*/ 30 w 114"/>
                <a:gd name="T5" fmla="*/ 73 h 114"/>
                <a:gd name="T6" fmla="*/ 41 w 114"/>
                <a:gd name="T7" fmla="*/ 84 h 114"/>
                <a:gd name="T8" fmla="*/ 21 w 114"/>
                <a:gd name="T9" fmla="*/ 104 h 114"/>
                <a:gd name="T10" fmla="*/ 31 w 114"/>
                <a:gd name="T11" fmla="*/ 114 h 114"/>
                <a:gd name="T12" fmla="*/ 51 w 114"/>
                <a:gd name="T13" fmla="*/ 94 h 114"/>
                <a:gd name="T14" fmla="*/ 64 w 114"/>
                <a:gd name="T15" fmla="*/ 107 h 114"/>
                <a:gd name="T16" fmla="*/ 74 w 114"/>
                <a:gd name="T17" fmla="*/ 97 h 114"/>
                <a:gd name="T18" fmla="*/ 17 w 114"/>
                <a:gd name="T19" fmla="*/ 40 h 114"/>
                <a:gd name="T20" fmla="*/ 7 w 114"/>
                <a:gd name="T21" fmla="*/ 50 h 114"/>
                <a:gd name="T22" fmla="*/ 20 w 114"/>
                <a:gd name="T23" fmla="*/ 63 h 114"/>
                <a:gd name="T24" fmla="*/ 0 w 114"/>
                <a:gd name="T25" fmla="*/ 83 h 114"/>
                <a:gd name="T26" fmla="*/ 84 w 114"/>
                <a:gd name="T27" fmla="*/ 30 h 114"/>
                <a:gd name="T28" fmla="*/ 26 w 114"/>
                <a:gd name="T29" fmla="*/ 39 h 114"/>
                <a:gd name="T30" fmla="*/ 75 w 114"/>
                <a:gd name="T31" fmla="*/ 88 h 114"/>
                <a:gd name="T32" fmla="*/ 84 w 114"/>
                <a:gd name="T33" fmla="*/ 30 h 114"/>
                <a:gd name="T34" fmla="*/ 93 w 114"/>
                <a:gd name="T35" fmla="*/ 35 h 114"/>
                <a:gd name="T36" fmla="*/ 79 w 114"/>
                <a:gd name="T37" fmla="*/ 21 h 114"/>
                <a:gd name="T38" fmla="*/ 100 w 114"/>
                <a:gd name="T39" fmla="*/ 0 h 114"/>
                <a:gd name="T40" fmla="*/ 114 w 114"/>
                <a:gd name="T41" fmla="*/ 14 h 114"/>
                <a:gd name="T42" fmla="*/ 93 w 114"/>
                <a:gd name="T43" fmla="*/ 3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4" h="114">
                  <a:moveTo>
                    <a:pt x="0" y="8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20" y="63"/>
                    <a:pt x="20" y="63"/>
                    <a:pt x="20" y="63"/>
                  </a:cubicBezTo>
                  <a:lnTo>
                    <a:pt x="0" y="83"/>
                  </a:lnTo>
                  <a:close/>
                  <a:moveTo>
                    <a:pt x="84" y="30"/>
                  </a:moveTo>
                  <a:cubicBezTo>
                    <a:pt x="65" y="12"/>
                    <a:pt x="41" y="26"/>
                    <a:pt x="26" y="39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88" y="73"/>
                    <a:pt x="102" y="49"/>
                    <a:pt x="84" y="30"/>
                  </a:cubicBezTo>
                  <a:close/>
                  <a:moveTo>
                    <a:pt x="93" y="35"/>
                  </a:moveTo>
                  <a:cubicBezTo>
                    <a:pt x="79" y="21"/>
                    <a:pt x="79" y="21"/>
                    <a:pt x="79" y="2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14" y="14"/>
                    <a:pt x="114" y="14"/>
                    <a:pt x="114" y="14"/>
                  </a:cubicBezTo>
                  <a:lnTo>
                    <a:pt x="93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58" name="Freeform 215"/>
            <p:cNvSpPr>
              <a:spLocks noEditPoints="1"/>
            </p:cNvSpPr>
            <p:nvPr/>
          </p:nvSpPr>
          <p:spPr bwMode="auto">
            <a:xfrm>
              <a:off x="8805773" y="6359576"/>
              <a:ext cx="274134" cy="268269"/>
            </a:xfrm>
            <a:custGeom>
              <a:avLst/>
              <a:gdLst>
                <a:gd name="T0" fmla="*/ 110 w 115"/>
                <a:gd name="T1" fmla="*/ 36 h 112"/>
                <a:gd name="T2" fmla="*/ 86 w 115"/>
                <a:gd name="T3" fmla="*/ 1 h 112"/>
                <a:gd name="T4" fmla="*/ 86 w 115"/>
                <a:gd name="T5" fmla="*/ 1 h 112"/>
                <a:gd name="T6" fmla="*/ 77 w 115"/>
                <a:gd name="T7" fmla="*/ 4 h 112"/>
                <a:gd name="T8" fmla="*/ 32 w 115"/>
                <a:gd name="T9" fmla="*/ 39 h 112"/>
                <a:gd name="T10" fmla="*/ 36 w 115"/>
                <a:gd name="T11" fmla="*/ 56 h 112"/>
                <a:gd name="T12" fmla="*/ 42 w 115"/>
                <a:gd name="T13" fmla="*/ 73 h 112"/>
                <a:gd name="T14" fmla="*/ 98 w 115"/>
                <a:gd name="T15" fmla="*/ 81 h 112"/>
                <a:gd name="T16" fmla="*/ 106 w 115"/>
                <a:gd name="T17" fmla="*/ 78 h 112"/>
                <a:gd name="T18" fmla="*/ 106 w 115"/>
                <a:gd name="T19" fmla="*/ 79 h 112"/>
                <a:gd name="T20" fmla="*/ 110 w 115"/>
                <a:gd name="T21" fmla="*/ 36 h 112"/>
                <a:gd name="T22" fmla="*/ 102 w 115"/>
                <a:gd name="T23" fmla="*/ 73 h 112"/>
                <a:gd name="T24" fmla="*/ 99 w 115"/>
                <a:gd name="T25" fmla="*/ 73 h 112"/>
                <a:gd name="T26" fmla="*/ 93 w 115"/>
                <a:gd name="T27" fmla="*/ 67 h 112"/>
                <a:gd name="T28" fmla="*/ 83 w 115"/>
                <a:gd name="T29" fmla="*/ 43 h 112"/>
                <a:gd name="T30" fmla="*/ 80 w 115"/>
                <a:gd name="T31" fmla="*/ 18 h 112"/>
                <a:gd name="T32" fmla="*/ 82 w 115"/>
                <a:gd name="T33" fmla="*/ 10 h 112"/>
                <a:gd name="T34" fmla="*/ 84 w 115"/>
                <a:gd name="T35" fmla="*/ 8 h 112"/>
                <a:gd name="T36" fmla="*/ 87 w 115"/>
                <a:gd name="T37" fmla="*/ 9 h 112"/>
                <a:gd name="T38" fmla="*/ 93 w 115"/>
                <a:gd name="T39" fmla="*/ 15 h 112"/>
                <a:gd name="T40" fmla="*/ 103 w 115"/>
                <a:gd name="T41" fmla="*/ 38 h 112"/>
                <a:gd name="T42" fmla="*/ 106 w 115"/>
                <a:gd name="T43" fmla="*/ 63 h 112"/>
                <a:gd name="T44" fmla="*/ 104 w 115"/>
                <a:gd name="T45" fmla="*/ 71 h 112"/>
                <a:gd name="T46" fmla="*/ 102 w 115"/>
                <a:gd name="T47" fmla="*/ 73 h 112"/>
                <a:gd name="T48" fmla="*/ 28 w 115"/>
                <a:gd name="T49" fmla="*/ 58 h 112"/>
                <a:gd name="T50" fmla="*/ 25 w 115"/>
                <a:gd name="T51" fmla="*/ 42 h 112"/>
                <a:gd name="T52" fmla="*/ 11 w 115"/>
                <a:gd name="T53" fmla="*/ 47 h 112"/>
                <a:gd name="T54" fmla="*/ 4 w 115"/>
                <a:gd name="T55" fmla="*/ 49 h 112"/>
                <a:gd name="T56" fmla="*/ 0 w 115"/>
                <a:gd name="T57" fmla="*/ 61 h 112"/>
                <a:gd name="T58" fmla="*/ 3 w 115"/>
                <a:gd name="T59" fmla="*/ 70 h 112"/>
                <a:gd name="T60" fmla="*/ 11 w 115"/>
                <a:gd name="T61" fmla="*/ 78 h 112"/>
                <a:gd name="T62" fmla="*/ 19 w 115"/>
                <a:gd name="T63" fmla="*/ 76 h 112"/>
                <a:gd name="T64" fmla="*/ 34 w 115"/>
                <a:gd name="T65" fmla="*/ 73 h 112"/>
                <a:gd name="T66" fmla="*/ 28 w 115"/>
                <a:gd name="T67" fmla="*/ 58 h 112"/>
                <a:gd name="T68" fmla="*/ 47 w 115"/>
                <a:gd name="T69" fmla="*/ 77 h 112"/>
                <a:gd name="T70" fmla="*/ 32 w 115"/>
                <a:gd name="T71" fmla="*/ 78 h 112"/>
                <a:gd name="T72" fmla="*/ 50 w 115"/>
                <a:gd name="T73" fmla="*/ 110 h 112"/>
                <a:gd name="T74" fmla="*/ 54 w 115"/>
                <a:gd name="T75" fmla="*/ 111 h 112"/>
                <a:gd name="T76" fmla="*/ 66 w 115"/>
                <a:gd name="T77" fmla="*/ 102 h 112"/>
                <a:gd name="T78" fmla="*/ 66 w 115"/>
                <a:gd name="T79" fmla="*/ 98 h 112"/>
                <a:gd name="T80" fmla="*/ 47 w 115"/>
                <a:gd name="T81" fmla="*/ 77 h 112"/>
                <a:gd name="T82" fmla="*/ 96 w 115"/>
                <a:gd name="T83" fmla="*/ 53 h 112"/>
                <a:gd name="T84" fmla="*/ 95 w 115"/>
                <a:gd name="T85" fmla="*/ 53 h 112"/>
                <a:gd name="T86" fmla="*/ 93 w 115"/>
                <a:gd name="T87" fmla="*/ 51 h 112"/>
                <a:gd name="T88" fmla="*/ 89 w 115"/>
                <a:gd name="T89" fmla="*/ 42 h 112"/>
                <a:gd name="T90" fmla="*/ 88 w 115"/>
                <a:gd name="T91" fmla="*/ 32 h 112"/>
                <a:gd name="T92" fmla="*/ 89 w 115"/>
                <a:gd name="T93" fmla="*/ 29 h 112"/>
                <a:gd name="T94" fmla="*/ 90 w 115"/>
                <a:gd name="T95" fmla="*/ 28 h 112"/>
                <a:gd name="T96" fmla="*/ 91 w 115"/>
                <a:gd name="T97" fmla="*/ 29 h 112"/>
                <a:gd name="T98" fmla="*/ 93 w 115"/>
                <a:gd name="T99" fmla="*/ 31 h 112"/>
                <a:gd name="T100" fmla="*/ 97 w 115"/>
                <a:gd name="T101" fmla="*/ 40 h 112"/>
                <a:gd name="T102" fmla="*/ 98 w 115"/>
                <a:gd name="T103" fmla="*/ 49 h 112"/>
                <a:gd name="T104" fmla="*/ 97 w 115"/>
                <a:gd name="T105" fmla="*/ 52 h 112"/>
                <a:gd name="T106" fmla="*/ 96 w 115"/>
                <a:gd name="T107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12">
                  <a:moveTo>
                    <a:pt x="110" y="36"/>
                  </a:moveTo>
                  <a:cubicBezTo>
                    <a:pt x="104" y="15"/>
                    <a:pt x="93" y="0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60" y="25"/>
                    <a:pt x="32" y="39"/>
                  </a:cubicBezTo>
                  <a:cubicBezTo>
                    <a:pt x="33" y="44"/>
                    <a:pt x="34" y="50"/>
                    <a:pt x="36" y="56"/>
                  </a:cubicBezTo>
                  <a:cubicBezTo>
                    <a:pt x="37" y="63"/>
                    <a:pt x="39" y="68"/>
                    <a:pt x="42" y="73"/>
                  </a:cubicBezTo>
                  <a:cubicBezTo>
                    <a:pt x="73" y="71"/>
                    <a:pt x="98" y="81"/>
                    <a:pt x="98" y="81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6" y="78"/>
                    <a:pt x="106" y="79"/>
                    <a:pt x="106" y="79"/>
                  </a:cubicBezTo>
                  <a:cubicBezTo>
                    <a:pt x="114" y="76"/>
                    <a:pt x="115" y="57"/>
                    <a:pt x="110" y="36"/>
                  </a:cubicBezTo>
                  <a:close/>
                  <a:moveTo>
                    <a:pt x="102" y="73"/>
                  </a:moveTo>
                  <a:cubicBezTo>
                    <a:pt x="101" y="74"/>
                    <a:pt x="99" y="73"/>
                    <a:pt x="99" y="73"/>
                  </a:cubicBezTo>
                  <a:cubicBezTo>
                    <a:pt x="97" y="71"/>
                    <a:pt x="95" y="69"/>
                    <a:pt x="93" y="67"/>
                  </a:cubicBezTo>
                  <a:cubicBezTo>
                    <a:pt x="89" y="61"/>
                    <a:pt x="85" y="53"/>
                    <a:pt x="83" y="43"/>
                  </a:cubicBezTo>
                  <a:cubicBezTo>
                    <a:pt x="80" y="34"/>
                    <a:pt x="79" y="25"/>
                    <a:pt x="80" y="18"/>
                  </a:cubicBezTo>
                  <a:cubicBezTo>
                    <a:pt x="80" y="15"/>
                    <a:pt x="81" y="12"/>
                    <a:pt x="82" y="10"/>
                  </a:cubicBezTo>
                  <a:cubicBezTo>
                    <a:pt x="82" y="10"/>
                    <a:pt x="83" y="8"/>
                    <a:pt x="84" y="8"/>
                  </a:cubicBezTo>
                  <a:cubicBezTo>
                    <a:pt x="85" y="8"/>
                    <a:pt x="87" y="9"/>
                    <a:pt x="87" y="9"/>
                  </a:cubicBezTo>
                  <a:cubicBezTo>
                    <a:pt x="89" y="10"/>
                    <a:pt x="91" y="12"/>
                    <a:pt x="93" y="15"/>
                  </a:cubicBezTo>
                  <a:cubicBezTo>
                    <a:pt x="97" y="20"/>
                    <a:pt x="101" y="29"/>
                    <a:pt x="103" y="38"/>
                  </a:cubicBezTo>
                  <a:cubicBezTo>
                    <a:pt x="106" y="47"/>
                    <a:pt x="107" y="56"/>
                    <a:pt x="106" y="63"/>
                  </a:cubicBezTo>
                  <a:cubicBezTo>
                    <a:pt x="105" y="67"/>
                    <a:pt x="105" y="69"/>
                    <a:pt x="104" y="71"/>
                  </a:cubicBezTo>
                  <a:cubicBezTo>
                    <a:pt x="103" y="72"/>
                    <a:pt x="103" y="73"/>
                    <a:pt x="102" y="73"/>
                  </a:cubicBezTo>
                  <a:close/>
                  <a:moveTo>
                    <a:pt x="28" y="58"/>
                  </a:moveTo>
                  <a:cubicBezTo>
                    <a:pt x="27" y="53"/>
                    <a:pt x="26" y="47"/>
                    <a:pt x="25" y="42"/>
                  </a:cubicBezTo>
                  <a:cubicBezTo>
                    <a:pt x="20" y="44"/>
                    <a:pt x="16" y="46"/>
                    <a:pt x="11" y="47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8"/>
                    <a:pt x="19" y="76"/>
                  </a:cubicBezTo>
                  <a:cubicBezTo>
                    <a:pt x="24" y="75"/>
                    <a:pt x="28" y="74"/>
                    <a:pt x="34" y="73"/>
                  </a:cubicBezTo>
                  <a:cubicBezTo>
                    <a:pt x="32" y="69"/>
                    <a:pt x="30" y="64"/>
                    <a:pt x="28" y="58"/>
                  </a:cubicBezTo>
                  <a:close/>
                  <a:moveTo>
                    <a:pt x="47" y="77"/>
                  </a:moveTo>
                  <a:cubicBezTo>
                    <a:pt x="32" y="78"/>
                    <a:pt x="32" y="78"/>
                    <a:pt x="32" y="78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1" y="112"/>
                    <a:pt x="53" y="112"/>
                    <a:pt x="54" y="111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7" y="101"/>
                    <a:pt x="67" y="99"/>
                    <a:pt x="66" y="98"/>
                  </a:cubicBezTo>
                  <a:lnTo>
                    <a:pt x="47" y="77"/>
                  </a:lnTo>
                  <a:close/>
                  <a:moveTo>
                    <a:pt x="96" y="53"/>
                  </a:moveTo>
                  <a:cubicBezTo>
                    <a:pt x="96" y="53"/>
                    <a:pt x="95" y="53"/>
                    <a:pt x="95" y="53"/>
                  </a:cubicBezTo>
                  <a:cubicBezTo>
                    <a:pt x="94" y="53"/>
                    <a:pt x="94" y="52"/>
                    <a:pt x="93" y="51"/>
                  </a:cubicBezTo>
                  <a:cubicBezTo>
                    <a:pt x="91" y="49"/>
                    <a:pt x="90" y="45"/>
                    <a:pt x="89" y="42"/>
                  </a:cubicBezTo>
                  <a:cubicBezTo>
                    <a:pt x="88" y="38"/>
                    <a:pt x="88" y="35"/>
                    <a:pt x="88" y="32"/>
                  </a:cubicBezTo>
                  <a:cubicBezTo>
                    <a:pt x="88" y="31"/>
                    <a:pt x="88" y="30"/>
                    <a:pt x="89" y="29"/>
                  </a:cubicBezTo>
                  <a:cubicBezTo>
                    <a:pt x="89" y="29"/>
                    <a:pt x="89" y="28"/>
                    <a:pt x="90" y="28"/>
                  </a:cubicBezTo>
                  <a:cubicBezTo>
                    <a:pt x="90" y="28"/>
                    <a:pt x="90" y="28"/>
                    <a:pt x="91" y="29"/>
                  </a:cubicBezTo>
                  <a:cubicBezTo>
                    <a:pt x="91" y="29"/>
                    <a:pt x="92" y="30"/>
                    <a:pt x="93" y="31"/>
                  </a:cubicBezTo>
                  <a:cubicBezTo>
                    <a:pt x="94" y="33"/>
                    <a:pt x="96" y="36"/>
                    <a:pt x="97" y="40"/>
                  </a:cubicBezTo>
                  <a:cubicBezTo>
                    <a:pt x="98" y="43"/>
                    <a:pt x="98" y="47"/>
                    <a:pt x="98" y="49"/>
                  </a:cubicBezTo>
                  <a:cubicBezTo>
                    <a:pt x="98" y="51"/>
                    <a:pt x="98" y="52"/>
                    <a:pt x="97" y="52"/>
                  </a:cubicBezTo>
                  <a:cubicBezTo>
                    <a:pt x="97" y="53"/>
                    <a:pt x="97" y="53"/>
                    <a:pt x="96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59" name="Freeform 216"/>
            <p:cNvSpPr>
              <a:spLocks noEditPoints="1"/>
            </p:cNvSpPr>
            <p:nvPr/>
          </p:nvSpPr>
          <p:spPr bwMode="auto">
            <a:xfrm>
              <a:off x="9131216" y="6366907"/>
              <a:ext cx="250678" cy="252144"/>
            </a:xfrm>
            <a:custGeom>
              <a:avLst/>
              <a:gdLst>
                <a:gd name="T0" fmla="*/ 100 w 105"/>
                <a:gd name="T1" fmla="*/ 29 h 105"/>
                <a:gd name="T2" fmla="*/ 71 w 105"/>
                <a:gd name="T3" fmla="*/ 26 h 105"/>
                <a:gd name="T4" fmla="*/ 88 w 105"/>
                <a:gd name="T5" fmla="*/ 9 h 105"/>
                <a:gd name="T6" fmla="*/ 82 w 105"/>
                <a:gd name="T7" fmla="*/ 3 h 105"/>
                <a:gd name="T8" fmla="*/ 59 w 105"/>
                <a:gd name="T9" fmla="*/ 26 h 105"/>
                <a:gd name="T10" fmla="*/ 52 w 105"/>
                <a:gd name="T11" fmla="*/ 26 h 105"/>
                <a:gd name="T12" fmla="*/ 52 w 105"/>
                <a:gd name="T13" fmla="*/ 26 h 105"/>
                <a:gd name="T14" fmla="*/ 26 w 105"/>
                <a:gd name="T15" fmla="*/ 0 h 105"/>
                <a:gd name="T16" fmla="*/ 19 w 105"/>
                <a:gd name="T17" fmla="*/ 6 h 105"/>
                <a:gd name="T18" fmla="*/ 39 w 105"/>
                <a:gd name="T19" fmla="*/ 26 h 105"/>
                <a:gd name="T20" fmla="*/ 4 w 105"/>
                <a:gd name="T21" fmla="*/ 29 h 105"/>
                <a:gd name="T22" fmla="*/ 0 w 105"/>
                <a:gd name="T23" fmla="*/ 65 h 105"/>
                <a:gd name="T24" fmla="*/ 4 w 105"/>
                <a:gd name="T25" fmla="*/ 101 h 105"/>
                <a:gd name="T26" fmla="*/ 52 w 105"/>
                <a:gd name="T27" fmla="*/ 105 h 105"/>
                <a:gd name="T28" fmla="*/ 100 w 105"/>
                <a:gd name="T29" fmla="*/ 101 h 105"/>
                <a:gd name="T30" fmla="*/ 105 w 105"/>
                <a:gd name="T31" fmla="*/ 65 h 105"/>
                <a:gd name="T32" fmla="*/ 100 w 105"/>
                <a:gd name="T33" fmla="*/ 29 h 105"/>
                <a:gd name="T34" fmla="*/ 88 w 105"/>
                <a:gd name="T35" fmla="*/ 89 h 105"/>
                <a:gd name="T36" fmla="*/ 52 w 105"/>
                <a:gd name="T37" fmla="*/ 92 h 105"/>
                <a:gd name="T38" fmla="*/ 16 w 105"/>
                <a:gd name="T39" fmla="*/ 89 h 105"/>
                <a:gd name="T40" fmla="*/ 13 w 105"/>
                <a:gd name="T41" fmla="*/ 65 h 105"/>
                <a:gd name="T42" fmla="*/ 16 w 105"/>
                <a:gd name="T43" fmla="*/ 41 h 105"/>
                <a:gd name="T44" fmla="*/ 52 w 105"/>
                <a:gd name="T45" fmla="*/ 39 h 105"/>
                <a:gd name="T46" fmla="*/ 88 w 105"/>
                <a:gd name="T47" fmla="*/ 41 h 105"/>
                <a:gd name="T48" fmla="*/ 92 w 105"/>
                <a:gd name="T49" fmla="*/ 65 h 105"/>
                <a:gd name="T50" fmla="*/ 88 w 105"/>
                <a:gd name="T51" fmla="*/ 8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" h="105">
                  <a:moveTo>
                    <a:pt x="100" y="29"/>
                  </a:moveTo>
                  <a:cubicBezTo>
                    <a:pt x="91" y="28"/>
                    <a:pt x="82" y="27"/>
                    <a:pt x="71" y="26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7" y="26"/>
                    <a:pt x="54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27" y="27"/>
                    <a:pt x="15" y="28"/>
                    <a:pt x="4" y="29"/>
                  </a:cubicBezTo>
                  <a:cubicBezTo>
                    <a:pt x="1" y="40"/>
                    <a:pt x="0" y="52"/>
                    <a:pt x="0" y="65"/>
                  </a:cubicBezTo>
                  <a:cubicBezTo>
                    <a:pt x="0" y="78"/>
                    <a:pt x="1" y="90"/>
                    <a:pt x="4" y="101"/>
                  </a:cubicBezTo>
                  <a:cubicBezTo>
                    <a:pt x="19" y="104"/>
                    <a:pt x="35" y="105"/>
                    <a:pt x="52" y="105"/>
                  </a:cubicBezTo>
                  <a:cubicBezTo>
                    <a:pt x="69" y="105"/>
                    <a:pt x="86" y="104"/>
                    <a:pt x="100" y="101"/>
                  </a:cubicBezTo>
                  <a:cubicBezTo>
                    <a:pt x="103" y="90"/>
                    <a:pt x="105" y="78"/>
                    <a:pt x="105" y="65"/>
                  </a:cubicBezTo>
                  <a:cubicBezTo>
                    <a:pt x="105" y="52"/>
                    <a:pt x="103" y="40"/>
                    <a:pt x="100" y="29"/>
                  </a:cubicBezTo>
                  <a:close/>
                  <a:moveTo>
                    <a:pt x="88" y="89"/>
                  </a:moveTo>
                  <a:cubicBezTo>
                    <a:pt x="77" y="91"/>
                    <a:pt x="65" y="92"/>
                    <a:pt x="52" y="92"/>
                  </a:cubicBezTo>
                  <a:cubicBezTo>
                    <a:pt x="39" y="92"/>
                    <a:pt x="27" y="91"/>
                    <a:pt x="16" y="89"/>
                  </a:cubicBezTo>
                  <a:cubicBezTo>
                    <a:pt x="14" y="82"/>
                    <a:pt x="13" y="74"/>
                    <a:pt x="13" y="65"/>
                  </a:cubicBezTo>
                  <a:cubicBezTo>
                    <a:pt x="13" y="57"/>
                    <a:pt x="14" y="49"/>
                    <a:pt x="16" y="41"/>
                  </a:cubicBezTo>
                  <a:cubicBezTo>
                    <a:pt x="27" y="40"/>
                    <a:pt x="39" y="39"/>
                    <a:pt x="52" y="39"/>
                  </a:cubicBezTo>
                  <a:cubicBezTo>
                    <a:pt x="65" y="39"/>
                    <a:pt x="77" y="40"/>
                    <a:pt x="88" y="41"/>
                  </a:cubicBezTo>
                  <a:cubicBezTo>
                    <a:pt x="90" y="49"/>
                    <a:pt x="92" y="57"/>
                    <a:pt x="92" y="65"/>
                  </a:cubicBezTo>
                  <a:cubicBezTo>
                    <a:pt x="92" y="74"/>
                    <a:pt x="90" y="82"/>
                    <a:pt x="88" y="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60" name="Freeform 217"/>
            <p:cNvSpPr/>
            <p:nvPr/>
          </p:nvSpPr>
          <p:spPr bwMode="auto">
            <a:xfrm>
              <a:off x="9094567" y="6668893"/>
              <a:ext cx="306384" cy="172982"/>
            </a:xfrm>
            <a:custGeom>
              <a:avLst/>
              <a:gdLst>
                <a:gd name="T0" fmla="*/ 128 w 128"/>
                <a:gd name="T1" fmla="*/ 50 h 72"/>
                <a:gd name="T2" fmla="*/ 112 w 128"/>
                <a:gd name="T3" fmla="*/ 29 h 72"/>
                <a:gd name="T4" fmla="*/ 82 w 128"/>
                <a:gd name="T5" fmla="*/ 0 h 72"/>
                <a:gd name="T6" fmla="*/ 58 w 128"/>
                <a:gd name="T7" fmla="*/ 11 h 72"/>
                <a:gd name="T8" fmla="*/ 45 w 128"/>
                <a:gd name="T9" fmla="*/ 4 h 72"/>
                <a:gd name="T10" fmla="*/ 29 w 128"/>
                <a:gd name="T11" fmla="*/ 21 h 72"/>
                <a:gd name="T12" fmla="*/ 29 w 128"/>
                <a:gd name="T13" fmla="*/ 23 h 72"/>
                <a:gd name="T14" fmla="*/ 24 w 128"/>
                <a:gd name="T15" fmla="*/ 23 h 72"/>
                <a:gd name="T16" fmla="*/ 0 w 128"/>
                <a:gd name="T17" fmla="*/ 47 h 72"/>
                <a:gd name="T18" fmla="*/ 24 w 128"/>
                <a:gd name="T19" fmla="*/ 72 h 72"/>
                <a:gd name="T20" fmla="*/ 106 w 128"/>
                <a:gd name="T21" fmla="*/ 72 h 72"/>
                <a:gd name="T22" fmla="*/ 106 w 128"/>
                <a:gd name="T23" fmla="*/ 72 h 72"/>
                <a:gd name="T24" fmla="*/ 128 w 128"/>
                <a:gd name="T25" fmla="*/ 5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72">
                  <a:moveTo>
                    <a:pt x="128" y="50"/>
                  </a:moveTo>
                  <a:cubicBezTo>
                    <a:pt x="128" y="39"/>
                    <a:pt x="121" y="31"/>
                    <a:pt x="112" y="29"/>
                  </a:cubicBezTo>
                  <a:cubicBezTo>
                    <a:pt x="111" y="12"/>
                    <a:pt x="98" y="0"/>
                    <a:pt x="82" y="0"/>
                  </a:cubicBezTo>
                  <a:cubicBezTo>
                    <a:pt x="72" y="0"/>
                    <a:pt x="64" y="4"/>
                    <a:pt x="58" y="11"/>
                  </a:cubicBezTo>
                  <a:cubicBezTo>
                    <a:pt x="55" y="7"/>
                    <a:pt x="51" y="4"/>
                    <a:pt x="45" y="4"/>
                  </a:cubicBezTo>
                  <a:cubicBezTo>
                    <a:pt x="36" y="4"/>
                    <a:pt x="29" y="12"/>
                    <a:pt x="29" y="21"/>
                  </a:cubicBezTo>
                  <a:cubicBezTo>
                    <a:pt x="29" y="22"/>
                    <a:pt x="29" y="23"/>
                    <a:pt x="29" y="23"/>
                  </a:cubicBezTo>
                  <a:cubicBezTo>
                    <a:pt x="27" y="23"/>
                    <a:pt x="26" y="23"/>
                    <a:pt x="24" y="23"/>
                  </a:cubicBezTo>
                  <a:cubicBezTo>
                    <a:pt x="11" y="23"/>
                    <a:pt x="0" y="34"/>
                    <a:pt x="0" y="47"/>
                  </a:cubicBezTo>
                  <a:cubicBezTo>
                    <a:pt x="0" y="61"/>
                    <a:pt x="11" y="72"/>
                    <a:pt x="24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18" y="71"/>
                    <a:pt x="128" y="62"/>
                    <a:pt x="128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61" name="Freeform 218"/>
            <p:cNvSpPr>
              <a:spLocks noEditPoints="1"/>
            </p:cNvSpPr>
            <p:nvPr/>
          </p:nvSpPr>
          <p:spPr bwMode="auto">
            <a:xfrm>
              <a:off x="8810172" y="6668893"/>
              <a:ext cx="211097" cy="172982"/>
            </a:xfrm>
            <a:custGeom>
              <a:avLst/>
              <a:gdLst>
                <a:gd name="T0" fmla="*/ 0 w 88"/>
                <a:gd name="T1" fmla="*/ 0 h 72"/>
                <a:gd name="T2" fmla="*/ 0 w 88"/>
                <a:gd name="T3" fmla="*/ 72 h 72"/>
                <a:gd name="T4" fmla="*/ 88 w 88"/>
                <a:gd name="T5" fmla="*/ 72 h 72"/>
                <a:gd name="T6" fmla="*/ 88 w 88"/>
                <a:gd name="T7" fmla="*/ 0 h 72"/>
                <a:gd name="T8" fmla="*/ 0 w 88"/>
                <a:gd name="T9" fmla="*/ 0 h 72"/>
                <a:gd name="T10" fmla="*/ 83 w 88"/>
                <a:gd name="T11" fmla="*/ 66 h 72"/>
                <a:gd name="T12" fmla="*/ 5 w 88"/>
                <a:gd name="T13" fmla="*/ 66 h 72"/>
                <a:gd name="T14" fmla="*/ 5 w 88"/>
                <a:gd name="T15" fmla="*/ 5 h 72"/>
                <a:gd name="T16" fmla="*/ 83 w 88"/>
                <a:gd name="T17" fmla="*/ 5 h 72"/>
                <a:gd name="T18" fmla="*/ 83 w 88"/>
                <a:gd name="T19" fmla="*/ 66 h 72"/>
                <a:gd name="T20" fmla="*/ 61 w 88"/>
                <a:gd name="T21" fmla="*/ 19 h 72"/>
                <a:gd name="T22" fmla="*/ 69 w 88"/>
                <a:gd name="T23" fmla="*/ 27 h 72"/>
                <a:gd name="T24" fmla="*/ 77 w 88"/>
                <a:gd name="T25" fmla="*/ 19 h 72"/>
                <a:gd name="T26" fmla="*/ 69 w 88"/>
                <a:gd name="T27" fmla="*/ 11 h 72"/>
                <a:gd name="T28" fmla="*/ 61 w 88"/>
                <a:gd name="T29" fmla="*/ 19 h 72"/>
                <a:gd name="T30" fmla="*/ 77 w 88"/>
                <a:gd name="T31" fmla="*/ 60 h 72"/>
                <a:gd name="T32" fmla="*/ 11 w 88"/>
                <a:gd name="T33" fmla="*/ 60 h 72"/>
                <a:gd name="T34" fmla="*/ 27 w 88"/>
                <a:gd name="T35" fmla="*/ 16 h 72"/>
                <a:gd name="T36" fmla="*/ 50 w 88"/>
                <a:gd name="T37" fmla="*/ 44 h 72"/>
                <a:gd name="T38" fmla="*/ 61 w 88"/>
                <a:gd name="T39" fmla="*/ 36 h 72"/>
                <a:gd name="T40" fmla="*/ 77 w 88"/>
                <a:gd name="T41" fmla="*/ 6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0" y="0"/>
                  </a:lnTo>
                  <a:close/>
                  <a:moveTo>
                    <a:pt x="83" y="66"/>
                  </a:moveTo>
                  <a:cubicBezTo>
                    <a:pt x="5" y="66"/>
                    <a:pt x="5" y="66"/>
                    <a:pt x="5" y="6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83" y="5"/>
                    <a:pt x="83" y="5"/>
                    <a:pt x="83" y="5"/>
                  </a:cubicBezTo>
                  <a:lnTo>
                    <a:pt x="83" y="66"/>
                  </a:lnTo>
                  <a:close/>
                  <a:moveTo>
                    <a:pt x="61" y="19"/>
                  </a:moveTo>
                  <a:cubicBezTo>
                    <a:pt x="61" y="24"/>
                    <a:pt x="64" y="27"/>
                    <a:pt x="69" y="27"/>
                  </a:cubicBezTo>
                  <a:cubicBezTo>
                    <a:pt x="74" y="27"/>
                    <a:pt x="77" y="24"/>
                    <a:pt x="77" y="19"/>
                  </a:cubicBezTo>
                  <a:cubicBezTo>
                    <a:pt x="77" y="14"/>
                    <a:pt x="74" y="11"/>
                    <a:pt x="69" y="11"/>
                  </a:cubicBezTo>
                  <a:cubicBezTo>
                    <a:pt x="64" y="11"/>
                    <a:pt x="61" y="14"/>
                    <a:pt x="61" y="19"/>
                  </a:cubicBezTo>
                  <a:close/>
                  <a:moveTo>
                    <a:pt x="77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61" y="36"/>
                    <a:pt x="61" y="36"/>
                    <a:pt x="61" y="36"/>
                  </a:cubicBezTo>
                  <a:lnTo>
                    <a:pt x="77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62" name="Freeform 219"/>
            <p:cNvSpPr>
              <a:spLocks noEditPoints="1"/>
            </p:cNvSpPr>
            <p:nvPr/>
          </p:nvSpPr>
          <p:spPr bwMode="auto">
            <a:xfrm>
              <a:off x="8503788" y="6627845"/>
              <a:ext cx="203767" cy="206699"/>
            </a:xfrm>
            <a:custGeom>
              <a:avLst/>
              <a:gdLst>
                <a:gd name="T0" fmla="*/ 57 w 85"/>
                <a:gd name="T1" fmla="*/ 59 h 86"/>
                <a:gd name="T2" fmla="*/ 82 w 85"/>
                <a:gd name="T3" fmla="*/ 47 h 86"/>
                <a:gd name="T4" fmla="*/ 82 w 85"/>
                <a:gd name="T5" fmla="*/ 59 h 86"/>
                <a:gd name="T6" fmla="*/ 66 w 85"/>
                <a:gd name="T7" fmla="*/ 67 h 86"/>
                <a:gd name="T8" fmla="*/ 59 w 85"/>
                <a:gd name="T9" fmla="*/ 84 h 86"/>
                <a:gd name="T10" fmla="*/ 47 w 85"/>
                <a:gd name="T11" fmla="*/ 84 h 86"/>
                <a:gd name="T12" fmla="*/ 57 w 85"/>
                <a:gd name="T13" fmla="*/ 59 h 86"/>
                <a:gd name="T14" fmla="*/ 24 w 85"/>
                <a:gd name="T15" fmla="*/ 85 h 86"/>
                <a:gd name="T16" fmla="*/ 39 w 85"/>
                <a:gd name="T17" fmla="*/ 42 h 86"/>
                <a:gd name="T18" fmla="*/ 81 w 85"/>
                <a:gd name="T19" fmla="*/ 23 h 86"/>
                <a:gd name="T20" fmla="*/ 81 w 85"/>
                <a:gd name="T21" fmla="*/ 35 h 86"/>
                <a:gd name="T22" fmla="*/ 81 w 85"/>
                <a:gd name="T23" fmla="*/ 35 h 86"/>
                <a:gd name="T24" fmla="*/ 48 w 85"/>
                <a:gd name="T25" fmla="*/ 51 h 86"/>
                <a:gd name="T26" fmla="*/ 36 w 85"/>
                <a:gd name="T27" fmla="*/ 85 h 86"/>
                <a:gd name="T28" fmla="*/ 24 w 85"/>
                <a:gd name="T29" fmla="*/ 85 h 86"/>
                <a:gd name="T30" fmla="*/ 49 w 85"/>
                <a:gd name="T31" fmla="*/ 7 h 86"/>
                <a:gd name="T32" fmla="*/ 80 w 85"/>
                <a:gd name="T33" fmla="*/ 0 h 86"/>
                <a:gd name="T34" fmla="*/ 80 w 85"/>
                <a:gd name="T35" fmla="*/ 0 h 86"/>
                <a:gd name="T36" fmla="*/ 80 w 85"/>
                <a:gd name="T37" fmla="*/ 12 h 86"/>
                <a:gd name="T38" fmla="*/ 31 w 85"/>
                <a:gd name="T39" fmla="*/ 34 h 86"/>
                <a:gd name="T40" fmla="*/ 12 w 85"/>
                <a:gd name="T41" fmla="*/ 86 h 86"/>
                <a:gd name="T42" fmla="*/ 0 w 85"/>
                <a:gd name="T43" fmla="*/ 86 h 86"/>
                <a:gd name="T44" fmla="*/ 5 w 85"/>
                <a:gd name="T45" fmla="*/ 55 h 86"/>
                <a:gd name="T46" fmla="*/ 22 w 85"/>
                <a:gd name="T47" fmla="*/ 26 h 86"/>
                <a:gd name="T48" fmla="*/ 49 w 85"/>
                <a:gd name="T49" fmla="*/ 7 h 86"/>
                <a:gd name="T50" fmla="*/ 75 w 85"/>
                <a:gd name="T51" fmla="*/ 83 h 86"/>
                <a:gd name="T52" fmla="*/ 83 w 85"/>
                <a:gd name="T53" fmla="*/ 83 h 86"/>
                <a:gd name="T54" fmla="*/ 83 w 85"/>
                <a:gd name="T55" fmla="*/ 74 h 86"/>
                <a:gd name="T56" fmla="*/ 74 w 85"/>
                <a:gd name="T57" fmla="*/ 75 h 86"/>
                <a:gd name="T58" fmla="*/ 75 w 85"/>
                <a:gd name="T59" fmla="*/ 8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" h="86">
                  <a:moveTo>
                    <a:pt x="57" y="59"/>
                  </a:moveTo>
                  <a:cubicBezTo>
                    <a:pt x="64" y="51"/>
                    <a:pt x="73" y="48"/>
                    <a:pt x="82" y="47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76" y="59"/>
                    <a:pt x="70" y="62"/>
                    <a:pt x="66" y="67"/>
                  </a:cubicBezTo>
                  <a:cubicBezTo>
                    <a:pt x="61" y="71"/>
                    <a:pt x="59" y="78"/>
                    <a:pt x="59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7" y="75"/>
                    <a:pt x="50" y="66"/>
                    <a:pt x="57" y="59"/>
                  </a:cubicBezTo>
                  <a:close/>
                  <a:moveTo>
                    <a:pt x="24" y="85"/>
                  </a:moveTo>
                  <a:cubicBezTo>
                    <a:pt x="23" y="69"/>
                    <a:pt x="29" y="54"/>
                    <a:pt x="39" y="42"/>
                  </a:cubicBezTo>
                  <a:cubicBezTo>
                    <a:pt x="50" y="31"/>
                    <a:pt x="65" y="24"/>
                    <a:pt x="81" y="23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69" y="36"/>
                    <a:pt x="57" y="41"/>
                    <a:pt x="48" y="51"/>
                  </a:cubicBezTo>
                  <a:cubicBezTo>
                    <a:pt x="40" y="60"/>
                    <a:pt x="35" y="72"/>
                    <a:pt x="36" y="85"/>
                  </a:cubicBezTo>
                  <a:lnTo>
                    <a:pt x="24" y="85"/>
                  </a:lnTo>
                  <a:close/>
                  <a:moveTo>
                    <a:pt x="49" y="7"/>
                  </a:moveTo>
                  <a:cubicBezTo>
                    <a:pt x="59" y="3"/>
                    <a:pt x="69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61" y="12"/>
                    <a:pt x="44" y="20"/>
                    <a:pt x="31" y="34"/>
                  </a:cubicBezTo>
                  <a:cubicBezTo>
                    <a:pt x="18" y="48"/>
                    <a:pt x="11" y="67"/>
                    <a:pt x="12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75"/>
                    <a:pt x="1" y="65"/>
                    <a:pt x="5" y="55"/>
                  </a:cubicBezTo>
                  <a:cubicBezTo>
                    <a:pt x="9" y="44"/>
                    <a:pt x="14" y="35"/>
                    <a:pt x="22" y="26"/>
                  </a:cubicBezTo>
                  <a:cubicBezTo>
                    <a:pt x="30" y="18"/>
                    <a:pt x="39" y="12"/>
                    <a:pt x="49" y="7"/>
                  </a:cubicBezTo>
                  <a:close/>
                  <a:moveTo>
                    <a:pt x="75" y="83"/>
                  </a:moveTo>
                  <a:cubicBezTo>
                    <a:pt x="77" y="85"/>
                    <a:pt x="81" y="85"/>
                    <a:pt x="83" y="83"/>
                  </a:cubicBezTo>
                  <a:cubicBezTo>
                    <a:pt x="85" y="80"/>
                    <a:pt x="85" y="77"/>
                    <a:pt x="83" y="74"/>
                  </a:cubicBezTo>
                  <a:cubicBezTo>
                    <a:pt x="80" y="72"/>
                    <a:pt x="77" y="72"/>
                    <a:pt x="74" y="75"/>
                  </a:cubicBezTo>
                  <a:cubicBezTo>
                    <a:pt x="72" y="77"/>
                    <a:pt x="72" y="81"/>
                    <a:pt x="75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63" name="Freeform 227"/>
            <p:cNvSpPr>
              <a:spLocks noEditPoints="1"/>
            </p:cNvSpPr>
            <p:nvPr/>
          </p:nvSpPr>
          <p:spPr bwMode="auto">
            <a:xfrm>
              <a:off x="7903823" y="4053629"/>
              <a:ext cx="172982" cy="170051"/>
            </a:xfrm>
            <a:custGeom>
              <a:avLst/>
              <a:gdLst>
                <a:gd name="T0" fmla="*/ 14 w 72"/>
                <a:gd name="T1" fmla="*/ 35 h 71"/>
                <a:gd name="T2" fmla="*/ 14 w 72"/>
                <a:gd name="T3" fmla="*/ 33 h 71"/>
                <a:gd name="T4" fmla="*/ 1 w 72"/>
                <a:gd name="T5" fmla="*/ 29 h 71"/>
                <a:gd name="T6" fmla="*/ 0 w 72"/>
                <a:gd name="T7" fmla="*/ 35 h 71"/>
                <a:gd name="T8" fmla="*/ 11 w 72"/>
                <a:gd name="T9" fmla="*/ 62 h 71"/>
                <a:gd name="T10" fmla="*/ 19 w 72"/>
                <a:gd name="T11" fmla="*/ 51 h 71"/>
                <a:gd name="T12" fmla="*/ 14 w 72"/>
                <a:gd name="T13" fmla="*/ 35 h 71"/>
                <a:gd name="T14" fmla="*/ 58 w 72"/>
                <a:gd name="T15" fmla="*/ 35 h 71"/>
                <a:gd name="T16" fmla="*/ 53 w 72"/>
                <a:gd name="T17" fmla="*/ 51 h 71"/>
                <a:gd name="T18" fmla="*/ 61 w 72"/>
                <a:gd name="T19" fmla="*/ 62 h 71"/>
                <a:gd name="T20" fmla="*/ 72 w 72"/>
                <a:gd name="T21" fmla="*/ 35 h 71"/>
                <a:gd name="T22" fmla="*/ 71 w 72"/>
                <a:gd name="T23" fmla="*/ 29 h 71"/>
                <a:gd name="T24" fmla="*/ 58 w 72"/>
                <a:gd name="T25" fmla="*/ 33 h 71"/>
                <a:gd name="T26" fmla="*/ 58 w 72"/>
                <a:gd name="T27" fmla="*/ 35 h 71"/>
                <a:gd name="T28" fmla="*/ 40 w 72"/>
                <a:gd name="T29" fmla="*/ 13 h 71"/>
                <a:gd name="T30" fmla="*/ 56 w 72"/>
                <a:gd name="T31" fmla="*/ 24 h 71"/>
                <a:gd name="T32" fmla="*/ 68 w 72"/>
                <a:gd name="T33" fmla="*/ 20 h 71"/>
                <a:gd name="T34" fmla="*/ 40 w 72"/>
                <a:gd name="T35" fmla="*/ 0 h 71"/>
                <a:gd name="T36" fmla="*/ 40 w 72"/>
                <a:gd name="T37" fmla="*/ 13 h 71"/>
                <a:gd name="T38" fmla="*/ 16 w 72"/>
                <a:gd name="T39" fmla="*/ 24 h 71"/>
                <a:gd name="T40" fmla="*/ 31 w 72"/>
                <a:gd name="T41" fmla="*/ 13 h 71"/>
                <a:gd name="T42" fmla="*/ 31 w 72"/>
                <a:gd name="T43" fmla="*/ 0 h 71"/>
                <a:gd name="T44" fmla="*/ 3 w 72"/>
                <a:gd name="T45" fmla="*/ 20 h 71"/>
                <a:gd name="T46" fmla="*/ 16 w 72"/>
                <a:gd name="T47" fmla="*/ 24 h 71"/>
                <a:gd name="T48" fmla="*/ 45 w 72"/>
                <a:gd name="T49" fmla="*/ 56 h 71"/>
                <a:gd name="T50" fmla="*/ 36 w 72"/>
                <a:gd name="T51" fmla="*/ 58 h 71"/>
                <a:gd name="T52" fmla="*/ 27 w 72"/>
                <a:gd name="T53" fmla="*/ 56 h 71"/>
                <a:gd name="T54" fmla="*/ 19 w 72"/>
                <a:gd name="T55" fmla="*/ 67 h 71"/>
                <a:gd name="T56" fmla="*/ 36 w 72"/>
                <a:gd name="T57" fmla="*/ 71 h 71"/>
                <a:gd name="T58" fmla="*/ 53 w 72"/>
                <a:gd name="T59" fmla="*/ 67 h 71"/>
                <a:gd name="T60" fmla="*/ 45 w 72"/>
                <a:gd name="T61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71">
                  <a:moveTo>
                    <a:pt x="14" y="35"/>
                  </a:moveTo>
                  <a:cubicBezTo>
                    <a:pt x="14" y="35"/>
                    <a:pt x="14" y="34"/>
                    <a:pt x="14" y="3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3"/>
                    <a:pt x="0" y="35"/>
                  </a:cubicBezTo>
                  <a:cubicBezTo>
                    <a:pt x="0" y="46"/>
                    <a:pt x="4" y="55"/>
                    <a:pt x="11" y="6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7"/>
                    <a:pt x="14" y="41"/>
                    <a:pt x="14" y="35"/>
                  </a:cubicBezTo>
                  <a:close/>
                  <a:moveTo>
                    <a:pt x="58" y="35"/>
                  </a:moveTo>
                  <a:cubicBezTo>
                    <a:pt x="58" y="41"/>
                    <a:pt x="56" y="47"/>
                    <a:pt x="53" y="51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8" y="55"/>
                    <a:pt x="72" y="46"/>
                    <a:pt x="72" y="35"/>
                  </a:cubicBezTo>
                  <a:cubicBezTo>
                    <a:pt x="72" y="33"/>
                    <a:pt x="72" y="31"/>
                    <a:pt x="71" y="29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4"/>
                    <a:pt x="58" y="35"/>
                    <a:pt x="58" y="35"/>
                  </a:cubicBezTo>
                  <a:close/>
                  <a:moveTo>
                    <a:pt x="40" y="13"/>
                  </a:moveTo>
                  <a:cubicBezTo>
                    <a:pt x="47" y="15"/>
                    <a:pt x="52" y="19"/>
                    <a:pt x="56" y="24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3" y="9"/>
                    <a:pt x="53" y="1"/>
                    <a:pt x="40" y="0"/>
                  </a:cubicBezTo>
                  <a:lnTo>
                    <a:pt x="40" y="13"/>
                  </a:lnTo>
                  <a:close/>
                  <a:moveTo>
                    <a:pt x="16" y="24"/>
                  </a:moveTo>
                  <a:cubicBezTo>
                    <a:pt x="20" y="19"/>
                    <a:pt x="25" y="15"/>
                    <a:pt x="31" y="1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9" y="1"/>
                    <a:pt x="9" y="9"/>
                    <a:pt x="3" y="20"/>
                  </a:cubicBezTo>
                  <a:lnTo>
                    <a:pt x="16" y="24"/>
                  </a:lnTo>
                  <a:close/>
                  <a:moveTo>
                    <a:pt x="45" y="56"/>
                  </a:moveTo>
                  <a:cubicBezTo>
                    <a:pt x="42" y="57"/>
                    <a:pt x="39" y="58"/>
                    <a:pt x="36" y="58"/>
                  </a:cubicBezTo>
                  <a:cubicBezTo>
                    <a:pt x="33" y="58"/>
                    <a:pt x="30" y="57"/>
                    <a:pt x="27" y="5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4" y="70"/>
                    <a:pt x="30" y="71"/>
                    <a:pt x="36" y="71"/>
                  </a:cubicBezTo>
                  <a:cubicBezTo>
                    <a:pt x="42" y="71"/>
                    <a:pt x="48" y="70"/>
                    <a:pt x="53" y="67"/>
                  </a:cubicBezTo>
                  <a:lnTo>
                    <a:pt x="45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  <p:sp>
          <p:nvSpPr>
            <p:cNvPr id="164" name="Freeform 229"/>
            <p:cNvSpPr>
              <a:spLocks noEditPoints="1"/>
            </p:cNvSpPr>
            <p:nvPr/>
          </p:nvSpPr>
          <p:spPr bwMode="auto">
            <a:xfrm>
              <a:off x="8373319" y="2326741"/>
              <a:ext cx="142197" cy="140732"/>
            </a:xfrm>
            <a:custGeom>
              <a:avLst/>
              <a:gdLst>
                <a:gd name="T0" fmla="*/ 30 w 59"/>
                <a:gd name="T1" fmla="*/ 0 h 59"/>
                <a:gd name="T2" fmla="*/ 0 w 59"/>
                <a:gd name="T3" fmla="*/ 29 h 59"/>
                <a:gd name="T4" fmla="*/ 30 w 59"/>
                <a:gd name="T5" fmla="*/ 59 h 59"/>
                <a:gd name="T6" fmla="*/ 59 w 59"/>
                <a:gd name="T7" fmla="*/ 29 h 59"/>
                <a:gd name="T8" fmla="*/ 30 w 59"/>
                <a:gd name="T9" fmla="*/ 0 h 59"/>
                <a:gd name="T10" fmla="*/ 47 w 59"/>
                <a:gd name="T11" fmla="*/ 25 h 59"/>
                <a:gd name="T12" fmla="*/ 31 w 59"/>
                <a:gd name="T13" fmla="*/ 47 h 59"/>
                <a:gd name="T14" fmla="*/ 24 w 59"/>
                <a:gd name="T15" fmla="*/ 44 h 59"/>
                <a:gd name="T16" fmla="*/ 18 w 59"/>
                <a:gd name="T17" fmla="*/ 27 h 59"/>
                <a:gd name="T18" fmla="*/ 14 w 59"/>
                <a:gd name="T19" fmla="*/ 28 h 59"/>
                <a:gd name="T20" fmla="*/ 12 w 59"/>
                <a:gd name="T21" fmla="*/ 26 h 59"/>
                <a:gd name="T22" fmla="*/ 23 w 59"/>
                <a:gd name="T23" fmla="*/ 18 h 59"/>
                <a:gd name="T24" fmla="*/ 29 w 59"/>
                <a:gd name="T25" fmla="*/ 30 h 59"/>
                <a:gd name="T26" fmla="*/ 32 w 59"/>
                <a:gd name="T27" fmla="*/ 37 h 59"/>
                <a:gd name="T28" fmla="*/ 36 w 59"/>
                <a:gd name="T29" fmla="*/ 31 h 59"/>
                <a:gd name="T30" fmla="*/ 32 w 59"/>
                <a:gd name="T31" fmla="*/ 26 h 59"/>
                <a:gd name="T32" fmla="*/ 47 w 59"/>
                <a:gd name="T33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0" y="13"/>
                    <a:pt x="0" y="29"/>
                  </a:cubicBezTo>
                  <a:cubicBezTo>
                    <a:pt x="0" y="45"/>
                    <a:pt x="14" y="59"/>
                    <a:pt x="30" y="59"/>
                  </a:cubicBezTo>
                  <a:cubicBezTo>
                    <a:pt x="46" y="59"/>
                    <a:pt x="59" y="45"/>
                    <a:pt x="59" y="29"/>
                  </a:cubicBezTo>
                  <a:cubicBezTo>
                    <a:pt x="59" y="13"/>
                    <a:pt x="46" y="0"/>
                    <a:pt x="30" y="0"/>
                  </a:cubicBezTo>
                  <a:close/>
                  <a:moveTo>
                    <a:pt x="47" y="25"/>
                  </a:moveTo>
                  <a:cubicBezTo>
                    <a:pt x="45" y="36"/>
                    <a:pt x="34" y="45"/>
                    <a:pt x="31" y="47"/>
                  </a:cubicBezTo>
                  <a:cubicBezTo>
                    <a:pt x="28" y="49"/>
                    <a:pt x="25" y="46"/>
                    <a:pt x="24" y="44"/>
                  </a:cubicBezTo>
                  <a:cubicBezTo>
                    <a:pt x="22" y="42"/>
                    <a:pt x="19" y="28"/>
                    <a:pt x="18" y="27"/>
                  </a:cubicBezTo>
                  <a:cubicBezTo>
                    <a:pt x="17" y="25"/>
                    <a:pt x="14" y="28"/>
                    <a:pt x="14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8" y="19"/>
                    <a:pt x="23" y="18"/>
                  </a:cubicBezTo>
                  <a:cubicBezTo>
                    <a:pt x="28" y="17"/>
                    <a:pt x="28" y="25"/>
                    <a:pt x="29" y="30"/>
                  </a:cubicBezTo>
                  <a:cubicBezTo>
                    <a:pt x="30" y="34"/>
                    <a:pt x="31" y="37"/>
                    <a:pt x="32" y="37"/>
                  </a:cubicBezTo>
                  <a:cubicBezTo>
                    <a:pt x="33" y="37"/>
                    <a:pt x="34" y="34"/>
                    <a:pt x="36" y="31"/>
                  </a:cubicBezTo>
                  <a:cubicBezTo>
                    <a:pt x="39" y="27"/>
                    <a:pt x="36" y="23"/>
                    <a:pt x="32" y="26"/>
                  </a:cubicBezTo>
                  <a:cubicBezTo>
                    <a:pt x="34" y="16"/>
                    <a:pt x="49" y="14"/>
                    <a:pt x="47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defRPr/>
              </a:pPr>
              <a:endParaRPr lang="id-ID" sz="1000" kern="0">
                <a:solidFill>
                  <a:schemeClr val="bg1"/>
                </a:solidFill>
                <a:latin typeface="Arial" panose="020B0604020202090204" pitchFamily="34" charset="0"/>
                <a:ea typeface="微软雅黑" panose="020B0503020204020204" pitchFamily="34" charset="-122"/>
                <a:cs typeface="+mn-ea"/>
                <a:sym typeface="Arial" panose="020B0604020202090204" pitchFamily="34" charset="0"/>
              </a:endParaRPr>
            </a:p>
          </p:txBody>
        </p:sp>
      </p:grpSp>
      <p:sp>
        <p:nvSpPr>
          <p:cNvPr id="165" name="文本框 164"/>
          <p:cNvSpPr txBox="1"/>
          <p:nvPr/>
        </p:nvSpPr>
        <p:spPr>
          <a:xfrm>
            <a:off x="6977826" y="2132180"/>
            <a:ext cx="3809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6977825" y="3545097"/>
            <a:ext cx="3698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6977825" y="4958014"/>
            <a:ext cx="3707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6977825" y="1762737"/>
            <a:ext cx="2488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6977825" y="3137087"/>
            <a:ext cx="2488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6977825" y="4588299"/>
            <a:ext cx="2488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5778775" y="1890522"/>
            <a:ext cx="601258" cy="60125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FuturaBookC" charset="-52"/>
                <a:ea typeface="思源黑体 Normal" panose="020B0400000000000000" pitchFamily="34" charset="-122"/>
              </a:rPr>
              <a:t>01</a:t>
            </a:r>
            <a:endParaRPr lang="zh-CN" altLang="en-US" sz="1600" dirty="0">
              <a:solidFill>
                <a:schemeClr val="bg1"/>
              </a:solidFill>
              <a:latin typeface="FuturaBookC" charset="-52"/>
              <a:ea typeface="思源黑体 Normal" panose="020B0400000000000000" pitchFamily="34" charset="-122"/>
            </a:endParaRPr>
          </a:p>
        </p:txBody>
      </p:sp>
      <p:sp>
        <p:nvSpPr>
          <p:cNvPr id="172" name="椭圆 171"/>
          <p:cNvSpPr/>
          <p:nvPr/>
        </p:nvSpPr>
        <p:spPr>
          <a:xfrm>
            <a:off x="5778775" y="3273027"/>
            <a:ext cx="601258" cy="60125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FuturaBookC" charset="-52"/>
                <a:ea typeface="思源黑体 Normal" panose="020B0400000000000000" pitchFamily="34" charset="-122"/>
              </a:rPr>
              <a:t>02</a:t>
            </a:r>
            <a:endParaRPr lang="zh-CN" altLang="en-US" sz="1600" dirty="0">
              <a:solidFill>
                <a:schemeClr val="bg1"/>
              </a:solidFill>
              <a:latin typeface="FuturaBookC" charset="-52"/>
              <a:ea typeface="思源黑体 Normal" panose="020B0400000000000000" pitchFamily="34" charset="-122"/>
            </a:endParaRPr>
          </a:p>
        </p:txBody>
      </p:sp>
      <p:sp>
        <p:nvSpPr>
          <p:cNvPr id="173" name="椭圆 172"/>
          <p:cNvSpPr/>
          <p:nvPr/>
        </p:nvSpPr>
        <p:spPr>
          <a:xfrm>
            <a:off x="5778775" y="4696573"/>
            <a:ext cx="601258" cy="60125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FuturaBookC" charset="-52"/>
                <a:ea typeface="思源黑体 Normal" panose="020B0400000000000000" pitchFamily="34" charset="-122"/>
              </a:rPr>
              <a:t>03</a:t>
            </a:r>
            <a:endParaRPr lang="zh-CN" altLang="en-US" sz="1600" dirty="0">
              <a:solidFill>
                <a:schemeClr val="bg1"/>
              </a:solidFill>
              <a:latin typeface="FuturaBookC" charset="-52"/>
              <a:ea typeface="思源黑体 Normal" panose="020B04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613" y="1470402"/>
            <a:ext cx="283877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方正正中黑简体" panose="02000000000000000000" pitchFamily="2" charset="-122"/>
              </a:rPr>
              <a:t>Chapter  03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方正正中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24050" y="2568286"/>
            <a:ext cx="8343900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在此输入你的标题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19500" y="4115166"/>
            <a:ext cx="49530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锐字逼格青春粗黑体简2.0" panose="02010604000000000000" pitchFamily="2" charset="-122"/>
              </a:rPr>
              <a:t>Life was like a box of chocolates, you never know what you’re go to get. 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锐字逼格青春粗黑体简2.0" panose="02010604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479410" y="3812886"/>
            <a:ext cx="5233181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44873" y="1640811"/>
            <a:ext cx="7647127" cy="398785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06260" y="2441569"/>
            <a:ext cx="2247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输入正文标题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413075" y="3023539"/>
            <a:ext cx="61630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6321008" y="3218855"/>
            <a:ext cx="44881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spc="3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</a:t>
            </a:r>
            <a:r>
              <a:rPr lang="zh-CN" altLang="en-US" sz="1200" spc="3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信支付是集成在微信客户端的支付功能，用户可以通过手机完成快速的支付流程。微信支付向用户提供安全、快捷、高效的支付</a:t>
            </a:r>
            <a:r>
              <a:rPr lang="zh-CN" altLang="en-US" sz="1200" spc="3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服务。</a:t>
            </a:r>
            <a:endParaRPr lang="en-US" altLang="zh-CN" sz="1200" spc="3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  <a:p>
            <a:pPr algn="just"/>
            <a:endParaRPr lang="en-US" altLang="zh-CN" sz="1200" spc="3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  <a:p>
            <a:pPr algn="just"/>
            <a:r>
              <a:rPr lang="zh-CN" altLang="en-US" sz="1200" spc="3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用户</a:t>
            </a:r>
            <a:r>
              <a:rPr lang="zh-CN" altLang="en-US" sz="1200" spc="3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在支付时只需在自己的智能手机上输入密码，无需任何刷卡步骤即可完成支付，整个过程简便流畅。</a:t>
            </a:r>
            <a:endParaRPr lang="zh-CN" altLang="en-US" sz="1200" spc="3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  <a:p>
            <a:pPr algn="just"/>
            <a:endParaRPr lang="zh-CN" altLang="en-US" sz="14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  <a:p>
            <a:pPr algn="just"/>
            <a:endParaRPr lang="zh-CN" altLang="en-US" sz="14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  <a:p>
            <a:pPr algn="just"/>
            <a:endParaRPr lang="zh-CN" altLang="en-US" sz="14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158" y="1638300"/>
            <a:ext cx="5752158" cy="40059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grpSp>
        <p:nvGrpSpPr>
          <p:cNvPr id="4" name="千图PPT彼岸天：ID 8661124库_组合 33"/>
          <p:cNvGrpSpPr/>
          <p:nvPr>
            <p:custDataLst>
              <p:tags r:id="rId1"/>
            </p:custDataLst>
          </p:nvPr>
        </p:nvGrpSpPr>
        <p:grpSpPr>
          <a:xfrm>
            <a:off x="4675042" y="2173526"/>
            <a:ext cx="2855062" cy="2865442"/>
            <a:chOff x="5040311" y="1685926"/>
            <a:chExt cx="8732441" cy="8764191"/>
          </a:xfrm>
          <a:solidFill>
            <a:schemeClr val="bg1">
              <a:alpha val="30000"/>
            </a:schemeClr>
          </a:solidFill>
        </p:grpSpPr>
        <p:sp>
          <p:nvSpPr>
            <p:cNvPr id="5" name="Freeform: Shape 34"/>
            <p:cNvSpPr/>
            <p:nvPr/>
          </p:nvSpPr>
          <p:spPr bwMode="auto">
            <a:xfrm>
              <a:off x="5195886" y="1685926"/>
              <a:ext cx="6788151" cy="6938962"/>
            </a:xfrm>
            <a:custGeom>
              <a:avLst/>
              <a:gdLst>
                <a:gd name="T0" fmla="*/ 2100 w 2100"/>
                <a:gd name="T1" fmla="*/ 630 h 2147"/>
                <a:gd name="T2" fmla="*/ 634 w 2100"/>
                <a:gd name="T3" fmla="*/ 510 h 2147"/>
                <a:gd name="T4" fmla="*/ 1574 w 2100"/>
                <a:gd name="T5" fmla="*/ 1621 h 2147"/>
                <a:gd name="T6" fmla="*/ 991 w 2100"/>
                <a:gd name="T7" fmla="*/ 1572 h 2147"/>
                <a:gd name="T8" fmla="*/ 2100 w 2100"/>
                <a:gd name="T9" fmla="*/ 630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0" h="2147">
                  <a:moveTo>
                    <a:pt x="2100" y="630"/>
                  </a:moveTo>
                  <a:cubicBezTo>
                    <a:pt x="1728" y="193"/>
                    <a:pt x="1072" y="139"/>
                    <a:pt x="634" y="510"/>
                  </a:cubicBezTo>
                  <a:cubicBezTo>
                    <a:pt x="0" y="1047"/>
                    <a:pt x="953" y="2147"/>
                    <a:pt x="1574" y="1621"/>
                  </a:cubicBezTo>
                  <a:cubicBezTo>
                    <a:pt x="1400" y="1768"/>
                    <a:pt x="1139" y="1747"/>
                    <a:pt x="991" y="1572"/>
                  </a:cubicBezTo>
                  <a:cubicBezTo>
                    <a:pt x="466" y="952"/>
                    <a:pt x="1563" y="0"/>
                    <a:pt x="2100" y="63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6" name="Freeform: Shape 35"/>
            <p:cNvSpPr/>
            <p:nvPr/>
          </p:nvSpPr>
          <p:spPr bwMode="auto">
            <a:xfrm>
              <a:off x="6849664" y="1846264"/>
              <a:ext cx="6923088" cy="6778624"/>
            </a:xfrm>
            <a:custGeom>
              <a:avLst/>
              <a:gdLst>
                <a:gd name="T0" fmla="*/ 1521 w 2142"/>
                <a:gd name="T1" fmla="*/ 2097 h 2097"/>
                <a:gd name="T2" fmla="*/ 1637 w 2142"/>
                <a:gd name="T3" fmla="*/ 634 h 2097"/>
                <a:gd name="T4" fmla="*/ 526 w 2142"/>
                <a:gd name="T5" fmla="*/ 1574 h 2097"/>
                <a:gd name="T6" fmla="*/ 575 w 2142"/>
                <a:gd name="T7" fmla="*/ 991 h 2097"/>
                <a:gd name="T8" fmla="*/ 1521 w 2142"/>
                <a:gd name="T9" fmla="*/ 2097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2" h="2097">
                  <a:moveTo>
                    <a:pt x="1521" y="2097"/>
                  </a:moveTo>
                  <a:cubicBezTo>
                    <a:pt x="1954" y="1724"/>
                    <a:pt x="2007" y="1071"/>
                    <a:pt x="1637" y="634"/>
                  </a:cubicBezTo>
                  <a:cubicBezTo>
                    <a:pt x="1100" y="0"/>
                    <a:pt x="0" y="953"/>
                    <a:pt x="526" y="1574"/>
                  </a:cubicBezTo>
                  <a:cubicBezTo>
                    <a:pt x="379" y="1400"/>
                    <a:pt x="400" y="1139"/>
                    <a:pt x="575" y="991"/>
                  </a:cubicBezTo>
                  <a:cubicBezTo>
                    <a:pt x="1194" y="467"/>
                    <a:pt x="2142" y="1558"/>
                    <a:pt x="1521" y="2097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7" name="Freeform: Shape 36"/>
            <p:cNvSpPr/>
            <p:nvPr/>
          </p:nvSpPr>
          <p:spPr bwMode="auto">
            <a:xfrm>
              <a:off x="5040311" y="3564336"/>
              <a:ext cx="6943726" cy="6791324"/>
            </a:xfrm>
            <a:custGeom>
              <a:avLst/>
              <a:gdLst>
                <a:gd name="T0" fmla="*/ 633 w 2148"/>
                <a:gd name="T1" fmla="*/ 0 h 2101"/>
                <a:gd name="T2" fmla="*/ 512 w 2148"/>
                <a:gd name="T3" fmla="*/ 1467 h 2101"/>
                <a:gd name="T4" fmla="*/ 1623 w 2148"/>
                <a:gd name="T5" fmla="*/ 527 h 2101"/>
                <a:gd name="T6" fmla="*/ 1574 w 2148"/>
                <a:gd name="T7" fmla="*/ 1110 h 2101"/>
                <a:gd name="T8" fmla="*/ 633 w 2148"/>
                <a:gd name="T9" fmla="*/ 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8" h="2101">
                  <a:moveTo>
                    <a:pt x="633" y="0"/>
                  </a:moveTo>
                  <a:cubicBezTo>
                    <a:pt x="195" y="371"/>
                    <a:pt x="140" y="1028"/>
                    <a:pt x="512" y="1467"/>
                  </a:cubicBezTo>
                  <a:cubicBezTo>
                    <a:pt x="1048" y="2101"/>
                    <a:pt x="2148" y="1148"/>
                    <a:pt x="1623" y="527"/>
                  </a:cubicBezTo>
                  <a:cubicBezTo>
                    <a:pt x="1770" y="701"/>
                    <a:pt x="1748" y="962"/>
                    <a:pt x="1574" y="1110"/>
                  </a:cubicBezTo>
                  <a:cubicBezTo>
                    <a:pt x="953" y="1636"/>
                    <a:pt x="0" y="536"/>
                    <a:pt x="633" y="0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8" name="Freeform: Shape 37"/>
            <p:cNvSpPr/>
            <p:nvPr/>
          </p:nvSpPr>
          <p:spPr bwMode="auto">
            <a:xfrm>
              <a:off x="6829026" y="3525443"/>
              <a:ext cx="6778626" cy="6924674"/>
            </a:xfrm>
            <a:custGeom>
              <a:avLst/>
              <a:gdLst>
                <a:gd name="T0" fmla="*/ 0 w 2097"/>
                <a:gd name="T1" fmla="*/ 1520 h 2142"/>
                <a:gd name="T2" fmla="*/ 1463 w 2097"/>
                <a:gd name="T3" fmla="*/ 1636 h 2142"/>
                <a:gd name="T4" fmla="*/ 523 w 2097"/>
                <a:gd name="T5" fmla="*/ 525 h 2142"/>
                <a:gd name="T6" fmla="*/ 1106 w 2097"/>
                <a:gd name="T7" fmla="*/ 574 h 2142"/>
                <a:gd name="T8" fmla="*/ 0 w 2097"/>
                <a:gd name="T9" fmla="*/ 152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7" h="2142">
                  <a:moveTo>
                    <a:pt x="0" y="1520"/>
                  </a:moveTo>
                  <a:cubicBezTo>
                    <a:pt x="373" y="1954"/>
                    <a:pt x="1026" y="2006"/>
                    <a:pt x="1463" y="1636"/>
                  </a:cubicBezTo>
                  <a:cubicBezTo>
                    <a:pt x="2097" y="1100"/>
                    <a:pt x="1144" y="0"/>
                    <a:pt x="523" y="525"/>
                  </a:cubicBezTo>
                  <a:cubicBezTo>
                    <a:pt x="697" y="378"/>
                    <a:pt x="958" y="400"/>
                    <a:pt x="1106" y="574"/>
                  </a:cubicBezTo>
                  <a:cubicBezTo>
                    <a:pt x="1630" y="1193"/>
                    <a:pt x="539" y="2142"/>
                    <a:pt x="0" y="152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641930" y="2244850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01850" y="2583404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41930" y="3967581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01850" y="4306135"/>
            <a:ext cx="2865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通过为合作伙伴提供“连接一切”的能力，微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信正在形成一个全新的“智慧型”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生活方式。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08452" y="2244552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08452" y="2599992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70184" y="3965935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70184" y="4321375"/>
            <a:ext cx="2865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通过为合作伙伴提供“连接一切”的能力，微信正在形成一个全新的“智慧型”生活方式。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89580" y="1457414"/>
            <a:ext cx="7603339" cy="4565650"/>
            <a:chOff x="1706563" y="1090612"/>
            <a:chExt cx="7607300" cy="4565650"/>
          </a:xfrm>
          <a:solidFill>
            <a:schemeClr val="bg1"/>
          </a:solidFill>
        </p:grpSpPr>
        <p:sp>
          <p:nvSpPr>
            <p:cNvPr id="5" name="Freeform 613"/>
            <p:cNvSpPr>
              <a:spLocks noEditPoints="1"/>
            </p:cNvSpPr>
            <p:nvPr/>
          </p:nvSpPr>
          <p:spPr bwMode="auto">
            <a:xfrm>
              <a:off x="5049838" y="2849563"/>
              <a:ext cx="801688" cy="1449388"/>
            </a:xfrm>
            <a:custGeom>
              <a:avLst/>
              <a:gdLst>
                <a:gd name="T0" fmla="*/ 846 w 893"/>
                <a:gd name="T1" fmla="*/ 184 h 1613"/>
                <a:gd name="T2" fmla="*/ 765 w 893"/>
                <a:gd name="T3" fmla="*/ 894 h 1613"/>
                <a:gd name="T4" fmla="*/ 769 w 893"/>
                <a:gd name="T5" fmla="*/ 911 h 1613"/>
                <a:gd name="T6" fmla="*/ 771 w 893"/>
                <a:gd name="T7" fmla="*/ 913 h 1613"/>
                <a:gd name="T8" fmla="*/ 763 w 893"/>
                <a:gd name="T9" fmla="*/ 1043 h 1613"/>
                <a:gd name="T10" fmla="*/ 759 w 893"/>
                <a:gd name="T11" fmla="*/ 1568 h 1613"/>
                <a:gd name="T12" fmla="*/ 271 w 893"/>
                <a:gd name="T13" fmla="*/ 1568 h 1613"/>
                <a:gd name="T14" fmla="*/ 157 w 893"/>
                <a:gd name="T15" fmla="*/ 1456 h 1613"/>
                <a:gd name="T16" fmla="*/ 151 w 893"/>
                <a:gd name="T17" fmla="*/ 1452 h 1613"/>
                <a:gd name="T18" fmla="*/ 49 w 893"/>
                <a:gd name="T19" fmla="*/ 1355 h 1613"/>
                <a:gd name="T20" fmla="*/ 286 w 893"/>
                <a:gd name="T21" fmla="*/ 869 h 1613"/>
                <a:gd name="T22" fmla="*/ 491 w 893"/>
                <a:gd name="T23" fmla="*/ 871 h 1613"/>
                <a:gd name="T24" fmla="*/ 512 w 893"/>
                <a:gd name="T25" fmla="*/ 887 h 1613"/>
                <a:gd name="T26" fmla="*/ 628 w 893"/>
                <a:gd name="T27" fmla="*/ 887 h 1613"/>
                <a:gd name="T28" fmla="*/ 649 w 893"/>
                <a:gd name="T29" fmla="*/ 872 h 1613"/>
                <a:gd name="T30" fmla="*/ 690 w 893"/>
                <a:gd name="T31" fmla="*/ 872 h 1613"/>
                <a:gd name="T32" fmla="*/ 706 w 893"/>
                <a:gd name="T33" fmla="*/ 866 h 1613"/>
                <a:gd name="T34" fmla="*/ 713 w 893"/>
                <a:gd name="T35" fmla="*/ 850 h 1613"/>
                <a:gd name="T36" fmla="*/ 718 w 893"/>
                <a:gd name="T37" fmla="*/ 176 h 1613"/>
                <a:gd name="T38" fmla="*/ 711 w 893"/>
                <a:gd name="T39" fmla="*/ 160 h 1613"/>
                <a:gd name="T40" fmla="*/ 696 w 893"/>
                <a:gd name="T41" fmla="*/ 153 h 1613"/>
                <a:gd name="T42" fmla="*/ 455 w 893"/>
                <a:gd name="T43" fmla="*/ 152 h 1613"/>
                <a:gd name="T44" fmla="*/ 469 w 893"/>
                <a:gd name="T45" fmla="*/ 53 h 1613"/>
                <a:gd name="T46" fmla="*/ 832 w 893"/>
                <a:gd name="T47" fmla="*/ 167 h 1613"/>
                <a:gd name="T48" fmla="*/ 847 w 893"/>
                <a:gd name="T49" fmla="*/ 179 h 1613"/>
                <a:gd name="T50" fmla="*/ 846 w 893"/>
                <a:gd name="T51" fmla="*/ 184 h 1613"/>
                <a:gd name="T52" fmla="*/ 850 w 893"/>
                <a:gd name="T53" fmla="*/ 127 h 1613"/>
                <a:gd name="T54" fmla="*/ 847 w 893"/>
                <a:gd name="T55" fmla="*/ 126 h 1613"/>
                <a:gd name="T56" fmla="*/ 457 w 893"/>
                <a:gd name="T57" fmla="*/ 2 h 1613"/>
                <a:gd name="T58" fmla="*/ 439 w 893"/>
                <a:gd name="T59" fmla="*/ 5 h 1613"/>
                <a:gd name="T60" fmla="*/ 429 w 893"/>
                <a:gd name="T61" fmla="*/ 20 h 1613"/>
                <a:gd name="T62" fmla="*/ 407 w 893"/>
                <a:gd name="T63" fmla="*/ 170 h 1613"/>
                <a:gd name="T64" fmla="*/ 412 w 893"/>
                <a:gd name="T65" fmla="*/ 188 h 1613"/>
                <a:gd name="T66" fmla="*/ 429 w 893"/>
                <a:gd name="T67" fmla="*/ 196 h 1613"/>
                <a:gd name="T68" fmla="*/ 673 w 893"/>
                <a:gd name="T69" fmla="*/ 198 h 1613"/>
                <a:gd name="T70" fmla="*/ 669 w 893"/>
                <a:gd name="T71" fmla="*/ 828 h 1613"/>
                <a:gd name="T72" fmla="*/ 628 w 893"/>
                <a:gd name="T73" fmla="*/ 827 h 1613"/>
                <a:gd name="T74" fmla="*/ 612 w 893"/>
                <a:gd name="T75" fmla="*/ 834 h 1613"/>
                <a:gd name="T76" fmla="*/ 607 w 893"/>
                <a:gd name="T77" fmla="*/ 842 h 1613"/>
                <a:gd name="T78" fmla="*/ 533 w 893"/>
                <a:gd name="T79" fmla="*/ 842 h 1613"/>
                <a:gd name="T80" fmla="*/ 512 w 893"/>
                <a:gd name="T81" fmla="*/ 826 h 1613"/>
                <a:gd name="T82" fmla="*/ 272 w 893"/>
                <a:gd name="T83" fmla="*/ 825 h 1613"/>
                <a:gd name="T84" fmla="*/ 252 w 893"/>
                <a:gd name="T85" fmla="*/ 837 h 1613"/>
                <a:gd name="T86" fmla="*/ 3 w 893"/>
                <a:gd name="T87" fmla="*/ 1348 h 1613"/>
                <a:gd name="T88" fmla="*/ 6 w 893"/>
                <a:gd name="T89" fmla="*/ 1371 h 1613"/>
                <a:gd name="T90" fmla="*/ 128 w 893"/>
                <a:gd name="T91" fmla="*/ 1490 h 1613"/>
                <a:gd name="T92" fmla="*/ 247 w 893"/>
                <a:gd name="T93" fmla="*/ 1606 h 1613"/>
                <a:gd name="T94" fmla="*/ 262 w 893"/>
                <a:gd name="T95" fmla="*/ 1613 h 1613"/>
                <a:gd name="T96" fmla="*/ 781 w 893"/>
                <a:gd name="T97" fmla="*/ 1613 h 1613"/>
                <a:gd name="T98" fmla="*/ 803 w 893"/>
                <a:gd name="T99" fmla="*/ 1591 h 1613"/>
                <a:gd name="T100" fmla="*/ 807 w 893"/>
                <a:gd name="T101" fmla="*/ 1041 h 1613"/>
                <a:gd name="T102" fmla="*/ 807 w 893"/>
                <a:gd name="T103" fmla="*/ 1037 h 1613"/>
                <a:gd name="T104" fmla="*/ 816 w 893"/>
                <a:gd name="T105" fmla="*/ 926 h 1613"/>
                <a:gd name="T106" fmla="*/ 816 w 893"/>
                <a:gd name="T107" fmla="*/ 898 h 1613"/>
                <a:gd name="T108" fmla="*/ 810 w 893"/>
                <a:gd name="T109" fmla="*/ 890 h 1613"/>
                <a:gd name="T110" fmla="*/ 889 w 893"/>
                <a:gd name="T111" fmla="*/ 193 h 1613"/>
                <a:gd name="T112" fmla="*/ 890 w 893"/>
                <a:gd name="T113" fmla="*/ 168 h 1613"/>
                <a:gd name="T114" fmla="*/ 850 w 893"/>
                <a:gd name="T115" fmla="*/ 127 h 1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93" h="1613">
                  <a:moveTo>
                    <a:pt x="846" y="184"/>
                  </a:moveTo>
                  <a:cubicBezTo>
                    <a:pt x="841" y="214"/>
                    <a:pt x="768" y="867"/>
                    <a:pt x="765" y="894"/>
                  </a:cubicBezTo>
                  <a:cubicBezTo>
                    <a:pt x="764" y="900"/>
                    <a:pt x="766" y="906"/>
                    <a:pt x="769" y="911"/>
                  </a:cubicBezTo>
                  <a:lnTo>
                    <a:pt x="771" y="913"/>
                  </a:lnTo>
                  <a:cubicBezTo>
                    <a:pt x="750" y="958"/>
                    <a:pt x="760" y="1027"/>
                    <a:pt x="763" y="1043"/>
                  </a:cubicBezTo>
                  <a:lnTo>
                    <a:pt x="759" y="1568"/>
                  </a:lnTo>
                  <a:lnTo>
                    <a:pt x="271" y="1568"/>
                  </a:lnTo>
                  <a:lnTo>
                    <a:pt x="157" y="1456"/>
                  </a:lnTo>
                  <a:cubicBezTo>
                    <a:pt x="155" y="1455"/>
                    <a:pt x="154" y="1453"/>
                    <a:pt x="151" y="1452"/>
                  </a:cubicBezTo>
                  <a:cubicBezTo>
                    <a:pt x="119" y="1436"/>
                    <a:pt x="73" y="1384"/>
                    <a:pt x="49" y="1355"/>
                  </a:cubicBezTo>
                  <a:cubicBezTo>
                    <a:pt x="78" y="1296"/>
                    <a:pt x="203" y="1042"/>
                    <a:pt x="286" y="869"/>
                  </a:cubicBezTo>
                  <a:lnTo>
                    <a:pt x="491" y="871"/>
                  </a:lnTo>
                  <a:cubicBezTo>
                    <a:pt x="493" y="880"/>
                    <a:pt x="502" y="887"/>
                    <a:pt x="512" y="887"/>
                  </a:cubicBezTo>
                  <a:lnTo>
                    <a:pt x="628" y="887"/>
                  </a:lnTo>
                  <a:cubicBezTo>
                    <a:pt x="637" y="887"/>
                    <a:pt x="646" y="881"/>
                    <a:pt x="649" y="872"/>
                  </a:cubicBezTo>
                  <a:lnTo>
                    <a:pt x="690" y="872"/>
                  </a:lnTo>
                  <a:cubicBezTo>
                    <a:pt x="696" y="872"/>
                    <a:pt x="702" y="870"/>
                    <a:pt x="706" y="866"/>
                  </a:cubicBezTo>
                  <a:cubicBezTo>
                    <a:pt x="710" y="862"/>
                    <a:pt x="713" y="856"/>
                    <a:pt x="713" y="850"/>
                  </a:cubicBezTo>
                  <a:lnTo>
                    <a:pt x="718" y="176"/>
                  </a:lnTo>
                  <a:cubicBezTo>
                    <a:pt x="718" y="170"/>
                    <a:pt x="716" y="164"/>
                    <a:pt x="711" y="160"/>
                  </a:cubicBezTo>
                  <a:cubicBezTo>
                    <a:pt x="707" y="156"/>
                    <a:pt x="702" y="153"/>
                    <a:pt x="696" y="153"/>
                  </a:cubicBezTo>
                  <a:lnTo>
                    <a:pt x="455" y="152"/>
                  </a:lnTo>
                  <a:cubicBezTo>
                    <a:pt x="461" y="109"/>
                    <a:pt x="466" y="75"/>
                    <a:pt x="469" y="53"/>
                  </a:cubicBezTo>
                  <a:lnTo>
                    <a:pt x="832" y="167"/>
                  </a:lnTo>
                  <a:cubicBezTo>
                    <a:pt x="842" y="173"/>
                    <a:pt x="846" y="177"/>
                    <a:pt x="847" y="179"/>
                  </a:cubicBezTo>
                  <a:cubicBezTo>
                    <a:pt x="846" y="180"/>
                    <a:pt x="846" y="182"/>
                    <a:pt x="846" y="184"/>
                  </a:cubicBezTo>
                  <a:close/>
                  <a:moveTo>
                    <a:pt x="850" y="127"/>
                  </a:moveTo>
                  <a:cubicBezTo>
                    <a:pt x="849" y="126"/>
                    <a:pt x="848" y="126"/>
                    <a:pt x="847" y="126"/>
                  </a:cubicBezTo>
                  <a:lnTo>
                    <a:pt x="457" y="2"/>
                  </a:lnTo>
                  <a:cubicBezTo>
                    <a:pt x="451" y="0"/>
                    <a:pt x="444" y="1"/>
                    <a:pt x="439" y="5"/>
                  </a:cubicBezTo>
                  <a:cubicBezTo>
                    <a:pt x="433" y="8"/>
                    <a:pt x="430" y="14"/>
                    <a:pt x="429" y="20"/>
                  </a:cubicBezTo>
                  <a:cubicBezTo>
                    <a:pt x="429" y="20"/>
                    <a:pt x="420" y="83"/>
                    <a:pt x="407" y="170"/>
                  </a:cubicBezTo>
                  <a:cubicBezTo>
                    <a:pt x="406" y="177"/>
                    <a:pt x="408" y="183"/>
                    <a:pt x="412" y="188"/>
                  </a:cubicBezTo>
                  <a:cubicBezTo>
                    <a:pt x="417" y="193"/>
                    <a:pt x="423" y="196"/>
                    <a:pt x="429" y="196"/>
                  </a:cubicBezTo>
                  <a:lnTo>
                    <a:pt x="673" y="198"/>
                  </a:lnTo>
                  <a:lnTo>
                    <a:pt x="669" y="828"/>
                  </a:lnTo>
                  <a:lnTo>
                    <a:pt x="628" y="827"/>
                  </a:lnTo>
                  <a:cubicBezTo>
                    <a:pt x="623" y="827"/>
                    <a:pt x="616" y="829"/>
                    <a:pt x="612" y="834"/>
                  </a:cubicBezTo>
                  <a:cubicBezTo>
                    <a:pt x="610" y="836"/>
                    <a:pt x="608" y="839"/>
                    <a:pt x="607" y="842"/>
                  </a:cubicBezTo>
                  <a:lnTo>
                    <a:pt x="533" y="842"/>
                  </a:lnTo>
                  <a:cubicBezTo>
                    <a:pt x="531" y="833"/>
                    <a:pt x="522" y="826"/>
                    <a:pt x="512" y="826"/>
                  </a:cubicBezTo>
                  <a:lnTo>
                    <a:pt x="272" y="825"/>
                  </a:lnTo>
                  <a:cubicBezTo>
                    <a:pt x="264" y="825"/>
                    <a:pt x="256" y="829"/>
                    <a:pt x="252" y="837"/>
                  </a:cubicBezTo>
                  <a:cubicBezTo>
                    <a:pt x="159" y="1032"/>
                    <a:pt x="5" y="1345"/>
                    <a:pt x="3" y="1348"/>
                  </a:cubicBezTo>
                  <a:cubicBezTo>
                    <a:pt x="0" y="1355"/>
                    <a:pt x="0" y="1364"/>
                    <a:pt x="6" y="1371"/>
                  </a:cubicBezTo>
                  <a:cubicBezTo>
                    <a:pt x="8" y="1375"/>
                    <a:pt x="75" y="1462"/>
                    <a:pt x="128" y="1490"/>
                  </a:cubicBezTo>
                  <a:lnTo>
                    <a:pt x="247" y="1606"/>
                  </a:lnTo>
                  <a:cubicBezTo>
                    <a:pt x="251" y="1610"/>
                    <a:pt x="256" y="1613"/>
                    <a:pt x="262" y="1613"/>
                  </a:cubicBezTo>
                  <a:lnTo>
                    <a:pt x="781" y="1613"/>
                  </a:lnTo>
                  <a:cubicBezTo>
                    <a:pt x="793" y="1613"/>
                    <a:pt x="803" y="1603"/>
                    <a:pt x="803" y="1591"/>
                  </a:cubicBezTo>
                  <a:lnTo>
                    <a:pt x="807" y="1041"/>
                  </a:lnTo>
                  <a:cubicBezTo>
                    <a:pt x="807" y="1040"/>
                    <a:pt x="807" y="1038"/>
                    <a:pt x="807" y="1037"/>
                  </a:cubicBezTo>
                  <a:cubicBezTo>
                    <a:pt x="801" y="1005"/>
                    <a:pt x="798" y="947"/>
                    <a:pt x="816" y="926"/>
                  </a:cubicBezTo>
                  <a:cubicBezTo>
                    <a:pt x="822" y="917"/>
                    <a:pt x="822" y="906"/>
                    <a:pt x="816" y="898"/>
                  </a:cubicBezTo>
                  <a:lnTo>
                    <a:pt x="810" y="890"/>
                  </a:lnTo>
                  <a:cubicBezTo>
                    <a:pt x="819" y="811"/>
                    <a:pt x="882" y="247"/>
                    <a:pt x="889" y="193"/>
                  </a:cubicBezTo>
                  <a:cubicBezTo>
                    <a:pt x="892" y="186"/>
                    <a:pt x="893" y="178"/>
                    <a:pt x="890" y="168"/>
                  </a:cubicBezTo>
                  <a:cubicBezTo>
                    <a:pt x="886" y="152"/>
                    <a:pt x="873" y="138"/>
                    <a:pt x="850" y="12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6" name="Freeform 1044"/>
            <p:cNvSpPr/>
            <p:nvPr/>
          </p:nvSpPr>
          <p:spPr bwMode="auto">
            <a:xfrm>
              <a:off x="1706563" y="1090612"/>
              <a:ext cx="7607300" cy="4565650"/>
            </a:xfrm>
            <a:custGeom>
              <a:avLst/>
              <a:gdLst>
                <a:gd name="T0" fmla="*/ 6560 w 8465"/>
                <a:gd name="T1" fmla="*/ 2039 h 5080"/>
                <a:gd name="T2" fmla="*/ 4970 w 8465"/>
                <a:gd name="T3" fmla="*/ 2957 h 5080"/>
                <a:gd name="T4" fmla="*/ 4920 w 8465"/>
                <a:gd name="T5" fmla="*/ 2002 h 5080"/>
                <a:gd name="T6" fmla="*/ 4663 w 8465"/>
                <a:gd name="T7" fmla="*/ 1598 h 5080"/>
                <a:gd name="T8" fmla="*/ 4857 w 8465"/>
                <a:gd name="T9" fmla="*/ 1644 h 5080"/>
                <a:gd name="T10" fmla="*/ 4939 w 8465"/>
                <a:gd name="T11" fmla="*/ 1558 h 5080"/>
                <a:gd name="T12" fmla="*/ 4883 w 8465"/>
                <a:gd name="T13" fmla="*/ 1426 h 5080"/>
                <a:gd name="T14" fmla="*/ 4757 w 8465"/>
                <a:gd name="T15" fmla="*/ 1408 h 5080"/>
                <a:gd name="T16" fmla="*/ 4274 w 8465"/>
                <a:gd name="T17" fmla="*/ 879 h 5080"/>
                <a:gd name="T18" fmla="*/ 4162 w 8465"/>
                <a:gd name="T19" fmla="*/ 551 h 5080"/>
                <a:gd name="T20" fmla="*/ 4248 w 8465"/>
                <a:gd name="T21" fmla="*/ 499 h 5080"/>
                <a:gd name="T22" fmla="*/ 4258 w 8465"/>
                <a:gd name="T23" fmla="*/ 399 h 5080"/>
                <a:gd name="T24" fmla="*/ 4267 w 8465"/>
                <a:gd name="T25" fmla="*/ 275 h 5080"/>
                <a:gd name="T26" fmla="*/ 4228 w 8465"/>
                <a:gd name="T27" fmla="*/ 179 h 5080"/>
                <a:gd name="T28" fmla="*/ 3956 w 8465"/>
                <a:gd name="T29" fmla="*/ 28 h 5080"/>
                <a:gd name="T30" fmla="*/ 3851 w 8465"/>
                <a:gd name="T31" fmla="*/ 467 h 5080"/>
                <a:gd name="T32" fmla="*/ 3868 w 8465"/>
                <a:gd name="T33" fmla="*/ 536 h 5080"/>
                <a:gd name="T34" fmla="*/ 3679 w 8465"/>
                <a:gd name="T35" fmla="*/ 907 h 5080"/>
                <a:gd name="T36" fmla="*/ 3658 w 8465"/>
                <a:gd name="T37" fmla="*/ 1771 h 5080"/>
                <a:gd name="T38" fmla="*/ 3797 w 8465"/>
                <a:gd name="T39" fmla="*/ 1943 h 5080"/>
                <a:gd name="T40" fmla="*/ 3435 w 8465"/>
                <a:gd name="T41" fmla="*/ 2102 h 5080"/>
                <a:gd name="T42" fmla="*/ 3430 w 8465"/>
                <a:gd name="T43" fmla="*/ 2821 h 5080"/>
                <a:gd name="T44" fmla="*/ 3619 w 8465"/>
                <a:gd name="T45" fmla="*/ 2822 h 5080"/>
                <a:gd name="T46" fmla="*/ 3414 w 8465"/>
                <a:gd name="T47" fmla="*/ 3459 h 5080"/>
                <a:gd name="T48" fmla="*/ 2511 w 8465"/>
                <a:gd name="T49" fmla="*/ 4359 h 5080"/>
                <a:gd name="T50" fmla="*/ 22 w 8465"/>
                <a:gd name="T51" fmla="*/ 5035 h 5080"/>
                <a:gd name="T52" fmla="*/ 391 w 8465"/>
                <a:gd name="T53" fmla="*/ 5069 h 5080"/>
                <a:gd name="T54" fmla="*/ 3032 w 8465"/>
                <a:gd name="T55" fmla="*/ 3578 h 5080"/>
                <a:gd name="T56" fmla="*/ 3541 w 8465"/>
                <a:gd name="T57" fmla="*/ 3252 h 5080"/>
                <a:gd name="T58" fmla="*/ 3597 w 8465"/>
                <a:gd name="T59" fmla="*/ 2778 h 5080"/>
                <a:gd name="T60" fmla="*/ 3481 w 8465"/>
                <a:gd name="T61" fmla="*/ 2777 h 5080"/>
                <a:gd name="T62" fmla="*/ 3822 w 8465"/>
                <a:gd name="T63" fmla="*/ 2128 h 5080"/>
                <a:gd name="T64" fmla="*/ 3828 w 8465"/>
                <a:gd name="T65" fmla="*/ 1907 h 5080"/>
                <a:gd name="T66" fmla="*/ 3699 w 8465"/>
                <a:gd name="T67" fmla="*/ 1725 h 5080"/>
                <a:gd name="T68" fmla="*/ 3720 w 8465"/>
                <a:gd name="T69" fmla="*/ 925 h 5080"/>
                <a:gd name="T70" fmla="*/ 3910 w 8465"/>
                <a:gd name="T71" fmla="*/ 551 h 5080"/>
                <a:gd name="T72" fmla="*/ 3910 w 8465"/>
                <a:gd name="T73" fmla="*/ 470 h 5080"/>
                <a:gd name="T74" fmla="*/ 3824 w 8465"/>
                <a:gd name="T75" fmla="*/ 284 h 5080"/>
                <a:gd name="T76" fmla="*/ 4128 w 8465"/>
                <a:gd name="T77" fmla="*/ 109 h 5080"/>
                <a:gd name="T78" fmla="*/ 4197 w 8465"/>
                <a:gd name="T79" fmla="*/ 254 h 5080"/>
                <a:gd name="T80" fmla="*/ 4204 w 8465"/>
                <a:gd name="T81" fmla="*/ 345 h 5080"/>
                <a:gd name="T82" fmla="*/ 4212 w 8465"/>
                <a:gd name="T83" fmla="*/ 428 h 5080"/>
                <a:gd name="T84" fmla="*/ 4203 w 8465"/>
                <a:gd name="T85" fmla="*/ 504 h 5080"/>
                <a:gd name="T86" fmla="*/ 4155 w 8465"/>
                <a:gd name="T87" fmla="*/ 500 h 5080"/>
                <a:gd name="T88" fmla="*/ 4126 w 8465"/>
                <a:gd name="T89" fmla="*/ 607 h 5080"/>
                <a:gd name="T90" fmla="*/ 4237 w 8465"/>
                <a:gd name="T91" fmla="*/ 904 h 5080"/>
                <a:gd name="T92" fmla="*/ 4708 w 8465"/>
                <a:gd name="T93" fmla="*/ 1432 h 5080"/>
                <a:gd name="T94" fmla="*/ 4795 w 8465"/>
                <a:gd name="T95" fmla="*/ 1446 h 5080"/>
                <a:gd name="T96" fmla="*/ 4862 w 8465"/>
                <a:gd name="T97" fmla="*/ 1468 h 5080"/>
                <a:gd name="T98" fmla="*/ 4894 w 8465"/>
                <a:gd name="T99" fmla="*/ 1557 h 5080"/>
                <a:gd name="T100" fmla="*/ 4849 w 8465"/>
                <a:gd name="T101" fmla="*/ 1600 h 5080"/>
                <a:gd name="T102" fmla="*/ 4688 w 8465"/>
                <a:gd name="T103" fmla="*/ 1538 h 5080"/>
                <a:gd name="T104" fmla="*/ 4401 w 8465"/>
                <a:gd name="T105" fmla="*/ 1477 h 5080"/>
                <a:gd name="T106" fmla="*/ 4409 w 8465"/>
                <a:gd name="T107" fmla="*/ 1663 h 5080"/>
                <a:gd name="T108" fmla="*/ 4730 w 8465"/>
                <a:gd name="T109" fmla="*/ 2745 h 5080"/>
                <a:gd name="T110" fmla="*/ 5176 w 8465"/>
                <a:gd name="T111" fmla="*/ 3002 h 5080"/>
                <a:gd name="T112" fmla="*/ 6592 w 8465"/>
                <a:gd name="T113" fmla="*/ 2077 h 5080"/>
                <a:gd name="T114" fmla="*/ 8280 w 8465"/>
                <a:gd name="T115" fmla="*/ 1313 h 5080"/>
                <a:gd name="T116" fmla="*/ 8424 w 8465"/>
                <a:gd name="T117" fmla="*/ 943 h 5080"/>
                <a:gd name="T118" fmla="*/ 8179 w 8465"/>
                <a:gd name="T119" fmla="*/ 1221 h 5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65" h="5080">
                  <a:moveTo>
                    <a:pt x="8179" y="1221"/>
                  </a:moveTo>
                  <a:lnTo>
                    <a:pt x="7250" y="2306"/>
                  </a:lnTo>
                  <a:lnTo>
                    <a:pt x="6589" y="2028"/>
                  </a:lnTo>
                  <a:cubicBezTo>
                    <a:pt x="6578" y="2023"/>
                    <a:pt x="6565" y="2028"/>
                    <a:pt x="6560" y="2039"/>
                  </a:cubicBezTo>
                  <a:lnTo>
                    <a:pt x="5439" y="3246"/>
                  </a:lnTo>
                  <a:lnTo>
                    <a:pt x="5203" y="2965"/>
                  </a:lnTo>
                  <a:cubicBezTo>
                    <a:pt x="5199" y="2960"/>
                    <a:pt x="5193" y="2957"/>
                    <a:pt x="5186" y="2957"/>
                  </a:cubicBezTo>
                  <a:lnTo>
                    <a:pt x="4970" y="2957"/>
                  </a:lnTo>
                  <a:cubicBezTo>
                    <a:pt x="4908" y="2911"/>
                    <a:pt x="4885" y="2894"/>
                    <a:pt x="4809" y="2861"/>
                  </a:cubicBezTo>
                  <a:cubicBezTo>
                    <a:pt x="4746" y="2834"/>
                    <a:pt x="4770" y="2767"/>
                    <a:pt x="4772" y="2759"/>
                  </a:cubicBezTo>
                  <a:cubicBezTo>
                    <a:pt x="4773" y="2758"/>
                    <a:pt x="4773" y="2757"/>
                    <a:pt x="4773" y="2756"/>
                  </a:cubicBezTo>
                  <a:lnTo>
                    <a:pt x="4920" y="2002"/>
                  </a:lnTo>
                  <a:cubicBezTo>
                    <a:pt x="4940" y="1868"/>
                    <a:pt x="4864" y="1813"/>
                    <a:pt x="4852" y="1805"/>
                  </a:cubicBezTo>
                  <a:cubicBezTo>
                    <a:pt x="4808" y="1772"/>
                    <a:pt x="4509" y="1654"/>
                    <a:pt x="4437" y="1626"/>
                  </a:cubicBezTo>
                  <a:cubicBezTo>
                    <a:pt x="4434" y="1608"/>
                    <a:pt x="4429" y="1572"/>
                    <a:pt x="4422" y="1529"/>
                  </a:cubicBezTo>
                  <a:lnTo>
                    <a:pt x="4663" y="1598"/>
                  </a:lnTo>
                  <a:cubicBezTo>
                    <a:pt x="4672" y="1601"/>
                    <a:pt x="4681" y="1598"/>
                    <a:pt x="4686" y="1591"/>
                  </a:cubicBezTo>
                  <a:cubicBezTo>
                    <a:pt x="4693" y="1597"/>
                    <a:pt x="4700" y="1604"/>
                    <a:pt x="4708" y="1613"/>
                  </a:cubicBezTo>
                  <a:cubicBezTo>
                    <a:pt x="4714" y="1618"/>
                    <a:pt x="4719" y="1624"/>
                    <a:pt x="4725" y="1630"/>
                  </a:cubicBezTo>
                  <a:cubicBezTo>
                    <a:pt x="4752" y="1657"/>
                    <a:pt x="4810" y="1652"/>
                    <a:pt x="4857" y="1644"/>
                  </a:cubicBezTo>
                  <a:lnTo>
                    <a:pt x="4862" y="1643"/>
                  </a:lnTo>
                  <a:cubicBezTo>
                    <a:pt x="4881" y="1640"/>
                    <a:pt x="4901" y="1636"/>
                    <a:pt x="4908" y="1609"/>
                  </a:cubicBezTo>
                  <a:cubicBezTo>
                    <a:pt x="4909" y="1607"/>
                    <a:pt x="4914" y="1601"/>
                    <a:pt x="4918" y="1598"/>
                  </a:cubicBezTo>
                  <a:cubicBezTo>
                    <a:pt x="4927" y="1588"/>
                    <a:pt x="4939" y="1575"/>
                    <a:pt x="4939" y="1558"/>
                  </a:cubicBezTo>
                  <a:cubicBezTo>
                    <a:pt x="4939" y="1551"/>
                    <a:pt x="4946" y="1532"/>
                    <a:pt x="4949" y="1523"/>
                  </a:cubicBezTo>
                  <a:cubicBezTo>
                    <a:pt x="4950" y="1519"/>
                    <a:pt x="4952" y="1516"/>
                    <a:pt x="4952" y="1513"/>
                  </a:cubicBezTo>
                  <a:cubicBezTo>
                    <a:pt x="4960" y="1491"/>
                    <a:pt x="4960" y="1460"/>
                    <a:pt x="4937" y="1443"/>
                  </a:cubicBezTo>
                  <a:cubicBezTo>
                    <a:pt x="4924" y="1434"/>
                    <a:pt x="4900" y="1429"/>
                    <a:pt x="4883" y="1426"/>
                  </a:cubicBezTo>
                  <a:lnTo>
                    <a:pt x="4882" y="1423"/>
                  </a:lnTo>
                  <a:cubicBezTo>
                    <a:pt x="4875" y="1388"/>
                    <a:pt x="4840" y="1394"/>
                    <a:pt x="4817" y="1398"/>
                  </a:cubicBezTo>
                  <a:cubicBezTo>
                    <a:pt x="4809" y="1399"/>
                    <a:pt x="4800" y="1401"/>
                    <a:pt x="4791" y="1402"/>
                  </a:cubicBezTo>
                  <a:cubicBezTo>
                    <a:pt x="4779" y="1403"/>
                    <a:pt x="4767" y="1405"/>
                    <a:pt x="4757" y="1408"/>
                  </a:cubicBezTo>
                  <a:cubicBezTo>
                    <a:pt x="4754" y="1403"/>
                    <a:pt x="4750" y="1400"/>
                    <a:pt x="4745" y="1398"/>
                  </a:cubicBezTo>
                  <a:lnTo>
                    <a:pt x="4384" y="1269"/>
                  </a:lnTo>
                  <a:cubicBezTo>
                    <a:pt x="4381" y="1241"/>
                    <a:pt x="4378" y="1219"/>
                    <a:pt x="4377" y="1204"/>
                  </a:cubicBezTo>
                  <a:cubicBezTo>
                    <a:pt x="4369" y="1105"/>
                    <a:pt x="4311" y="935"/>
                    <a:pt x="4274" y="879"/>
                  </a:cubicBezTo>
                  <a:cubicBezTo>
                    <a:pt x="4248" y="840"/>
                    <a:pt x="4221" y="770"/>
                    <a:pt x="4213" y="749"/>
                  </a:cubicBezTo>
                  <a:cubicBezTo>
                    <a:pt x="4217" y="730"/>
                    <a:pt x="4227" y="677"/>
                    <a:pt x="4220" y="639"/>
                  </a:cubicBezTo>
                  <a:cubicBezTo>
                    <a:pt x="4212" y="603"/>
                    <a:pt x="4180" y="582"/>
                    <a:pt x="4158" y="572"/>
                  </a:cubicBezTo>
                  <a:lnTo>
                    <a:pt x="4162" y="551"/>
                  </a:lnTo>
                  <a:cubicBezTo>
                    <a:pt x="4167" y="553"/>
                    <a:pt x="4173" y="554"/>
                    <a:pt x="4178" y="554"/>
                  </a:cubicBezTo>
                  <a:cubicBezTo>
                    <a:pt x="4198" y="554"/>
                    <a:pt x="4206" y="552"/>
                    <a:pt x="4218" y="546"/>
                  </a:cubicBezTo>
                  <a:lnTo>
                    <a:pt x="4221" y="544"/>
                  </a:lnTo>
                  <a:cubicBezTo>
                    <a:pt x="4229" y="540"/>
                    <a:pt x="4254" y="529"/>
                    <a:pt x="4248" y="499"/>
                  </a:cubicBezTo>
                  <a:cubicBezTo>
                    <a:pt x="4246" y="487"/>
                    <a:pt x="4246" y="483"/>
                    <a:pt x="4248" y="473"/>
                  </a:cubicBezTo>
                  <a:cubicBezTo>
                    <a:pt x="4250" y="466"/>
                    <a:pt x="4251" y="461"/>
                    <a:pt x="4251" y="456"/>
                  </a:cubicBezTo>
                  <a:cubicBezTo>
                    <a:pt x="4253" y="450"/>
                    <a:pt x="4254" y="445"/>
                    <a:pt x="4256" y="436"/>
                  </a:cubicBezTo>
                  <a:cubicBezTo>
                    <a:pt x="4258" y="420"/>
                    <a:pt x="4258" y="405"/>
                    <a:pt x="4258" y="399"/>
                  </a:cubicBezTo>
                  <a:cubicBezTo>
                    <a:pt x="4258" y="393"/>
                    <a:pt x="4258" y="381"/>
                    <a:pt x="4252" y="371"/>
                  </a:cubicBezTo>
                  <a:cubicBezTo>
                    <a:pt x="4251" y="368"/>
                    <a:pt x="4250" y="361"/>
                    <a:pt x="4249" y="352"/>
                  </a:cubicBezTo>
                  <a:cubicBezTo>
                    <a:pt x="4254" y="347"/>
                    <a:pt x="4260" y="340"/>
                    <a:pt x="4267" y="331"/>
                  </a:cubicBezTo>
                  <a:cubicBezTo>
                    <a:pt x="4284" y="307"/>
                    <a:pt x="4275" y="284"/>
                    <a:pt x="4267" y="275"/>
                  </a:cubicBezTo>
                  <a:cubicBezTo>
                    <a:pt x="4264" y="272"/>
                    <a:pt x="4259" y="269"/>
                    <a:pt x="4254" y="268"/>
                  </a:cubicBezTo>
                  <a:cubicBezTo>
                    <a:pt x="4252" y="267"/>
                    <a:pt x="4247" y="264"/>
                    <a:pt x="4243" y="259"/>
                  </a:cubicBezTo>
                  <a:cubicBezTo>
                    <a:pt x="4248" y="246"/>
                    <a:pt x="4253" y="228"/>
                    <a:pt x="4251" y="216"/>
                  </a:cubicBezTo>
                  <a:cubicBezTo>
                    <a:pt x="4249" y="196"/>
                    <a:pt x="4236" y="185"/>
                    <a:pt x="4228" y="179"/>
                  </a:cubicBezTo>
                  <a:cubicBezTo>
                    <a:pt x="4224" y="172"/>
                    <a:pt x="4217" y="151"/>
                    <a:pt x="4211" y="137"/>
                  </a:cubicBezTo>
                  <a:cubicBezTo>
                    <a:pt x="4204" y="117"/>
                    <a:pt x="4182" y="96"/>
                    <a:pt x="4167" y="83"/>
                  </a:cubicBezTo>
                  <a:cubicBezTo>
                    <a:pt x="4171" y="64"/>
                    <a:pt x="4167" y="47"/>
                    <a:pt x="4156" y="34"/>
                  </a:cubicBezTo>
                  <a:cubicBezTo>
                    <a:pt x="4128" y="1"/>
                    <a:pt x="4063" y="0"/>
                    <a:pt x="3956" y="28"/>
                  </a:cubicBezTo>
                  <a:cubicBezTo>
                    <a:pt x="3817" y="65"/>
                    <a:pt x="3755" y="159"/>
                    <a:pt x="3780" y="292"/>
                  </a:cubicBezTo>
                  <a:cubicBezTo>
                    <a:pt x="3794" y="363"/>
                    <a:pt x="3829" y="427"/>
                    <a:pt x="3844" y="454"/>
                  </a:cubicBezTo>
                  <a:cubicBezTo>
                    <a:pt x="3846" y="458"/>
                    <a:pt x="3847" y="461"/>
                    <a:pt x="3848" y="462"/>
                  </a:cubicBezTo>
                  <a:cubicBezTo>
                    <a:pt x="3849" y="464"/>
                    <a:pt x="3850" y="465"/>
                    <a:pt x="3851" y="467"/>
                  </a:cubicBezTo>
                  <a:lnTo>
                    <a:pt x="3868" y="488"/>
                  </a:lnTo>
                  <a:cubicBezTo>
                    <a:pt x="3868" y="490"/>
                    <a:pt x="3868" y="493"/>
                    <a:pt x="3868" y="495"/>
                  </a:cubicBezTo>
                  <a:cubicBezTo>
                    <a:pt x="3868" y="502"/>
                    <a:pt x="3867" y="510"/>
                    <a:pt x="3868" y="520"/>
                  </a:cubicBezTo>
                  <a:cubicBezTo>
                    <a:pt x="3868" y="522"/>
                    <a:pt x="3868" y="527"/>
                    <a:pt x="3868" y="536"/>
                  </a:cubicBezTo>
                  <a:cubicBezTo>
                    <a:pt x="3852" y="570"/>
                    <a:pt x="3826" y="612"/>
                    <a:pt x="3801" y="653"/>
                  </a:cubicBezTo>
                  <a:cubicBezTo>
                    <a:pt x="3775" y="695"/>
                    <a:pt x="3748" y="739"/>
                    <a:pt x="3731" y="775"/>
                  </a:cubicBezTo>
                  <a:cubicBezTo>
                    <a:pt x="3729" y="780"/>
                    <a:pt x="3724" y="792"/>
                    <a:pt x="3716" y="813"/>
                  </a:cubicBezTo>
                  <a:cubicBezTo>
                    <a:pt x="3706" y="840"/>
                    <a:pt x="3692" y="876"/>
                    <a:pt x="3679" y="907"/>
                  </a:cubicBezTo>
                  <a:lnTo>
                    <a:pt x="3545" y="1151"/>
                  </a:lnTo>
                  <a:cubicBezTo>
                    <a:pt x="3543" y="1155"/>
                    <a:pt x="3542" y="1160"/>
                    <a:pt x="3543" y="1165"/>
                  </a:cubicBezTo>
                  <a:lnTo>
                    <a:pt x="3636" y="1752"/>
                  </a:lnTo>
                  <a:cubicBezTo>
                    <a:pt x="3638" y="1763"/>
                    <a:pt x="3648" y="1771"/>
                    <a:pt x="3658" y="1771"/>
                  </a:cubicBezTo>
                  <a:lnTo>
                    <a:pt x="3673" y="1770"/>
                  </a:lnTo>
                  <a:cubicBezTo>
                    <a:pt x="3663" y="1826"/>
                    <a:pt x="3655" y="1872"/>
                    <a:pt x="3655" y="1872"/>
                  </a:cubicBezTo>
                  <a:cubicBezTo>
                    <a:pt x="3654" y="1883"/>
                    <a:pt x="3660" y="1893"/>
                    <a:pt x="3670" y="1896"/>
                  </a:cubicBezTo>
                  <a:lnTo>
                    <a:pt x="3797" y="1943"/>
                  </a:lnTo>
                  <a:lnTo>
                    <a:pt x="3793" y="2049"/>
                  </a:lnTo>
                  <a:cubicBezTo>
                    <a:pt x="3786" y="2066"/>
                    <a:pt x="3782" y="2085"/>
                    <a:pt x="3779" y="2105"/>
                  </a:cubicBezTo>
                  <a:lnTo>
                    <a:pt x="3435" y="2102"/>
                  </a:lnTo>
                  <a:lnTo>
                    <a:pt x="3435" y="2102"/>
                  </a:lnTo>
                  <a:cubicBezTo>
                    <a:pt x="3423" y="2102"/>
                    <a:pt x="3413" y="2112"/>
                    <a:pt x="3413" y="2124"/>
                  </a:cubicBezTo>
                  <a:lnTo>
                    <a:pt x="3408" y="2799"/>
                  </a:lnTo>
                  <a:cubicBezTo>
                    <a:pt x="3408" y="2804"/>
                    <a:pt x="3410" y="2810"/>
                    <a:pt x="3414" y="2814"/>
                  </a:cubicBezTo>
                  <a:cubicBezTo>
                    <a:pt x="3418" y="2819"/>
                    <a:pt x="3424" y="2821"/>
                    <a:pt x="3430" y="2821"/>
                  </a:cubicBezTo>
                  <a:lnTo>
                    <a:pt x="3459" y="2821"/>
                  </a:lnTo>
                  <a:cubicBezTo>
                    <a:pt x="3459" y="2833"/>
                    <a:pt x="3469" y="2843"/>
                    <a:pt x="3481" y="2843"/>
                  </a:cubicBezTo>
                  <a:lnTo>
                    <a:pt x="3597" y="2843"/>
                  </a:lnTo>
                  <a:cubicBezTo>
                    <a:pt x="3608" y="2843"/>
                    <a:pt x="3618" y="2834"/>
                    <a:pt x="3619" y="2822"/>
                  </a:cubicBezTo>
                  <a:lnTo>
                    <a:pt x="3669" y="2823"/>
                  </a:lnTo>
                  <a:lnTo>
                    <a:pt x="3500" y="3236"/>
                  </a:lnTo>
                  <a:lnTo>
                    <a:pt x="3415" y="3455"/>
                  </a:lnTo>
                  <a:cubicBezTo>
                    <a:pt x="3415" y="3456"/>
                    <a:pt x="3414" y="3458"/>
                    <a:pt x="3414" y="3459"/>
                  </a:cubicBezTo>
                  <a:lnTo>
                    <a:pt x="3399" y="3534"/>
                  </a:lnTo>
                  <a:lnTo>
                    <a:pt x="3019" y="3534"/>
                  </a:lnTo>
                  <a:cubicBezTo>
                    <a:pt x="3011" y="3534"/>
                    <a:pt x="3004" y="3538"/>
                    <a:pt x="3000" y="3544"/>
                  </a:cubicBezTo>
                  <a:lnTo>
                    <a:pt x="2511" y="4359"/>
                  </a:lnTo>
                  <a:lnTo>
                    <a:pt x="1512" y="3995"/>
                  </a:lnTo>
                  <a:cubicBezTo>
                    <a:pt x="1501" y="3989"/>
                    <a:pt x="1488" y="3993"/>
                    <a:pt x="1482" y="4003"/>
                  </a:cubicBezTo>
                  <a:lnTo>
                    <a:pt x="360" y="5035"/>
                  </a:lnTo>
                  <a:lnTo>
                    <a:pt x="22" y="5035"/>
                  </a:lnTo>
                  <a:cubicBezTo>
                    <a:pt x="10" y="5035"/>
                    <a:pt x="0" y="5045"/>
                    <a:pt x="0" y="5057"/>
                  </a:cubicBezTo>
                  <a:cubicBezTo>
                    <a:pt x="0" y="5070"/>
                    <a:pt x="10" y="5080"/>
                    <a:pt x="22" y="5080"/>
                  </a:cubicBezTo>
                  <a:lnTo>
                    <a:pt x="372" y="5080"/>
                  </a:lnTo>
                  <a:cubicBezTo>
                    <a:pt x="380" y="5080"/>
                    <a:pt x="387" y="5076"/>
                    <a:pt x="391" y="5069"/>
                  </a:cubicBezTo>
                  <a:lnTo>
                    <a:pt x="1508" y="4044"/>
                  </a:lnTo>
                  <a:lnTo>
                    <a:pt x="2508" y="4408"/>
                  </a:lnTo>
                  <a:cubicBezTo>
                    <a:pt x="2519" y="4414"/>
                    <a:pt x="2532" y="4411"/>
                    <a:pt x="2538" y="4401"/>
                  </a:cubicBezTo>
                  <a:lnTo>
                    <a:pt x="3032" y="3578"/>
                  </a:lnTo>
                  <a:lnTo>
                    <a:pt x="3417" y="3578"/>
                  </a:lnTo>
                  <a:cubicBezTo>
                    <a:pt x="3428" y="3578"/>
                    <a:pt x="3437" y="3570"/>
                    <a:pt x="3439" y="3560"/>
                  </a:cubicBezTo>
                  <a:lnTo>
                    <a:pt x="3457" y="3469"/>
                  </a:lnTo>
                  <a:lnTo>
                    <a:pt x="3541" y="3252"/>
                  </a:lnTo>
                  <a:lnTo>
                    <a:pt x="3723" y="2809"/>
                  </a:lnTo>
                  <a:cubicBezTo>
                    <a:pt x="3726" y="2802"/>
                    <a:pt x="3725" y="2795"/>
                    <a:pt x="3721" y="2788"/>
                  </a:cubicBezTo>
                  <a:cubicBezTo>
                    <a:pt x="3717" y="2782"/>
                    <a:pt x="3710" y="2779"/>
                    <a:pt x="3702" y="2778"/>
                  </a:cubicBezTo>
                  <a:lnTo>
                    <a:pt x="3597" y="2778"/>
                  </a:lnTo>
                  <a:cubicBezTo>
                    <a:pt x="3591" y="2779"/>
                    <a:pt x="3585" y="2780"/>
                    <a:pt x="3581" y="2784"/>
                  </a:cubicBezTo>
                  <a:cubicBezTo>
                    <a:pt x="3577" y="2788"/>
                    <a:pt x="3575" y="2793"/>
                    <a:pt x="3574" y="2798"/>
                  </a:cubicBezTo>
                  <a:lnTo>
                    <a:pt x="3503" y="2798"/>
                  </a:lnTo>
                  <a:cubicBezTo>
                    <a:pt x="3503" y="2786"/>
                    <a:pt x="3493" y="2777"/>
                    <a:pt x="3481" y="2777"/>
                  </a:cubicBezTo>
                  <a:lnTo>
                    <a:pt x="3452" y="2777"/>
                  </a:lnTo>
                  <a:lnTo>
                    <a:pt x="3457" y="2147"/>
                  </a:lnTo>
                  <a:lnTo>
                    <a:pt x="3800" y="2149"/>
                  </a:lnTo>
                  <a:cubicBezTo>
                    <a:pt x="3812" y="2150"/>
                    <a:pt x="3822" y="2140"/>
                    <a:pt x="3822" y="2128"/>
                  </a:cubicBezTo>
                  <a:cubicBezTo>
                    <a:pt x="3823" y="2104"/>
                    <a:pt x="3827" y="2083"/>
                    <a:pt x="3836" y="2063"/>
                  </a:cubicBezTo>
                  <a:cubicBezTo>
                    <a:pt x="3837" y="2061"/>
                    <a:pt x="3838" y="2058"/>
                    <a:pt x="3838" y="2055"/>
                  </a:cubicBezTo>
                  <a:lnTo>
                    <a:pt x="3842" y="1928"/>
                  </a:lnTo>
                  <a:cubicBezTo>
                    <a:pt x="3843" y="1919"/>
                    <a:pt x="3837" y="1910"/>
                    <a:pt x="3828" y="1907"/>
                  </a:cubicBezTo>
                  <a:lnTo>
                    <a:pt x="3702" y="1861"/>
                  </a:lnTo>
                  <a:cubicBezTo>
                    <a:pt x="3706" y="1838"/>
                    <a:pt x="3713" y="1796"/>
                    <a:pt x="3721" y="1751"/>
                  </a:cubicBezTo>
                  <a:cubicBezTo>
                    <a:pt x="3723" y="1745"/>
                    <a:pt x="3721" y="1738"/>
                    <a:pt x="3716" y="1733"/>
                  </a:cubicBezTo>
                  <a:cubicBezTo>
                    <a:pt x="3712" y="1728"/>
                    <a:pt x="3706" y="1725"/>
                    <a:pt x="3699" y="1725"/>
                  </a:cubicBezTo>
                  <a:lnTo>
                    <a:pt x="3677" y="1726"/>
                  </a:lnTo>
                  <a:lnTo>
                    <a:pt x="3588" y="1165"/>
                  </a:lnTo>
                  <a:lnTo>
                    <a:pt x="3719" y="927"/>
                  </a:lnTo>
                  <a:cubicBezTo>
                    <a:pt x="3719" y="926"/>
                    <a:pt x="3719" y="926"/>
                    <a:pt x="3720" y="925"/>
                  </a:cubicBezTo>
                  <a:cubicBezTo>
                    <a:pt x="3733" y="893"/>
                    <a:pt x="3747" y="856"/>
                    <a:pt x="3758" y="829"/>
                  </a:cubicBezTo>
                  <a:cubicBezTo>
                    <a:pt x="3764" y="813"/>
                    <a:pt x="3770" y="798"/>
                    <a:pt x="3771" y="794"/>
                  </a:cubicBezTo>
                  <a:cubicBezTo>
                    <a:pt x="3787" y="760"/>
                    <a:pt x="3813" y="717"/>
                    <a:pt x="3839" y="676"/>
                  </a:cubicBezTo>
                  <a:cubicBezTo>
                    <a:pt x="3866" y="633"/>
                    <a:pt x="3893" y="588"/>
                    <a:pt x="3910" y="551"/>
                  </a:cubicBezTo>
                  <a:cubicBezTo>
                    <a:pt x="3911" y="548"/>
                    <a:pt x="3912" y="546"/>
                    <a:pt x="3912" y="543"/>
                  </a:cubicBezTo>
                  <a:cubicBezTo>
                    <a:pt x="3913" y="530"/>
                    <a:pt x="3913" y="522"/>
                    <a:pt x="3912" y="517"/>
                  </a:cubicBezTo>
                  <a:cubicBezTo>
                    <a:pt x="3912" y="509"/>
                    <a:pt x="3912" y="502"/>
                    <a:pt x="3912" y="496"/>
                  </a:cubicBezTo>
                  <a:cubicBezTo>
                    <a:pt x="3913" y="487"/>
                    <a:pt x="3913" y="478"/>
                    <a:pt x="3910" y="470"/>
                  </a:cubicBezTo>
                  <a:cubicBezTo>
                    <a:pt x="3909" y="468"/>
                    <a:pt x="3907" y="466"/>
                    <a:pt x="3906" y="464"/>
                  </a:cubicBezTo>
                  <a:lnTo>
                    <a:pt x="3887" y="440"/>
                  </a:lnTo>
                  <a:cubicBezTo>
                    <a:pt x="3886" y="438"/>
                    <a:pt x="3884" y="436"/>
                    <a:pt x="3883" y="433"/>
                  </a:cubicBezTo>
                  <a:cubicBezTo>
                    <a:pt x="3869" y="408"/>
                    <a:pt x="3836" y="348"/>
                    <a:pt x="3824" y="284"/>
                  </a:cubicBezTo>
                  <a:cubicBezTo>
                    <a:pt x="3803" y="174"/>
                    <a:pt x="3851" y="102"/>
                    <a:pt x="3968" y="71"/>
                  </a:cubicBezTo>
                  <a:cubicBezTo>
                    <a:pt x="4096" y="37"/>
                    <a:pt x="4120" y="60"/>
                    <a:pt x="4122" y="63"/>
                  </a:cubicBezTo>
                  <a:cubicBezTo>
                    <a:pt x="4126" y="67"/>
                    <a:pt x="4123" y="77"/>
                    <a:pt x="4121" y="82"/>
                  </a:cubicBezTo>
                  <a:cubicBezTo>
                    <a:pt x="4117" y="92"/>
                    <a:pt x="4120" y="103"/>
                    <a:pt x="4128" y="109"/>
                  </a:cubicBezTo>
                  <a:cubicBezTo>
                    <a:pt x="4142" y="120"/>
                    <a:pt x="4165" y="141"/>
                    <a:pt x="4170" y="153"/>
                  </a:cubicBezTo>
                  <a:cubicBezTo>
                    <a:pt x="4186" y="197"/>
                    <a:pt x="4191" y="208"/>
                    <a:pt x="4202" y="215"/>
                  </a:cubicBezTo>
                  <a:cubicBezTo>
                    <a:pt x="4206" y="218"/>
                    <a:pt x="4207" y="219"/>
                    <a:pt x="4207" y="220"/>
                  </a:cubicBezTo>
                  <a:cubicBezTo>
                    <a:pt x="4207" y="225"/>
                    <a:pt x="4202" y="241"/>
                    <a:pt x="4197" y="254"/>
                  </a:cubicBezTo>
                  <a:cubicBezTo>
                    <a:pt x="4194" y="261"/>
                    <a:pt x="4195" y="269"/>
                    <a:pt x="4199" y="275"/>
                  </a:cubicBezTo>
                  <a:cubicBezTo>
                    <a:pt x="4202" y="280"/>
                    <a:pt x="4214" y="296"/>
                    <a:pt x="4230" y="306"/>
                  </a:cubicBezTo>
                  <a:cubicBezTo>
                    <a:pt x="4220" y="319"/>
                    <a:pt x="4212" y="327"/>
                    <a:pt x="4212" y="327"/>
                  </a:cubicBezTo>
                  <a:cubicBezTo>
                    <a:pt x="4207" y="331"/>
                    <a:pt x="4204" y="338"/>
                    <a:pt x="4204" y="345"/>
                  </a:cubicBezTo>
                  <a:cubicBezTo>
                    <a:pt x="4205" y="368"/>
                    <a:pt x="4208" y="384"/>
                    <a:pt x="4213" y="392"/>
                  </a:cubicBezTo>
                  <a:cubicBezTo>
                    <a:pt x="4213" y="393"/>
                    <a:pt x="4213" y="395"/>
                    <a:pt x="4213" y="396"/>
                  </a:cubicBezTo>
                  <a:cubicBezTo>
                    <a:pt x="4213" y="397"/>
                    <a:pt x="4213" y="399"/>
                    <a:pt x="4213" y="401"/>
                  </a:cubicBezTo>
                  <a:cubicBezTo>
                    <a:pt x="4213" y="401"/>
                    <a:pt x="4214" y="415"/>
                    <a:pt x="4212" y="428"/>
                  </a:cubicBezTo>
                  <a:cubicBezTo>
                    <a:pt x="4210" y="436"/>
                    <a:pt x="4209" y="442"/>
                    <a:pt x="4208" y="447"/>
                  </a:cubicBezTo>
                  <a:cubicBezTo>
                    <a:pt x="4207" y="452"/>
                    <a:pt x="4206" y="457"/>
                    <a:pt x="4204" y="465"/>
                  </a:cubicBezTo>
                  <a:cubicBezTo>
                    <a:pt x="4202" y="478"/>
                    <a:pt x="4201" y="488"/>
                    <a:pt x="4204" y="503"/>
                  </a:cubicBezTo>
                  <a:cubicBezTo>
                    <a:pt x="4203" y="503"/>
                    <a:pt x="4203" y="504"/>
                    <a:pt x="4203" y="504"/>
                  </a:cubicBezTo>
                  <a:lnTo>
                    <a:pt x="4198" y="506"/>
                  </a:lnTo>
                  <a:cubicBezTo>
                    <a:pt x="4192" y="509"/>
                    <a:pt x="4191" y="509"/>
                    <a:pt x="4178" y="509"/>
                  </a:cubicBezTo>
                  <a:cubicBezTo>
                    <a:pt x="4175" y="509"/>
                    <a:pt x="4168" y="506"/>
                    <a:pt x="4164" y="504"/>
                  </a:cubicBezTo>
                  <a:cubicBezTo>
                    <a:pt x="4161" y="502"/>
                    <a:pt x="4158" y="501"/>
                    <a:pt x="4155" y="500"/>
                  </a:cubicBezTo>
                  <a:cubicBezTo>
                    <a:pt x="4149" y="497"/>
                    <a:pt x="4142" y="498"/>
                    <a:pt x="4137" y="501"/>
                  </a:cubicBezTo>
                  <a:cubicBezTo>
                    <a:pt x="4131" y="504"/>
                    <a:pt x="4127" y="509"/>
                    <a:pt x="4125" y="516"/>
                  </a:cubicBezTo>
                  <a:lnTo>
                    <a:pt x="4110" y="581"/>
                  </a:lnTo>
                  <a:cubicBezTo>
                    <a:pt x="4107" y="592"/>
                    <a:pt x="4114" y="604"/>
                    <a:pt x="4126" y="607"/>
                  </a:cubicBezTo>
                  <a:cubicBezTo>
                    <a:pt x="4137" y="610"/>
                    <a:pt x="4172" y="625"/>
                    <a:pt x="4176" y="648"/>
                  </a:cubicBezTo>
                  <a:cubicBezTo>
                    <a:pt x="4182" y="678"/>
                    <a:pt x="4172" y="728"/>
                    <a:pt x="4168" y="746"/>
                  </a:cubicBezTo>
                  <a:cubicBezTo>
                    <a:pt x="4167" y="750"/>
                    <a:pt x="4167" y="754"/>
                    <a:pt x="4169" y="759"/>
                  </a:cubicBezTo>
                  <a:cubicBezTo>
                    <a:pt x="4170" y="762"/>
                    <a:pt x="4203" y="853"/>
                    <a:pt x="4237" y="904"/>
                  </a:cubicBezTo>
                  <a:cubicBezTo>
                    <a:pt x="4267" y="949"/>
                    <a:pt x="4325" y="1110"/>
                    <a:pt x="4333" y="1207"/>
                  </a:cubicBezTo>
                  <a:cubicBezTo>
                    <a:pt x="4334" y="1226"/>
                    <a:pt x="4337" y="1253"/>
                    <a:pt x="4342" y="1288"/>
                  </a:cubicBezTo>
                  <a:cubicBezTo>
                    <a:pt x="4343" y="1296"/>
                    <a:pt x="4349" y="1303"/>
                    <a:pt x="4357" y="1306"/>
                  </a:cubicBezTo>
                  <a:lnTo>
                    <a:pt x="4708" y="1432"/>
                  </a:lnTo>
                  <a:lnTo>
                    <a:pt x="4707" y="1433"/>
                  </a:lnTo>
                  <a:cubicBezTo>
                    <a:pt x="4704" y="1441"/>
                    <a:pt x="4705" y="1451"/>
                    <a:pt x="4712" y="1458"/>
                  </a:cubicBezTo>
                  <a:cubicBezTo>
                    <a:pt x="4719" y="1464"/>
                    <a:pt x="4729" y="1466"/>
                    <a:pt x="4737" y="1462"/>
                  </a:cubicBezTo>
                  <a:cubicBezTo>
                    <a:pt x="4742" y="1460"/>
                    <a:pt x="4766" y="1449"/>
                    <a:pt x="4795" y="1446"/>
                  </a:cubicBezTo>
                  <a:cubicBezTo>
                    <a:pt x="4806" y="1445"/>
                    <a:pt x="4815" y="1443"/>
                    <a:pt x="4824" y="1442"/>
                  </a:cubicBezTo>
                  <a:cubicBezTo>
                    <a:pt x="4829" y="1441"/>
                    <a:pt x="4835" y="1440"/>
                    <a:pt x="4840" y="1440"/>
                  </a:cubicBezTo>
                  <a:lnTo>
                    <a:pt x="4842" y="1451"/>
                  </a:lnTo>
                  <a:cubicBezTo>
                    <a:pt x="4844" y="1460"/>
                    <a:pt x="4852" y="1468"/>
                    <a:pt x="4862" y="1468"/>
                  </a:cubicBezTo>
                  <a:cubicBezTo>
                    <a:pt x="4882" y="1470"/>
                    <a:pt x="4905" y="1475"/>
                    <a:pt x="4911" y="1479"/>
                  </a:cubicBezTo>
                  <a:cubicBezTo>
                    <a:pt x="4913" y="1481"/>
                    <a:pt x="4913" y="1490"/>
                    <a:pt x="4910" y="1499"/>
                  </a:cubicBezTo>
                  <a:cubicBezTo>
                    <a:pt x="4910" y="1501"/>
                    <a:pt x="4909" y="1504"/>
                    <a:pt x="4907" y="1507"/>
                  </a:cubicBezTo>
                  <a:cubicBezTo>
                    <a:pt x="4901" y="1525"/>
                    <a:pt x="4895" y="1542"/>
                    <a:pt x="4894" y="1557"/>
                  </a:cubicBezTo>
                  <a:cubicBezTo>
                    <a:pt x="4893" y="1559"/>
                    <a:pt x="4888" y="1564"/>
                    <a:pt x="4885" y="1567"/>
                  </a:cubicBezTo>
                  <a:cubicBezTo>
                    <a:pt x="4878" y="1575"/>
                    <a:pt x="4869" y="1584"/>
                    <a:pt x="4865" y="1597"/>
                  </a:cubicBezTo>
                  <a:cubicBezTo>
                    <a:pt x="4862" y="1598"/>
                    <a:pt x="4858" y="1598"/>
                    <a:pt x="4854" y="1599"/>
                  </a:cubicBezTo>
                  <a:lnTo>
                    <a:pt x="4849" y="1600"/>
                  </a:lnTo>
                  <a:cubicBezTo>
                    <a:pt x="4775" y="1612"/>
                    <a:pt x="4759" y="1601"/>
                    <a:pt x="4757" y="1599"/>
                  </a:cubicBezTo>
                  <a:cubicBezTo>
                    <a:pt x="4751" y="1593"/>
                    <a:pt x="4745" y="1587"/>
                    <a:pt x="4740" y="1582"/>
                  </a:cubicBezTo>
                  <a:cubicBezTo>
                    <a:pt x="4726" y="1566"/>
                    <a:pt x="4713" y="1553"/>
                    <a:pt x="4696" y="1543"/>
                  </a:cubicBezTo>
                  <a:cubicBezTo>
                    <a:pt x="4694" y="1542"/>
                    <a:pt x="4691" y="1540"/>
                    <a:pt x="4688" y="1538"/>
                  </a:cubicBezTo>
                  <a:cubicBezTo>
                    <a:pt x="4682" y="1535"/>
                    <a:pt x="4676" y="1535"/>
                    <a:pt x="4670" y="1537"/>
                  </a:cubicBezTo>
                  <a:cubicBezTo>
                    <a:pt x="4664" y="1539"/>
                    <a:pt x="4659" y="1543"/>
                    <a:pt x="4657" y="1549"/>
                  </a:cubicBezTo>
                  <a:lnTo>
                    <a:pt x="4656" y="1550"/>
                  </a:lnTo>
                  <a:lnTo>
                    <a:pt x="4401" y="1477"/>
                  </a:lnTo>
                  <a:cubicBezTo>
                    <a:pt x="4394" y="1474"/>
                    <a:pt x="4386" y="1476"/>
                    <a:pt x="4380" y="1481"/>
                  </a:cubicBezTo>
                  <a:cubicBezTo>
                    <a:pt x="4374" y="1486"/>
                    <a:pt x="4372" y="1494"/>
                    <a:pt x="4373" y="1501"/>
                  </a:cubicBezTo>
                  <a:cubicBezTo>
                    <a:pt x="4385" y="1582"/>
                    <a:pt x="4395" y="1645"/>
                    <a:pt x="4395" y="1645"/>
                  </a:cubicBezTo>
                  <a:cubicBezTo>
                    <a:pt x="4397" y="1653"/>
                    <a:pt x="4402" y="1660"/>
                    <a:pt x="4409" y="1663"/>
                  </a:cubicBezTo>
                  <a:cubicBezTo>
                    <a:pt x="4555" y="1720"/>
                    <a:pt x="4797" y="1818"/>
                    <a:pt x="4825" y="1841"/>
                  </a:cubicBezTo>
                  <a:cubicBezTo>
                    <a:pt x="4826" y="1842"/>
                    <a:pt x="4827" y="1842"/>
                    <a:pt x="4828" y="1843"/>
                  </a:cubicBezTo>
                  <a:cubicBezTo>
                    <a:pt x="4831" y="1844"/>
                    <a:pt x="4893" y="1884"/>
                    <a:pt x="4876" y="1995"/>
                  </a:cubicBezTo>
                  <a:lnTo>
                    <a:pt x="4730" y="2745"/>
                  </a:lnTo>
                  <a:cubicBezTo>
                    <a:pt x="4715" y="2786"/>
                    <a:pt x="4710" y="2867"/>
                    <a:pt x="4792" y="2902"/>
                  </a:cubicBezTo>
                  <a:cubicBezTo>
                    <a:pt x="4865" y="2934"/>
                    <a:pt x="4884" y="2948"/>
                    <a:pt x="4949" y="2997"/>
                  </a:cubicBezTo>
                  <a:cubicBezTo>
                    <a:pt x="4953" y="3000"/>
                    <a:pt x="4958" y="3002"/>
                    <a:pt x="4963" y="3002"/>
                  </a:cubicBezTo>
                  <a:lnTo>
                    <a:pt x="5176" y="3002"/>
                  </a:lnTo>
                  <a:lnTo>
                    <a:pt x="5428" y="3302"/>
                  </a:lnTo>
                  <a:cubicBezTo>
                    <a:pt x="5433" y="3307"/>
                    <a:pt x="5441" y="3310"/>
                    <a:pt x="5448" y="3309"/>
                  </a:cubicBezTo>
                  <a:cubicBezTo>
                    <a:pt x="5456" y="3308"/>
                    <a:pt x="5462" y="3303"/>
                    <a:pt x="5466" y="3296"/>
                  </a:cubicBezTo>
                  <a:lnTo>
                    <a:pt x="6592" y="2077"/>
                  </a:lnTo>
                  <a:lnTo>
                    <a:pt x="7251" y="2355"/>
                  </a:lnTo>
                  <a:cubicBezTo>
                    <a:pt x="7261" y="2359"/>
                    <a:pt x="7273" y="2355"/>
                    <a:pt x="7279" y="2346"/>
                  </a:cubicBezTo>
                  <a:lnTo>
                    <a:pt x="8208" y="1248"/>
                  </a:lnTo>
                  <a:lnTo>
                    <a:pt x="8280" y="1313"/>
                  </a:lnTo>
                  <a:cubicBezTo>
                    <a:pt x="8299" y="1333"/>
                    <a:pt x="8315" y="1326"/>
                    <a:pt x="8328" y="1292"/>
                  </a:cubicBezTo>
                  <a:cubicBezTo>
                    <a:pt x="8348" y="1238"/>
                    <a:pt x="8369" y="1184"/>
                    <a:pt x="8390" y="1130"/>
                  </a:cubicBezTo>
                  <a:lnTo>
                    <a:pt x="8450" y="971"/>
                  </a:lnTo>
                  <a:cubicBezTo>
                    <a:pt x="8465" y="937"/>
                    <a:pt x="8456" y="927"/>
                    <a:pt x="8424" y="943"/>
                  </a:cubicBezTo>
                  <a:cubicBezTo>
                    <a:pt x="8372" y="968"/>
                    <a:pt x="8320" y="994"/>
                    <a:pt x="8268" y="1020"/>
                  </a:cubicBezTo>
                  <a:lnTo>
                    <a:pt x="8116" y="1095"/>
                  </a:lnTo>
                  <a:cubicBezTo>
                    <a:pt x="8083" y="1110"/>
                    <a:pt x="8075" y="1127"/>
                    <a:pt x="8094" y="1145"/>
                  </a:cubicBezTo>
                  <a:lnTo>
                    <a:pt x="8179" y="122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88973" y="4111755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 algn="ctr"/>
            <a:r>
              <a:rPr lang="zh-CN" altLang="en-US" dirty="0" smtClean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</a:t>
            </a:r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8973" y="4524472"/>
            <a:ext cx="222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欲诚其意者，先致其知；致知在格物。物格而后知至，知至而后意诚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85249" y="4111755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 algn="ctr"/>
            <a:r>
              <a:rPr lang="zh-CN" altLang="en-US" dirty="0" smtClean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</a:t>
            </a:r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85249" y="4524472"/>
            <a:ext cx="222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欲诚其意者，先致其知；致知在格物。物格而后知至，知至而后意诚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44463" y="1510246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 algn="ctr"/>
            <a:r>
              <a:rPr lang="zh-CN" altLang="en-US" dirty="0" smtClean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</a:t>
            </a:r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44463" y="1922963"/>
            <a:ext cx="222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欲诚其意者，先致其知；致知在格物。物格而后知至，知至而后意诚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61776" y="2662367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 algn="ctr"/>
            <a:r>
              <a:rPr lang="zh-CN" altLang="en-US" dirty="0" smtClean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</a:t>
            </a:r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61776" y="3075084"/>
            <a:ext cx="222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欲诚其意者，先致其知；致知在格物。物格而后知至，知至而后意诚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613" y="1470402"/>
            <a:ext cx="283877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方正正中黑简体" panose="02000000000000000000" pitchFamily="2" charset="-122"/>
              </a:rPr>
              <a:t>Chapter  04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方正正中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24050" y="2568286"/>
            <a:ext cx="8343900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在此输入你的标题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19500" y="4115166"/>
            <a:ext cx="49530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锐字逼格青春粗黑体简2.0" panose="02010604000000000000" pitchFamily="2" charset="-122"/>
              </a:rPr>
              <a:t>Life was like a box of chocolates, you never know what you’re go to get. 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锐字逼格青春粗黑体简2.0" panose="02010604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479410" y="3812886"/>
            <a:ext cx="5233181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5002656" y="2447779"/>
            <a:ext cx="985533" cy="98553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6" name="Freeform 22"/>
          <p:cNvSpPr/>
          <p:nvPr/>
        </p:nvSpPr>
        <p:spPr bwMode="auto">
          <a:xfrm>
            <a:off x="5988189" y="2447779"/>
            <a:ext cx="109725" cy="985533"/>
          </a:xfrm>
          <a:custGeom>
            <a:avLst/>
            <a:gdLst>
              <a:gd name="T0" fmla="*/ 118 w 118"/>
              <a:gd name="T1" fmla="*/ 912 h 1058"/>
              <a:gd name="T2" fmla="*/ 0 w 118"/>
              <a:gd name="T3" fmla="*/ 1058 h 1058"/>
              <a:gd name="T4" fmla="*/ 0 w 118"/>
              <a:gd name="T5" fmla="*/ 0 h 1058"/>
              <a:gd name="T6" fmla="*/ 118 w 118"/>
              <a:gd name="T7" fmla="*/ 151 h 1058"/>
              <a:gd name="T8" fmla="*/ 118 w 118"/>
              <a:gd name="T9" fmla="*/ 912 h 1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1058">
                <a:moveTo>
                  <a:pt x="118" y="912"/>
                </a:moveTo>
                <a:lnTo>
                  <a:pt x="0" y="1058"/>
                </a:lnTo>
                <a:lnTo>
                  <a:pt x="0" y="0"/>
                </a:lnTo>
                <a:lnTo>
                  <a:pt x="118" y="151"/>
                </a:lnTo>
                <a:lnTo>
                  <a:pt x="118" y="912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6219610" y="2447779"/>
            <a:ext cx="985533" cy="98553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8" name="Freeform 26"/>
          <p:cNvSpPr/>
          <p:nvPr/>
        </p:nvSpPr>
        <p:spPr bwMode="auto">
          <a:xfrm>
            <a:off x="6107889" y="2447779"/>
            <a:ext cx="111720" cy="985533"/>
          </a:xfrm>
          <a:custGeom>
            <a:avLst/>
            <a:gdLst>
              <a:gd name="T0" fmla="*/ 0 w 120"/>
              <a:gd name="T1" fmla="*/ 912 h 1058"/>
              <a:gd name="T2" fmla="*/ 120 w 120"/>
              <a:gd name="T3" fmla="*/ 1058 h 1058"/>
              <a:gd name="T4" fmla="*/ 120 w 120"/>
              <a:gd name="T5" fmla="*/ 0 h 1058"/>
              <a:gd name="T6" fmla="*/ 0 w 120"/>
              <a:gd name="T7" fmla="*/ 151 h 1058"/>
              <a:gd name="T8" fmla="*/ 0 w 120"/>
              <a:gd name="T9" fmla="*/ 912 h 1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1058">
                <a:moveTo>
                  <a:pt x="0" y="912"/>
                </a:moveTo>
                <a:lnTo>
                  <a:pt x="120" y="1058"/>
                </a:lnTo>
                <a:lnTo>
                  <a:pt x="120" y="0"/>
                </a:lnTo>
                <a:lnTo>
                  <a:pt x="0" y="151"/>
                </a:lnTo>
                <a:lnTo>
                  <a:pt x="0" y="912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4999999" y="3450651"/>
            <a:ext cx="985533" cy="98553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0" name="Freeform 22"/>
          <p:cNvSpPr/>
          <p:nvPr/>
        </p:nvSpPr>
        <p:spPr bwMode="auto">
          <a:xfrm>
            <a:off x="5985532" y="3450651"/>
            <a:ext cx="109725" cy="985533"/>
          </a:xfrm>
          <a:custGeom>
            <a:avLst/>
            <a:gdLst>
              <a:gd name="T0" fmla="*/ 118 w 118"/>
              <a:gd name="T1" fmla="*/ 912 h 1058"/>
              <a:gd name="T2" fmla="*/ 0 w 118"/>
              <a:gd name="T3" fmla="*/ 1058 h 1058"/>
              <a:gd name="T4" fmla="*/ 0 w 118"/>
              <a:gd name="T5" fmla="*/ 0 h 1058"/>
              <a:gd name="T6" fmla="*/ 118 w 118"/>
              <a:gd name="T7" fmla="*/ 151 h 1058"/>
              <a:gd name="T8" fmla="*/ 118 w 118"/>
              <a:gd name="T9" fmla="*/ 912 h 1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1058">
                <a:moveTo>
                  <a:pt x="118" y="912"/>
                </a:moveTo>
                <a:lnTo>
                  <a:pt x="0" y="1058"/>
                </a:lnTo>
                <a:lnTo>
                  <a:pt x="0" y="0"/>
                </a:lnTo>
                <a:lnTo>
                  <a:pt x="118" y="151"/>
                </a:lnTo>
                <a:lnTo>
                  <a:pt x="118" y="912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6219610" y="3454298"/>
            <a:ext cx="985533" cy="985533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2" name="Freeform 26"/>
          <p:cNvSpPr/>
          <p:nvPr/>
        </p:nvSpPr>
        <p:spPr bwMode="auto">
          <a:xfrm>
            <a:off x="6107889" y="3454298"/>
            <a:ext cx="111720" cy="985533"/>
          </a:xfrm>
          <a:custGeom>
            <a:avLst/>
            <a:gdLst>
              <a:gd name="T0" fmla="*/ 0 w 120"/>
              <a:gd name="T1" fmla="*/ 912 h 1058"/>
              <a:gd name="T2" fmla="*/ 120 w 120"/>
              <a:gd name="T3" fmla="*/ 1058 h 1058"/>
              <a:gd name="T4" fmla="*/ 120 w 120"/>
              <a:gd name="T5" fmla="*/ 0 h 1058"/>
              <a:gd name="T6" fmla="*/ 0 w 120"/>
              <a:gd name="T7" fmla="*/ 151 h 1058"/>
              <a:gd name="T8" fmla="*/ 0 w 120"/>
              <a:gd name="T9" fmla="*/ 912 h 1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1058">
                <a:moveTo>
                  <a:pt x="0" y="912"/>
                </a:moveTo>
                <a:lnTo>
                  <a:pt x="120" y="1058"/>
                </a:lnTo>
                <a:lnTo>
                  <a:pt x="120" y="0"/>
                </a:lnTo>
                <a:lnTo>
                  <a:pt x="0" y="151"/>
                </a:lnTo>
                <a:lnTo>
                  <a:pt x="0" y="912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/>
          <a:lstStyle/>
          <a:p>
            <a:pPr defTabSz="914400"/>
            <a:endParaRPr lang="zh-CN" altLang="en-US" sz="1800">
              <a:solidFill>
                <a:prstClr val="black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grpSp>
        <p:nvGrpSpPr>
          <p:cNvPr id="13" name="Group 21"/>
          <p:cNvGrpSpPr>
            <a:grpSpLocks noChangeAspect="1"/>
          </p:cNvGrpSpPr>
          <p:nvPr/>
        </p:nvGrpSpPr>
        <p:grpSpPr bwMode="auto">
          <a:xfrm>
            <a:off x="6535395" y="2788290"/>
            <a:ext cx="353962" cy="304511"/>
            <a:chOff x="4731" y="799"/>
            <a:chExt cx="272" cy="234"/>
          </a:xfrm>
          <a:solidFill>
            <a:schemeClr val="bg1"/>
          </a:solidFill>
        </p:grpSpPr>
        <p:sp>
          <p:nvSpPr>
            <p:cNvPr id="19" name="Freeform 22"/>
            <p:cNvSpPr>
              <a:spLocks noEditPoints="1"/>
            </p:cNvSpPr>
            <p:nvPr/>
          </p:nvSpPr>
          <p:spPr bwMode="auto">
            <a:xfrm>
              <a:off x="4809" y="950"/>
              <a:ext cx="95" cy="27"/>
            </a:xfrm>
            <a:custGeom>
              <a:avLst/>
              <a:gdLst>
                <a:gd name="T0" fmla="*/ 91 w 95"/>
                <a:gd name="T1" fmla="*/ 27 h 27"/>
                <a:gd name="T2" fmla="*/ 95 w 95"/>
                <a:gd name="T3" fmla="*/ 27 h 27"/>
                <a:gd name="T4" fmla="*/ 91 w 95"/>
                <a:gd name="T5" fmla="*/ 27 h 27"/>
                <a:gd name="T6" fmla="*/ 91 w 95"/>
                <a:gd name="T7" fmla="*/ 27 h 27"/>
                <a:gd name="T8" fmla="*/ 95 w 95"/>
                <a:gd name="T9" fmla="*/ 27 h 27"/>
                <a:gd name="T10" fmla="*/ 91 w 95"/>
                <a:gd name="T11" fmla="*/ 27 h 27"/>
                <a:gd name="T12" fmla="*/ 0 w 95"/>
                <a:gd name="T13" fmla="*/ 0 h 27"/>
                <a:gd name="T14" fmla="*/ 3 w 95"/>
                <a:gd name="T15" fmla="*/ 0 h 27"/>
                <a:gd name="T16" fmla="*/ 0 w 95"/>
                <a:gd name="T17" fmla="*/ 0 h 27"/>
                <a:gd name="T18" fmla="*/ 0 w 95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7">
                  <a:moveTo>
                    <a:pt x="91" y="27"/>
                  </a:moveTo>
                  <a:lnTo>
                    <a:pt x="95" y="27"/>
                  </a:lnTo>
                  <a:lnTo>
                    <a:pt x="91" y="27"/>
                  </a:lnTo>
                  <a:close/>
                  <a:moveTo>
                    <a:pt x="91" y="27"/>
                  </a:moveTo>
                  <a:lnTo>
                    <a:pt x="95" y="27"/>
                  </a:lnTo>
                  <a:lnTo>
                    <a:pt x="91" y="27"/>
                  </a:lnTo>
                  <a:close/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4731" y="799"/>
              <a:ext cx="272" cy="234"/>
            </a:xfrm>
            <a:custGeom>
              <a:avLst/>
              <a:gdLst>
                <a:gd name="T0" fmla="*/ 698 w 760"/>
                <a:gd name="T1" fmla="*/ 0 h 656"/>
                <a:gd name="T2" fmla="*/ 65 w 760"/>
                <a:gd name="T3" fmla="*/ 0 h 656"/>
                <a:gd name="T4" fmla="*/ 0 w 760"/>
                <a:gd name="T5" fmla="*/ 60 h 656"/>
                <a:gd name="T6" fmla="*/ 0 w 760"/>
                <a:gd name="T7" fmla="*/ 478 h 656"/>
                <a:gd name="T8" fmla="*/ 69 w 760"/>
                <a:gd name="T9" fmla="*/ 544 h 656"/>
                <a:gd name="T10" fmla="*/ 368 w 760"/>
                <a:gd name="T11" fmla="*/ 544 h 656"/>
                <a:gd name="T12" fmla="*/ 368 w 760"/>
                <a:gd name="T13" fmla="*/ 624 h 656"/>
                <a:gd name="T14" fmla="*/ 176 w 760"/>
                <a:gd name="T15" fmla="*/ 624 h 656"/>
                <a:gd name="T16" fmla="*/ 176 w 760"/>
                <a:gd name="T17" fmla="*/ 656 h 656"/>
                <a:gd name="T18" fmla="*/ 584 w 760"/>
                <a:gd name="T19" fmla="*/ 656 h 656"/>
                <a:gd name="T20" fmla="*/ 584 w 760"/>
                <a:gd name="T21" fmla="*/ 624 h 656"/>
                <a:gd name="T22" fmla="*/ 400 w 760"/>
                <a:gd name="T23" fmla="*/ 624 h 656"/>
                <a:gd name="T24" fmla="*/ 400 w 760"/>
                <a:gd name="T25" fmla="*/ 544 h 656"/>
                <a:gd name="T26" fmla="*/ 694 w 760"/>
                <a:gd name="T27" fmla="*/ 544 h 656"/>
                <a:gd name="T28" fmla="*/ 760 w 760"/>
                <a:gd name="T29" fmla="*/ 478 h 656"/>
                <a:gd name="T30" fmla="*/ 760 w 760"/>
                <a:gd name="T31" fmla="*/ 60 h 656"/>
                <a:gd name="T32" fmla="*/ 698 w 760"/>
                <a:gd name="T33" fmla="*/ 0 h 656"/>
                <a:gd name="T34" fmla="*/ 720 w 760"/>
                <a:gd name="T35" fmla="*/ 503 h 656"/>
                <a:gd name="T36" fmla="*/ 521 w 760"/>
                <a:gd name="T37" fmla="*/ 502 h 656"/>
                <a:gd name="T38" fmla="*/ 469 w 760"/>
                <a:gd name="T39" fmla="*/ 502 h 656"/>
                <a:gd name="T40" fmla="*/ 40 w 760"/>
                <a:gd name="T41" fmla="*/ 503 h 656"/>
                <a:gd name="T42" fmla="*/ 40 w 760"/>
                <a:gd name="T43" fmla="*/ 40 h 656"/>
                <a:gd name="T44" fmla="*/ 720 w 760"/>
                <a:gd name="T45" fmla="*/ 40 h 656"/>
                <a:gd name="T46" fmla="*/ 720 w 760"/>
                <a:gd name="T47" fmla="*/ 503 h 656"/>
                <a:gd name="T48" fmla="*/ 222 w 760"/>
                <a:gd name="T49" fmla="*/ 422 h 656"/>
                <a:gd name="T50" fmla="*/ 222 w 760"/>
                <a:gd name="T51" fmla="*/ 422 h 656"/>
                <a:gd name="T52" fmla="*/ 222 w 760"/>
                <a:gd name="T53" fmla="*/ 422 h 656"/>
                <a:gd name="T54" fmla="*/ 222 w 760"/>
                <a:gd name="T55" fmla="*/ 422 h 656"/>
                <a:gd name="T56" fmla="*/ 222 w 760"/>
                <a:gd name="T57" fmla="*/ 422 h 656"/>
                <a:gd name="T58" fmla="*/ 222 w 760"/>
                <a:gd name="T59" fmla="*/ 422 h 656"/>
                <a:gd name="T60" fmla="*/ 222 w 760"/>
                <a:gd name="T61" fmla="*/ 422 h 656"/>
                <a:gd name="T62" fmla="*/ 222 w 760"/>
                <a:gd name="T63" fmla="*/ 422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0" h="656">
                  <a:moveTo>
                    <a:pt x="698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30" y="0"/>
                    <a:pt x="0" y="25"/>
                    <a:pt x="0" y="60"/>
                  </a:cubicBezTo>
                  <a:cubicBezTo>
                    <a:pt x="0" y="478"/>
                    <a:pt x="0" y="478"/>
                    <a:pt x="0" y="478"/>
                  </a:cubicBezTo>
                  <a:cubicBezTo>
                    <a:pt x="0" y="512"/>
                    <a:pt x="34" y="544"/>
                    <a:pt x="69" y="544"/>
                  </a:cubicBezTo>
                  <a:cubicBezTo>
                    <a:pt x="368" y="544"/>
                    <a:pt x="368" y="544"/>
                    <a:pt x="368" y="544"/>
                  </a:cubicBezTo>
                  <a:cubicBezTo>
                    <a:pt x="368" y="624"/>
                    <a:pt x="368" y="624"/>
                    <a:pt x="368" y="624"/>
                  </a:cubicBezTo>
                  <a:cubicBezTo>
                    <a:pt x="176" y="624"/>
                    <a:pt x="176" y="624"/>
                    <a:pt x="176" y="624"/>
                  </a:cubicBezTo>
                  <a:cubicBezTo>
                    <a:pt x="176" y="656"/>
                    <a:pt x="176" y="656"/>
                    <a:pt x="176" y="656"/>
                  </a:cubicBezTo>
                  <a:cubicBezTo>
                    <a:pt x="584" y="656"/>
                    <a:pt x="584" y="656"/>
                    <a:pt x="584" y="656"/>
                  </a:cubicBezTo>
                  <a:cubicBezTo>
                    <a:pt x="584" y="624"/>
                    <a:pt x="584" y="624"/>
                    <a:pt x="584" y="624"/>
                  </a:cubicBezTo>
                  <a:cubicBezTo>
                    <a:pt x="400" y="624"/>
                    <a:pt x="400" y="624"/>
                    <a:pt x="400" y="624"/>
                  </a:cubicBezTo>
                  <a:cubicBezTo>
                    <a:pt x="400" y="544"/>
                    <a:pt x="400" y="544"/>
                    <a:pt x="400" y="544"/>
                  </a:cubicBezTo>
                  <a:cubicBezTo>
                    <a:pt x="694" y="544"/>
                    <a:pt x="694" y="544"/>
                    <a:pt x="694" y="544"/>
                  </a:cubicBezTo>
                  <a:cubicBezTo>
                    <a:pt x="728" y="544"/>
                    <a:pt x="760" y="512"/>
                    <a:pt x="760" y="478"/>
                  </a:cubicBezTo>
                  <a:cubicBezTo>
                    <a:pt x="760" y="60"/>
                    <a:pt x="760" y="60"/>
                    <a:pt x="760" y="60"/>
                  </a:cubicBezTo>
                  <a:cubicBezTo>
                    <a:pt x="760" y="25"/>
                    <a:pt x="732" y="0"/>
                    <a:pt x="698" y="0"/>
                  </a:cubicBezTo>
                  <a:close/>
                  <a:moveTo>
                    <a:pt x="720" y="503"/>
                  </a:moveTo>
                  <a:cubicBezTo>
                    <a:pt x="521" y="502"/>
                    <a:pt x="521" y="502"/>
                    <a:pt x="521" y="502"/>
                  </a:cubicBezTo>
                  <a:cubicBezTo>
                    <a:pt x="469" y="502"/>
                    <a:pt x="469" y="502"/>
                    <a:pt x="469" y="502"/>
                  </a:cubicBezTo>
                  <a:cubicBezTo>
                    <a:pt x="40" y="503"/>
                    <a:pt x="40" y="503"/>
                    <a:pt x="40" y="50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720" y="40"/>
                    <a:pt x="720" y="40"/>
                    <a:pt x="720" y="40"/>
                  </a:cubicBezTo>
                  <a:lnTo>
                    <a:pt x="720" y="503"/>
                  </a:lnTo>
                  <a:close/>
                  <a:moveTo>
                    <a:pt x="222" y="422"/>
                  </a:moveTo>
                  <a:cubicBezTo>
                    <a:pt x="222" y="423"/>
                    <a:pt x="222" y="423"/>
                    <a:pt x="222" y="422"/>
                  </a:cubicBezTo>
                  <a:cubicBezTo>
                    <a:pt x="222" y="423"/>
                    <a:pt x="222" y="423"/>
                    <a:pt x="222" y="422"/>
                  </a:cubicBezTo>
                  <a:cubicBezTo>
                    <a:pt x="222" y="423"/>
                    <a:pt x="222" y="423"/>
                    <a:pt x="222" y="422"/>
                  </a:cubicBezTo>
                  <a:close/>
                  <a:moveTo>
                    <a:pt x="222" y="422"/>
                  </a:moveTo>
                  <a:cubicBezTo>
                    <a:pt x="222" y="423"/>
                    <a:pt x="222" y="423"/>
                    <a:pt x="222" y="422"/>
                  </a:cubicBezTo>
                  <a:cubicBezTo>
                    <a:pt x="222" y="423"/>
                    <a:pt x="222" y="423"/>
                    <a:pt x="222" y="422"/>
                  </a:cubicBezTo>
                  <a:cubicBezTo>
                    <a:pt x="222" y="423"/>
                    <a:pt x="222" y="423"/>
                    <a:pt x="222" y="4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21" name="Freeform 24"/>
            <p:cNvSpPr>
              <a:spLocks noEditPoints="1"/>
            </p:cNvSpPr>
            <p:nvPr/>
          </p:nvSpPr>
          <p:spPr bwMode="auto">
            <a:xfrm>
              <a:off x="4805" y="837"/>
              <a:ext cx="88" cy="117"/>
            </a:xfrm>
            <a:custGeom>
              <a:avLst/>
              <a:gdLst>
                <a:gd name="T0" fmla="*/ 5 w 247"/>
                <a:gd name="T1" fmla="*/ 288 h 328"/>
                <a:gd name="T2" fmla="*/ 5 w 247"/>
                <a:gd name="T3" fmla="*/ 288 h 328"/>
                <a:gd name="T4" fmla="*/ 5 w 247"/>
                <a:gd name="T5" fmla="*/ 288 h 328"/>
                <a:gd name="T6" fmla="*/ 5 w 247"/>
                <a:gd name="T7" fmla="*/ 288 h 328"/>
                <a:gd name="T8" fmla="*/ 5 w 247"/>
                <a:gd name="T9" fmla="*/ 288 h 328"/>
                <a:gd name="T10" fmla="*/ 5 w 247"/>
                <a:gd name="T11" fmla="*/ 288 h 328"/>
                <a:gd name="T12" fmla="*/ 227 w 247"/>
                <a:gd name="T13" fmla="*/ 197 h 328"/>
                <a:gd name="T14" fmla="*/ 224 w 247"/>
                <a:gd name="T15" fmla="*/ 195 h 328"/>
                <a:gd name="T16" fmla="*/ 212 w 247"/>
                <a:gd name="T17" fmla="*/ 188 h 328"/>
                <a:gd name="T18" fmla="*/ 206 w 247"/>
                <a:gd name="T19" fmla="*/ 185 h 328"/>
                <a:gd name="T20" fmla="*/ 211 w 247"/>
                <a:gd name="T21" fmla="*/ 180 h 328"/>
                <a:gd name="T22" fmla="*/ 247 w 247"/>
                <a:gd name="T23" fmla="*/ 101 h 328"/>
                <a:gd name="T24" fmla="*/ 148 w 247"/>
                <a:gd name="T25" fmla="*/ 0 h 328"/>
                <a:gd name="T26" fmla="*/ 48 w 247"/>
                <a:gd name="T27" fmla="*/ 101 h 328"/>
                <a:gd name="T28" fmla="*/ 83 w 247"/>
                <a:gd name="T29" fmla="*/ 181 h 328"/>
                <a:gd name="T30" fmla="*/ 89 w 247"/>
                <a:gd name="T31" fmla="*/ 185 h 328"/>
                <a:gd name="T32" fmla="*/ 83 w 247"/>
                <a:gd name="T33" fmla="*/ 189 h 328"/>
                <a:gd name="T34" fmla="*/ 0 w 247"/>
                <a:gd name="T35" fmla="*/ 313 h 328"/>
                <a:gd name="T36" fmla="*/ 15 w 247"/>
                <a:gd name="T37" fmla="*/ 328 h 328"/>
                <a:gd name="T38" fmla="*/ 31 w 247"/>
                <a:gd name="T39" fmla="*/ 318 h 328"/>
                <a:gd name="T40" fmla="*/ 31 w 247"/>
                <a:gd name="T41" fmla="*/ 318 h 328"/>
                <a:gd name="T42" fmla="*/ 147 w 247"/>
                <a:gd name="T43" fmla="*/ 209 h 328"/>
                <a:gd name="T44" fmla="*/ 202 w 247"/>
                <a:gd name="T45" fmla="*/ 219 h 328"/>
                <a:gd name="T46" fmla="*/ 209 w 247"/>
                <a:gd name="T47" fmla="*/ 223 h 328"/>
                <a:gd name="T48" fmla="*/ 221 w 247"/>
                <a:gd name="T49" fmla="*/ 227 h 328"/>
                <a:gd name="T50" fmla="*/ 235 w 247"/>
                <a:gd name="T51" fmla="*/ 211 h 328"/>
                <a:gd name="T52" fmla="*/ 227 w 247"/>
                <a:gd name="T53" fmla="*/ 197 h 328"/>
                <a:gd name="T54" fmla="*/ 147 w 247"/>
                <a:gd name="T55" fmla="*/ 173 h 328"/>
                <a:gd name="T56" fmla="*/ 79 w 247"/>
                <a:gd name="T57" fmla="*/ 102 h 328"/>
                <a:gd name="T58" fmla="*/ 147 w 247"/>
                <a:gd name="T59" fmla="*/ 32 h 328"/>
                <a:gd name="T60" fmla="*/ 216 w 247"/>
                <a:gd name="T61" fmla="*/ 102 h 328"/>
                <a:gd name="T62" fmla="*/ 147 w 247"/>
                <a:gd name="T63" fmla="*/ 173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7" h="328">
                  <a:moveTo>
                    <a:pt x="5" y="288"/>
                  </a:moveTo>
                  <a:cubicBezTo>
                    <a:pt x="5" y="287"/>
                    <a:pt x="5" y="287"/>
                    <a:pt x="5" y="288"/>
                  </a:cubicBezTo>
                  <a:cubicBezTo>
                    <a:pt x="5" y="287"/>
                    <a:pt x="5" y="287"/>
                    <a:pt x="5" y="288"/>
                  </a:cubicBezTo>
                  <a:cubicBezTo>
                    <a:pt x="5" y="287"/>
                    <a:pt x="5" y="287"/>
                    <a:pt x="5" y="288"/>
                  </a:cubicBezTo>
                  <a:close/>
                  <a:moveTo>
                    <a:pt x="5" y="288"/>
                  </a:moveTo>
                  <a:cubicBezTo>
                    <a:pt x="5" y="288"/>
                    <a:pt x="5" y="288"/>
                    <a:pt x="5" y="288"/>
                  </a:cubicBezTo>
                  <a:moveTo>
                    <a:pt x="227" y="197"/>
                  </a:moveTo>
                  <a:cubicBezTo>
                    <a:pt x="224" y="195"/>
                    <a:pt x="224" y="195"/>
                    <a:pt x="224" y="195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11" y="180"/>
                    <a:pt x="211" y="180"/>
                    <a:pt x="211" y="180"/>
                  </a:cubicBezTo>
                  <a:cubicBezTo>
                    <a:pt x="234" y="161"/>
                    <a:pt x="247" y="132"/>
                    <a:pt x="247" y="101"/>
                  </a:cubicBezTo>
                  <a:cubicBezTo>
                    <a:pt x="247" y="45"/>
                    <a:pt x="203" y="0"/>
                    <a:pt x="148" y="0"/>
                  </a:cubicBezTo>
                  <a:cubicBezTo>
                    <a:pt x="93" y="0"/>
                    <a:pt x="48" y="45"/>
                    <a:pt x="48" y="101"/>
                  </a:cubicBezTo>
                  <a:cubicBezTo>
                    <a:pt x="48" y="132"/>
                    <a:pt x="62" y="161"/>
                    <a:pt x="83" y="181"/>
                  </a:cubicBezTo>
                  <a:cubicBezTo>
                    <a:pt x="89" y="185"/>
                    <a:pt x="89" y="185"/>
                    <a:pt x="89" y="185"/>
                  </a:cubicBezTo>
                  <a:cubicBezTo>
                    <a:pt x="83" y="189"/>
                    <a:pt x="83" y="189"/>
                    <a:pt x="83" y="189"/>
                  </a:cubicBezTo>
                  <a:cubicBezTo>
                    <a:pt x="34" y="213"/>
                    <a:pt x="4" y="257"/>
                    <a:pt x="0" y="313"/>
                  </a:cubicBezTo>
                  <a:cubicBezTo>
                    <a:pt x="0" y="321"/>
                    <a:pt x="7" y="328"/>
                    <a:pt x="15" y="328"/>
                  </a:cubicBezTo>
                  <a:cubicBezTo>
                    <a:pt x="24" y="328"/>
                    <a:pt x="31" y="326"/>
                    <a:pt x="31" y="318"/>
                  </a:cubicBezTo>
                  <a:cubicBezTo>
                    <a:pt x="31" y="318"/>
                    <a:pt x="31" y="318"/>
                    <a:pt x="31" y="318"/>
                  </a:cubicBezTo>
                  <a:cubicBezTo>
                    <a:pt x="39" y="238"/>
                    <a:pt x="89" y="209"/>
                    <a:pt x="147" y="209"/>
                  </a:cubicBezTo>
                  <a:cubicBezTo>
                    <a:pt x="167" y="209"/>
                    <a:pt x="185" y="210"/>
                    <a:pt x="202" y="219"/>
                  </a:cubicBezTo>
                  <a:cubicBezTo>
                    <a:pt x="209" y="223"/>
                    <a:pt x="209" y="223"/>
                    <a:pt x="209" y="223"/>
                  </a:cubicBezTo>
                  <a:cubicBezTo>
                    <a:pt x="212" y="225"/>
                    <a:pt x="217" y="227"/>
                    <a:pt x="221" y="227"/>
                  </a:cubicBezTo>
                  <a:cubicBezTo>
                    <a:pt x="229" y="227"/>
                    <a:pt x="235" y="220"/>
                    <a:pt x="235" y="211"/>
                  </a:cubicBezTo>
                  <a:cubicBezTo>
                    <a:pt x="235" y="205"/>
                    <a:pt x="231" y="201"/>
                    <a:pt x="227" y="197"/>
                  </a:cubicBezTo>
                  <a:close/>
                  <a:moveTo>
                    <a:pt x="147" y="173"/>
                  </a:moveTo>
                  <a:cubicBezTo>
                    <a:pt x="109" y="173"/>
                    <a:pt x="79" y="141"/>
                    <a:pt x="79" y="102"/>
                  </a:cubicBezTo>
                  <a:cubicBezTo>
                    <a:pt x="79" y="63"/>
                    <a:pt x="110" y="32"/>
                    <a:pt x="147" y="32"/>
                  </a:cubicBezTo>
                  <a:cubicBezTo>
                    <a:pt x="186" y="32"/>
                    <a:pt x="216" y="64"/>
                    <a:pt x="216" y="102"/>
                  </a:cubicBezTo>
                  <a:cubicBezTo>
                    <a:pt x="216" y="141"/>
                    <a:pt x="185" y="173"/>
                    <a:pt x="147" y="1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22" name="Freeform 25"/>
            <p:cNvSpPr>
              <a:spLocks noEditPoints="1"/>
            </p:cNvSpPr>
            <p:nvPr/>
          </p:nvSpPr>
          <p:spPr bwMode="auto">
            <a:xfrm>
              <a:off x="4878" y="890"/>
              <a:ext cx="55" cy="60"/>
            </a:xfrm>
            <a:custGeom>
              <a:avLst/>
              <a:gdLst>
                <a:gd name="T0" fmla="*/ 94 w 154"/>
                <a:gd name="T1" fmla="*/ 147 h 171"/>
                <a:gd name="T2" fmla="*/ 78 w 154"/>
                <a:gd name="T3" fmla="*/ 141 h 171"/>
                <a:gd name="T4" fmla="*/ 58 w 154"/>
                <a:gd name="T5" fmla="*/ 147 h 171"/>
                <a:gd name="T6" fmla="*/ 46 w 154"/>
                <a:gd name="T7" fmla="*/ 161 h 171"/>
                <a:gd name="T8" fmla="*/ 46 w 154"/>
                <a:gd name="T9" fmla="*/ 171 h 171"/>
                <a:gd name="T10" fmla="*/ 102 w 154"/>
                <a:gd name="T11" fmla="*/ 171 h 171"/>
                <a:gd name="T12" fmla="*/ 102 w 154"/>
                <a:gd name="T13" fmla="*/ 161 h 171"/>
                <a:gd name="T14" fmla="*/ 94 w 154"/>
                <a:gd name="T15" fmla="*/ 147 h 171"/>
                <a:gd name="T16" fmla="*/ 139 w 154"/>
                <a:gd name="T17" fmla="*/ 2 h 171"/>
                <a:gd name="T18" fmla="*/ 132 w 154"/>
                <a:gd name="T19" fmla="*/ 0 h 171"/>
                <a:gd name="T20" fmla="*/ 124 w 154"/>
                <a:gd name="T21" fmla="*/ 3 h 171"/>
                <a:gd name="T22" fmla="*/ 17 w 154"/>
                <a:gd name="T23" fmla="*/ 112 h 171"/>
                <a:gd name="T24" fmla="*/ 0 w 154"/>
                <a:gd name="T25" fmla="*/ 153 h 171"/>
                <a:gd name="T26" fmla="*/ 41 w 154"/>
                <a:gd name="T27" fmla="*/ 135 h 171"/>
                <a:gd name="T28" fmla="*/ 148 w 154"/>
                <a:gd name="T29" fmla="*/ 27 h 171"/>
                <a:gd name="T30" fmla="*/ 148 w 154"/>
                <a:gd name="T31" fmla="*/ 11 h 171"/>
                <a:gd name="T32" fmla="*/ 144 w 154"/>
                <a:gd name="T33" fmla="*/ 9 h 171"/>
                <a:gd name="T34" fmla="*/ 139 w 154"/>
                <a:gd name="T35" fmla="*/ 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71">
                  <a:moveTo>
                    <a:pt x="94" y="147"/>
                  </a:moveTo>
                  <a:cubicBezTo>
                    <a:pt x="90" y="143"/>
                    <a:pt x="84" y="141"/>
                    <a:pt x="78" y="141"/>
                  </a:cubicBezTo>
                  <a:cubicBezTo>
                    <a:pt x="72" y="141"/>
                    <a:pt x="61" y="143"/>
                    <a:pt x="58" y="147"/>
                  </a:cubicBezTo>
                  <a:cubicBezTo>
                    <a:pt x="54" y="151"/>
                    <a:pt x="46" y="156"/>
                    <a:pt x="46" y="161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102" y="171"/>
                    <a:pt x="102" y="171"/>
                    <a:pt x="102" y="171"/>
                  </a:cubicBezTo>
                  <a:cubicBezTo>
                    <a:pt x="102" y="161"/>
                    <a:pt x="102" y="161"/>
                    <a:pt x="102" y="161"/>
                  </a:cubicBezTo>
                  <a:cubicBezTo>
                    <a:pt x="102" y="156"/>
                    <a:pt x="97" y="151"/>
                    <a:pt x="94" y="147"/>
                  </a:cubicBezTo>
                  <a:close/>
                  <a:moveTo>
                    <a:pt x="139" y="2"/>
                  </a:moveTo>
                  <a:cubicBezTo>
                    <a:pt x="137" y="1"/>
                    <a:pt x="135" y="0"/>
                    <a:pt x="132" y="0"/>
                  </a:cubicBezTo>
                  <a:cubicBezTo>
                    <a:pt x="130" y="0"/>
                    <a:pt x="126" y="1"/>
                    <a:pt x="124" y="3"/>
                  </a:cubicBezTo>
                  <a:cubicBezTo>
                    <a:pt x="117" y="9"/>
                    <a:pt x="26" y="103"/>
                    <a:pt x="17" y="112"/>
                  </a:cubicBezTo>
                  <a:cubicBezTo>
                    <a:pt x="15" y="117"/>
                    <a:pt x="4" y="142"/>
                    <a:pt x="0" y="153"/>
                  </a:cubicBezTo>
                  <a:cubicBezTo>
                    <a:pt x="11" y="148"/>
                    <a:pt x="36" y="137"/>
                    <a:pt x="41" y="135"/>
                  </a:cubicBezTo>
                  <a:cubicBezTo>
                    <a:pt x="51" y="126"/>
                    <a:pt x="140" y="35"/>
                    <a:pt x="148" y="27"/>
                  </a:cubicBezTo>
                  <a:cubicBezTo>
                    <a:pt x="154" y="21"/>
                    <a:pt x="150" y="13"/>
                    <a:pt x="148" y="11"/>
                  </a:cubicBezTo>
                  <a:cubicBezTo>
                    <a:pt x="144" y="9"/>
                    <a:pt x="144" y="9"/>
                    <a:pt x="144" y="9"/>
                  </a:cubicBezTo>
                  <a:lnTo>
                    <a:pt x="13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</p:grpSp>
      <p:sp>
        <p:nvSpPr>
          <p:cNvPr id="14" name="Freeform 21"/>
          <p:cNvSpPr>
            <a:spLocks noEditPoints="1"/>
          </p:cNvSpPr>
          <p:nvPr/>
        </p:nvSpPr>
        <p:spPr bwMode="auto">
          <a:xfrm>
            <a:off x="6576480" y="3794743"/>
            <a:ext cx="300422" cy="297347"/>
          </a:xfrm>
          <a:custGeom>
            <a:avLst/>
            <a:gdLst>
              <a:gd name="T0" fmla="*/ 747 w 804"/>
              <a:gd name="T1" fmla="*/ 427 h 799"/>
              <a:gd name="T2" fmla="*/ 460 w 804"/>
              <a:gd name="T3" fmla="*/ 427 h 799"/>
              <a:gd name="T4" fmla="*/ 418 w 804"/>
              <a:gd name="T5" fmla="*/ 470 h 799"/>
              <a:gd name="T6" fmla="*/ 418 w 804"/>
              <a:gd name="T7" fmla="*/ 756 h 799"/>
              <a:gd name="T8" fmla="*/ 460 w 804"/>
              <a:gd name="T9" fmla="*/ 799 h 799"/>
              <a:gd name="T10" fmla="*/ 747 w 804"/>
              <a:gd name="T11" fmla="*/ 799 h 799"/>
              <a:gd name="T12" fmla="*/ 789 w 804"/>
              <a:gd name="T13" fmla="*/ 756 h 799"/>
              <a:gd name="T14" fmla="*/ 789 w 804"/>
              <a:gd name="T15" fmla="*/ 470 h 799"/>
              <a:gd name="T16" fmla="*/ 747 w 804"/>
              <a:gd name="T17" fmla="*/ 427 h 799"/>
              <a:gd name="T18" fmla="*/ 747 w 804"/>
              <a:gd name="T19" fmla="*/ 756 h 799"/>
              <a:gd name="T20" fmla="*/ 460 w 804"/>
              <a:gd name="T21" fmla="*/ 756 h 799"/>
              <a:gd name="T22" fmla="*/ 460 w 804"/>
              <a:gd name="T23" fmla="*/ 470 h 799"/>
              <a:gd name="T24" fmla="*/ 747 w 804"/>
              <a:gd name="T25" fmla="*/ 470 h 799"/>
              <a:gd name="T26" fmla="*/ 747 w 804"/>
              <a:gd name="T27" fmla="*/ 756 h 799"/>
              <a:gd name="T28" fmla="*/ 329 w 804"/>
              <a:gd name="T29" fmla="*/ 427 h 799"/>
              <a:gd name="T30" fmla="*/ 42 w 804"/>
              <a:gd name="T31" fmla="*/ 427 h 799"/>
              <a:gd name="T32" fmla="*/ 0 w 804"/>
              <a:gd name="T33" fmla="*/ 470 h 799"/>
              <a:gd name="T34" fmla="*/ 0 w 804"/>
              <a:gd name="T35" fmla="*/ 756 h 799"/>
              <a:gd name="T36" fmla="*/ 42 w 804"/>
              <a:gd name="T37" fmla="*/ 799 h 799"/>
              <a:gd name="T38" fmla="*/ 329 w 804"/>
              <a:gd name="T39" fmla="*/ 799 h 799"/>
              <a:gd name="T40" fmla="*/ 371 w 804"/>
              <a:gd name="T41" fmla="*/ 756 h 799"/>
              <a:gd name="T42" fmla="*/ 371 w 804"/>
              <a:gd name="T43" fmla="*/ 470 h 799"/>
              <a:gd name="T44" fmla="*/ 329 w 804"/>
              <a:gd name="T45" fmla="*/ 427 h 799"/>
              <a:gd name="T46" fmla="*/ 329 w 804"/>
              <a:gd name="T47" fmla="*/ 756 h 799"/>
              <a:gd name="T48" fmla="*/ 42 w 804"/>
              <a:gd name="T49" fmla="*/ 756 h 799"/>
              <a:gd name="T50" fmla="*/ 42 w 804"/>
              <a:gd name="T51" fmla="*/ 470 h 799"/>
              <a:gd name="T52" fmla="*/ 329 w 804"/>
              <a:gd name="T53" fmla="*/ 470 h 799"/>
              <a:gd name="T54" fmla="*/ 329 w 804"/>
              <a:gd name="T55" fmla="*/ 756 h 799"/>
              <a:gd name="T56" fmla="*/ 789 w 804"/>
              <a:gd name="T57" fmla="*/ 178 h 799"/>
              <a:gd name="T58" fmla="*/ 634 w 804"/>
              <a:gd name="T59" fmla="*/ 14 h 799"/>
              <a:gd name="T60" fmla="*/ 583 w 804"/>
              <a:gd name="T61" fmla="*/ 14 h 799"/>
              <a:gd name="T62" fmla="*/ 418 w 804"/>
              <a:gd name="T63" fmla="*/ 164 h 799"/>
              <a:gd name="T64" fmla="*/ 418 w 804"/>
              <a:gd name="T65" fmla="*/ 216 h 799"/>
              <a:gd name="T66" fmla="*/ 573 w 804"/>
              <a:gd name="T67" fmla="*/ 380 h 799"/>
              <a:gd name="T68" fmla="*/ 625 w 804"/>
              <a:gd name="T69" fmla="*/ 380 h 799"/>
              <a:gd name="T70" fmla="*/ 789 w 804"/>
              <a:gd name="T71" fmla="*/ 225 h 799"/>
              <a:gd name="T72" fmla="*/ 789 w 804"/>
              <a:gd name="T73" fmla="*/ 178 h 799"/>
              <a:gd name="T74" fmla="*/ 601 w 804"/>
              <a:gd name="T75" fmla="*/ 348 h 799"/>
              <a:gd name="T76" fmla="*/ 451 w 804"/>
              <a:gd name="T77" fmla="*/ 193 h 799"/>
              <a:gd name="T78" fmla="*/ 606 w 804"/>
              <a:gd name="T79" fmla="*/ 47 h 799"/>
              <a:gd name="T80" fmla="*/ 757 w 804"/>
              <a:gd name="T81" fmla="*/ 207 h 799"/>
              <a:gd name="T82" fmla="*/ 601 w 804"/>
              <a:gd name="T83" fmla="*/ 348 h 799"/>
              <a:gd name="T84" fmla="*/ 329 w 804"/>
              <a:gd name="T85" fmla="*/ 9 h 799"/>
              <a:gd name="T86" fmla="*/ 42 w 804"/>
              <a:gd name="T87" fmla="*/ 9 h 799"/>
              <a:gd name="T88" fmla="*/ 0 w 804"/>
              <a:gd name="T89" fmla="*/ 56 h 799"/>
              <a:gd name="T90" fmla="*/ 0 w 804"/>
              <a:gd name="T91" fmla="*/ 343 h 799"/>
              <a:gd name="T92" fmla="*/ 42 w 804"/>
              <a:gd name="T93" fmla="*/ 385 h 799"/>
              <a:gd name="T94" fmla="*/ 329 w 804"/>
              <a:gd name="T95" fmla="*/ 385 h 799"/>
              <a:gd name="T96" fmla="*/ 371 w 804"/>
              <a:gd name="T97" fmla="*/ 343 h 799"/>
              <a:gd name="T98" fmla="*/ 371 w 804"/>
              <a:gd name="T99" fmla="*/ 56 h 799"/>
              <a:gd name="T100" fmla="*/ 329 w 804"/>
              <a:gd name="T101" fmla="*/ 9 h 799"/>
              <a:gd name="T102" fmla="*/ 329 w 804"/>
              <a:gd name="T103" fmla="*/ 338 h 799"/>
              <a:gd name="T104" fmla="*/ 42 w 804"/>
              <a:gd name="T105" fmla="*/ 338 h 799"/>
              <a:gd name="T106" fmla="*/ 42 w 804"/>
              <a:gd name="T107" fmla="*/ 56 h 799"/>
              <a:gd name="T108" fmla="*/ 329 w 804"/>
              <a:gd name="T109" fmla="*/ 56 h 799"/>
              <a:gd name="T110" fmla="*/ 329 w 804"/>
              <a:gd name="T111" fmla="*/ 338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04" h="799">
                <a:moveTo>
                  <a:pt x="747" y="427"/>
                </a:moveTo>
                <a:cubicBezTo>
                  <a:pt x="460" y="427"/>
                  <a:pt x="460" y="427"/>
                  <a:pt x="460" y="427"/>
                </a:cubicBezTo>
                <a:cubicBezTo>
                  <a:pt x="437" y="427"/>
                  <a:pt x="418" y="446"/>
                  <a:pt x="418" y="470"/>
                </a:cubicBezTo>
                <a:cubicBezTo>
                  <a:pt x="418" y="756"/>
                  <a:pt x="418" y="756"/>
                  <a:pt x="418" y="756"/>
                </a:cubicBezTo>
                <a:cubicBezTo>
                  <a:pt x="418" y="780"/>
                  <a:pt x="437" y="799"/>
                  <a:pt x="460" y="799"/>
                </a:cubicBezTo>
                <a:cubicBezTo>
                  <a:pt x="747" y="799"/>
                  <a:pt x="747" y="799"/>
                  <a:pt x="747" y="799"/>
                </a:cubicBezTo>
                <a:cubicBezTo>
                  <a:pt x="771" y="799"/>
                  <a:pt x="789" y="780"/>
                  <a:pt x="789" y="756"/>
                </a:cubicBezTo>
                <a:cubicBezTo>
                  <a:pt x="789" y="470"/>
                  <a:pt x="789" y="470"/>
                  <a:pt x="789" y="470"/>
                </a:cubicBezTo>
                <a:cubicBezTo>
                  <a:pt x="789" y="446"/>
                  <a:pt x="771" y="427"/>
                  <a:pt x="747" y="427"/>
                </a:cubicBezTo>
                <a:close/>
                <a:moveTo>
                  <a:pt x="747" y="756"/>
                </a:moveTo>
                <a:cubicBezTo>
                  <a:pt x="460" y="756"/>
                  <a:pt x="460" y="756"/>
                  <a:pt x="460" y="756"/>
                </a:cubicBezTo>
                <a:cubicBezTo>
                  <a:pt x="460" y="470"/>
                  <a:pt x="460" y="470"/>
                  <a:pt x="460" y="470"/>
                </a:cubicBezTo>
                <a:cubicBezTo>
                  <a:pt x="747" y="470"/>
                  <a:pt x="747" y="470"/>
                  <a:pt x="747" y="470"/>
                </a:cubicBezTo>
                <a:cubicBezTo>
                  <a:pt x="747" y="756"/>
                  <a:pt x="747" y="756"/>
                  <a:pt x="747" y="756"/>
                </a:cubicBezTo>
                <a:close/>
                <a:moveTo>
                  <a:pt x="329" y="427"/>
                </a:moveTo>
                <a:cubicBezTo>
                  <a:pt x="42" y="427"/>
                  <a:pt x="42" y="427"/>
                  <a:pt x="42" y="427"/>
                </a:cubicBezTo>
                <a:cubicBezTo>
                  <a:pt x="19" y="427"/>
                  <a:pt x="0" y="446"/>
                  <a:pt x="0" y="470"/>
                </a:cubicBezTo>
                <a:cubicBezTo>
                  <a:pt x="0" y="756"/>
                  <a:pt x="0" y="756"/>
                  <a:pt x="0" y="756"/>
                </a:cubicBezTo>
                <a:cubicBezTo>
                  <a:pt x="0" y="780"/>
                  <a:pt x="19" y="799"/>
                  <a:pt x="42" y="799"/>
                </a:cubicBezTo>
                <a:cubicBezTo>
                  <a:pt x="329" y="799"/>
                  <a:pt x="329" y="799"/>
                  <a:pt x="329" y="799"/>
                </a:cubicBezTo>
                <a:cubicBezTo>
                  <a:pt x="352" y="799"/>
                  <a:pt x="371" y="780"/>
                  <a:pt x="371" y="756"/>
                </a:cubicBezTo>
                <a:cubicBezTo>
                  <a:pt x="371" y="470"/>
                  <a:pt x="371" y="470"/>
                  <a:pt x="371" y="470"/>
                </a:cubicBezTo>
                <a:cubicBezTo>
                  <a:pt x="371" y="446"/>
                  <a:pt x="352" y="427"/>
                  <a:pt x="329" y="427"/>
                </a:cubicBezTo>
                <a:close/>
                <a:moveTo>
                  <a:pt x="329" y="756"/>
                </a:moveTo>
                <a:cubicBezTo>
                  <a:pt x="42" y="756"/>
                  <a:pt x="42" y="756"/>
                  <a:pt x="42" y="756"/>
                </a:cubicBezTo>
                <a:cubicBezTo>
                  <a:pt x="42" y="470"/>
                  <a:pt x="42" y="470"/>
                  <a:pt x="42" y="470"/>
                </a:cubicBezTo>
                <a:cubicBezTo>
                  <a:pt x="329" y="470"/>
                  <a:pt x="329" y="470"/>
                  <a:pt x="329" y="470"/>
                </a:cubicBezTo>
                <a:lnTo>
                  <a:pt x="329" y="756"/>
                </a:lnTo>
                <a:close/>
                <a:moveTo>
                  <a:pt x="789" y="178"/>
                </a:moveTo>
                <a:cubicBezTo>
                  <a:pt x="634" y="14"/>
                  <a:pt x="634" y="14"/>
                  <a:pt x="634" y="14"/>
                </a:cubicBezTo>
                <a:cubicBezTo>
                  <a:pt x="620" y="0"/>
                  <a:pt x="597" y="0"/>
                  <a:pt x="583" y="14"/>
                </a:cubicBezTo>
                <a:cubicBezTo>
                  <a:pt x="418" y="164"/>
                  <a:pt x="418" y="164"/>
                  <a:pt x="418" y="164"/>
                </a:cubicBezTo>
                <a:cubicBezTo>
                  <a:pt x="404" y="178"/>
                  <a:pt x="404" y="202"/>
                  <a:pt x="418" y="216"/>
                </a:cubicBezTo>
                <a:cubicBezTo>
                  <a:pt x="573" y="380"/>
                  <a:pt x="573" y="380"/>
                  <a:pt x="573" y="380"/>
                </a:cubicBezTo>
                <a:cubicBezTo>
                  <a:pt x="587" y="395"/>
                  <a:pt x="611" y="395"/>
                  <a:pt x="625" y="380"/>
                </a:cubicBezTo>
                <a:cubicBezTo>
                  <a:pt x="789" y="225"/>
                  <a:pt x="789" y="225"/>
                  <a:pt x="789" y="225"/>
                </a:cubicBezTo>
                <a:cubicBezTo>
                  <a:pt x="804" y="211"/>
                  <a:pt x="804" y="193"/>
                  <a:pt x="789" y="178"/>
                </a:cubicBezTo>
                <a:close/>
                <a:moveTo>
                  <a:pt x="601" y="348"/>
                </a:moveTo>
                <a:cubicBezTo>
                  <a:pt x="451" y="193"/>
                  <a:pt x="451" y="193"/>
                  <a:pt x="451" y="193"/>
                </a:cubicBezTo>
                <a:cubicBezTo>
                  <a:pt x="606" y="47"/>
                  <a:pt x="606" y="47"/>
                  <a:pt x="606" y="47"/>
                </a:cubicBezTo>
                <a:cubicBezTo>
                  <a:pt x="757" y="207"/>
                  <a:pt x="757" y="207"/>
                  <a:pt x="757" y="207"/>
                </a:cubicBezTo>
                <a:lnTo>
                  <a:pt x="601" y="348"/>
                </a:lnTo>
                <a:close/>
                <a:moveTo>
                  <a:pt x="329" y="9"/>
                </a:moveTo>
                <a:cubicBezTo>
                  <a:pt x="42" y="9"/>
                  <a:pt x="42" y="9"/>
                  <a:pt x="42" y="9"/>
                </a:cubicBezTo>
                <a:cubicBezTo>
                  <a:pt x="19" y="9"/>
                  <a:pt x="0" y="28"/>
                  <a:pt x="0" y="56"/>
                </a:cubicBezTo>
                <a:cubicBezTo>
                  <a:pt x="0" y="343"/>
                  <a:pt x="0" y="343"/>
                  <a:pt x="0" y="343"/>
                </a:cubicBezTo>
                <a:cubicBezTo>
                  <a:pt x="0" y="366"/>
                  <a:pt x="19" y="385"/>
                  <a:pt x="42" y="385"/>
                </a:cubicBezTo>
                <a:cubicBezTo>
                  <a:pt x="329" y="385"/>
                  <a:pt x="329" y="385"/>
                  <a:pt x="329" y="385"/>
                </a:cubicBezTo>
                <a:cubicBezTo>
                  <a:pt x="352" y="385"/>
                  <a:pt x="371" y="366"/>
                  <a:pt x="371" y="343"/>
                </a:cubicBezTo>
                <a:cubicBezTo>
                  <a:pt x="371" y="56"/>
                  <a:pt x="371" y="56"/>
                  <a:pt x="371" y="56"/>
                </a:cubicBezTo>
                <a:cubicBezTo>
                  <a:pt x="371" y="28"/>
                  <a:pt x="352" y="9"/>
                  <a:pt x="329" y="9"/>
                </a:cubicBezTo>
                <a:close/>
                <a:moveTo>
                  <a:pt x="329" y="338"/>
                </a:moveTo>
                <a:cubicBezTo>
                  <a:pt x="42" y="338"/>
                  <a:pt x="42" y="338"/>
                  <a:pt x="42" y="338"/>
                </a:cubicBezTo>
                <a:cubicBezTo>
                  <a:pt x="42" y="56"/>
                  <a:pt x="42" y="56"/>
                  <a:pt x="42" y="56"/>
                </a:cubicBezTo>
                <a:cubicBezTo>
                  <a:pt x="329" y="56"/>
                  <a:pt x="329" y="56"/>
                  <a:pt x="329" y="56"/>
                </a:cubicBezTo>
                <a:lnTo>
                  <a:pt x="329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5" name="Freeform 9"/>
          <p:cNvSpPr/>
          <p:nvPr/>
        </p:nvSpPr>
        <p:spPr bwMode="auto">
          <a:xfrm>
            <a:off x="5273277" y="3765105"/>
            <a:ext cx="362935" cy="356622"/>
          </a:xfrm>
          <a:custGeom>
            <a:avLst/>
            <a:gdLst>
              <a:gd name="T0" fmla="*/ 697 w 713"/>
              <a:gd name="T1" fmla="*/ 10 h 700"/>
              <a:gd name="T2" fmla="*/ 655 w 713"/>
              <a:gd name="T3" fmla="*/ 16 h 700"/>
              <a:gd name="T4" fmla="*/ 15 w 713"/>
              <a:gd name="T5" fmla="*/ 381 h 700"/>
              <a:gd name="T6" fmla="*/ 11 w 713"/>
              <a:gd name="T7" fmla="*/ 383 h 700"/>
              <a:gd name="T8" fmla="*/ 1 w 713"/>
              <a:gd name="T9" fmla="*/ 411 h 700"/>
              <a:gd name="T10" fmla="*/ 28 w 713"/>
              <a:gd name="T11" fmla="*/ 442 h 700"/>
              <a:gd name="T12" fmla="*/ 209 w 713"/>
              <a:gd name="T13" fmla="*/ 505 h 700"/>
              <a:gd name="T14" fmla="*/ 221 w 713"/>
              <a:gd name="T15" fmla="*/ 470 h 700"/>
              <a:gd name="T16" fmla="*/ 41 w 713"/>
              <a:gd name="T17" fmla="*/ 408 h 700"/>
              <a:gd name="T18" fmla="*/ 610 w 713"/>
              <a:gd name="T19" fmla="*/ 84 h 700"/>
              <a:gd name="T20" fmla="*/ 282 w 713"/>
              <a:gd name="T21" fmla="*/ 486 h 700"/>
              <a:gd name="T22" fmla="*/ 282 w 713"/>
              <a:gd name="T23" fmla="*/ 700 h 700"/>
              <a:gd name="T24" fmla="*/ 327 w 713"/>
              <a:gd name="T25" fmla="*/ 700 h 700"/>
              <a:gd name="T26" fmla="*/ 327 w 713"/>
              <a:gd name="T27" fmla="*/ 503 h 700"/>
              <a:gd name="T28" fmla="*/ 669 w 713"/>
              <a:gd name="T29" fmla="*/ 84 h 700"/>
              <a:gd name="T30" fmla="*/ 581 w 713"/>
              <a:gd name="T31" fmla="*/ 588 h 700"/>
              <a:gd name="T32" fmla="*/ 581 w 713"/>
              <a:gd name="T33" fmla="*/ 590 h 700"/>
              <a:gd name="T34" fmla="*/ 577 w 713"/>
              <a:gd name="T35" fmla="*/ 599 h 700"/>
              <a:gd name="T36" fmla="*/ 569 w 713"/>
              <a:gd name="T37" fmla="*/ 600 h 700"/>
              <a:gd name="T38" fmla="*/ 372 w 713"/>
              <a:gd name="T39" fmla="*/ 533 h 700"/>
              <a:gd name="T40" fmla="*/ 361 w 713"/>
              <a:gd name="T41" fmla="*/ 567 h 700"/>
              <a:gd name="T42" fmla="*/ 559 w 713"/>
              <a:gd name="T43" fmla="*/ 635 h 700"/>
              <a:gd name="T44" fmla="*/ 561 w 713"/>
              <a:gd name="T45" fmla="*/ 636 h 700"/>
              <a:gd name="T46" fmla="*/ 572 w 713"/>
              <a:gd name="T47" fmla="*/ 637 h 700"/>
              <a:gd name="T48" fmla="*/ 599 w 713"/>
              <a:gd name="T49" fmla="*/ 627 h 700"/>
              <a:gd name="T50" fmla="*/ 616 w 713"/>
              <a:gd name="T51" fmla="*/ 594 h 700"/>
              <a:gd name="T52" fmla="*/ 711 w 713"/>
              <a:gd name="T53" fmla="*/ 46 h 700"/>
              <a:gd name="T54" fmla="*/ 712 w 713"/>
              <a:gd name="T55" fmla="*/ 43 h 700"/>
              <a:gd name="T56" fmla="*/ 697 w 713"/>
              <a:gd name="T57" fmla="*/ 10 h 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13" h="700">
                <a:moveTo>
                  <a:pt x="697" y="10"/>
                </a:moveTo>
                <a:cubicBezTo>
                  <a:pt x="680" y="0"/>
                  <a:pt x="661" y="12"/>
                  <a:pt x="655" y="16"/>
                </a:cubicBezTo>
                <a:cubicBezTo>
                  <a:pt x="15" y="381"/>
                  <a:pt x="15" y="381"/>
                  <a:pt x="15" y="381"/>
                </a:cubicBezTo>
                <a:cubicBezTo>
                  <a:pt x="11" y="383"/>
                  <a:pt x="11" y="383"/>
                  <a:pt x="11" y="383"/>
                </a:cubicBezTo>
                <a:cubicBezTo>
                  <a:pt x="0" y="394"/>
                  <a:pt x="0" y="406"/>
                  <a:pt x="1" y="411"/>
                </a:cubicBezTo>
                <a:cubicBezTo>
                  <a:pt x="3" y="429"/>
                  <a:pt x="21" y="439"/>
                  <a:pt x="28" y="442"/>
                </a:cubicBezTo>
                <a:cubicBezTo>
                  <a:pt x="209" y="505"/>
                  <a:pt x="209" y="505"/>
                  <a:pt x="209" y="505"/>
                </a:cubicBezTo>
                <a:cubicBezTo>
                  <a:pt x="221" y="470"/>
                  <a:pt x="221" y="470"/>
                  <a:pt x="221" y="470"/>
                </a:cubicBezTo>
                <a:cubicBezTo>
                  <a:pt x="41" y="408"/>
                  <a:pt x="41" y="408"/>
                  <a:pt x="41" y="408"/>
                </a:cubicBezTo>
                <a:cubicBezTo>
                  <a:pt x="610" y="84"/>
                  <a:pt x="610" y="84"/>
                  <a:pt x="610" y="84"/>
                </a:cubicBezTo>
                <a:cubicBezTo>
                  <a:pt x="282" y="486"/>
                  <a:pt x="282" y="486"/>
                  <a:pt x="282" y="486"/>
                </a:cubicBezTo>
                <a:cubicBezTo>
                  <a:pt x="282" y="700"/>
                  <a:pt x="282" y="700"/>
                  <a:pt x="282" y="700"/>
                </a:cubicBezTo>
                <a:cubicBezTo>
                  <a:pt x="327" y="700"/>
                  <a:pt x="327" y="700"/>
                  <a:pt x="327" y="700"/>
                </a:cubicBezTo>
                <a:cubicBezTo>
                  <a:pt x="327" y="503"/>
                  <a:pt x="327" y="503"/>
                  <a:pt x="327" y="503"/>
                </a:cubicBezTo>
                <a:cubicBezTo>
                  <a:pt x="669" y="84"/>
                  <a:pt x="669" y="84"/>
                  <a:pt x="669" y="84"/>
                </a:cubicBezTo>
                <a:cubicBezTo>
                  <a:pt x="581" y="588"/>
                  <a:pt x="581" y="588"/>
                  <a:pt x="581" y="588"/>
                </a:cubicBezTo>
                <a:cubicBezTo>
                  <a:pt x="581" y="590"/>
                  <a:pt x="581" y="590"/>
                  <a:pt x="581" y="590"/>
                </a:cubicBezTo>
                <a:cubicBezTo>
                  <a:pt x="581" y="592"/>
                  <a:pt x="580" y="597"/>
                  <a:pt x="577" y="599"/>
                </a:cubicBezTo>
                <a:cubicBezTo>
                  <a:pt x="575" y="600"/>
                  <a:pt x="571" y="600"/>
                  <a:pt x="569" y="600"/>
                </a:cubicBezTo>
                <a:cubicBezTo>
                  <a:pt x="372" y="533"/>
                  <a:pt x="372" y="533"/>
                  <a:pt x="372" y="533"/>
                </a:cubicBezTo>
                <a:cubicBezTo>
                  <a:pt x="361" y="567"/>
                  <a:pt x="361" y="567"/>
                  <a:pt x="361" y="567"/>
                </a:cubicBezTo>
                <a:cubicBezTo>
                  <a:pt x="559" y="635"/>
                  <a:pt x="559" y="635"/>
                  <a:pt x="559" y="635"/>
                </a:cubicBezTo>
                <a:cubicBezTo>
                  <a:pt x="561" y="636"/>
                  <a:pt x="561" y="636"/>
                  <a:pt x="561" y="636"/>
                </a:cubicBezTo>
                <a:cubicBezTo>
                  <a:pt x="565" y="636"/>
                  <a:pt x="569" y="637"/>
                  <a:pt x="572" y="637"/>
                </a:cubicBezTo>
                <a:cubicBezTo>
                  <a:pt x="585" y="637"/>
                  <a:pt x="594" y="632"/>
                  <a:pt x="599" y="627"/>
                </a:cubicBezTo>
                <a:cubicBezTo>
                  <a:pt x="613" y="616"/>
                  <a:pt x="616" y="599"/>
                  <a:pt x="616" y="594"/>
                </a:cubicBezTo>
                <a:cubicBezTo>
                  <a:pt x="711" y="46"/>
                  <a:pt x="711" y="46"/>
                  <a:pt x="711" y="46"/>
                </a:cubicBezTo>
                <a:cubicBezTo>
                  <a:pt x="712" y="43"/>
                  <a:pt x="712" y="43"/>
                  <a:pt x="712" y="43"/>
                </a:cubicBezTo>
                <a:cubicBezTo>
                  <a:pt x="713" y="23"/>
                  <a:pt x="704" y="14"/>
                  <a:pt x="69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grpSp>
        <p:nvGrpSpPr>
          <p:cNvPr id="16" name="Group 12"/>
          <p:cNvGrpSpPr>
            <a:grpSpLocks noChangeAspect="1"/>
          </p:cNvGrpSpPr>
          <p:nvPr/>
        </p:nvGrpSpPr>
        <p:grpSpPr bwMode="auto">
          <a:xfrm>
            <a:off x="5318418" y="2765244"/>
            <a:ext cx="363114" cy="387851"/>
            <a:chOff x="1446" y="1923"/>
            <a:chExt cx="411" cy="439"/>
          </a:xfrm>
          <a:solidFill>
            <a:schemeClr val="bg1"/>
          </a:solidFill>
        </p:grpSpPr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1446" y="1923"/>
              <a:ext cx="411" cy="439"/>
            </a:xfrm>
            <a:custGeom>
              <a:avLst/>
              <a:gdLst>
                <a:gd name="T0" fmla="*/ 501 w 658"/>
                <a:gd name="T1" fmla="*/ 119 h 700"/>
                <a:gd name="T2" fmla="*/ 329 w 658"/>
                <a:gd name="T3" fmla="*/ 0 h 700"/>
                <a:gd name="T4" fmla="*/ 158 w 658"/>
                <a:gd name="T5" fmla="*/ 119 h 700"/>
                <a:gd name="T6" fmla="*/ 65 w 658"/>
                <a:gd name="T7" fmla="*/ 350 h 700"/>
                <a:gd name="T8" fmla="*/ 158 w 658"/>
                <a:gd name="T9" fmla="*/ 582 h 700"/>
                <a:gd name="T10" fmla="*/ 329 w 658"/>
                <a:gd name="T11" fmla="*/ 700 h 700"/>
                <a:gd name="T12" fmla="*/ 501 w 658"/>
                <a:gd name="T13" fmla="*/ 582 h 700"/>
                <a:gd name="T14" fmla="*/ 593 w 658"/>
                <a:gd name="T15" fmla="*/ 350 h 700"/>
                <a:gd name="T16" fmla="*/ 501 w 658"/>
                <a:gd name="T17" fmla="*/ 147 h 700"/>
                <a:gd name="T18" fmla="*/ 615 w 658"/>
                <a:gd name="T19" fmla="*/ 243 h 700"/>
                <a:gd name="T20" fmla="*/ 575 w 658"/>
                <a:gd name="T21" fmla="*/ 327 h 700"/>
                <a:gd name="T22" fmla="*/ 472 w 658"/>
                <a:gd name="T23" fmla="*/ 148 h 700"/>
                <a:gd name="T24" fmla="*/ 443 w 658"/>
                <a:gd name="T25" fmla="*/ 548 h 700"/>
                <a:gd name="T26" fmla="*/ 417 w 658"/>
                <a:gd name="T27" fmla="*/ 502 h 700"/>
                <a:gd name="T28" fmla="*/ 463 w 658"/>
                <a:gd name="T29" fmla="*/ 480 h 700"/>
                <a:gd name="T30" fmla="*/ 403 w 658"/>
                <a:gd name="T31" fmla="*/ 477 h 700"/>
                <a:gd name="T32" fmla="*/ 256 w 658"/>
                <a:gd name="T33" fmla="*/ 477 h 700"/>
                <a:gd name="T34" fmla="*/ 182 w 658"/>
                <a:gd name="T35" fmla="*/ 350 h 700"/>
                <a:gd name="T36" fmla="*/ 256 w 658"/>
                <a:gd name="T37" fmla="*/ 223 h 700"/>
                <a:gd name="T38" fmla="*/ 403 w 658"/>
                <a:gd name="T39" fmla="*/ 223 h 700"/>
                <a:gd name="T40" fmla="*/ 476 w 658"/>
                <a:gd name="T41" fmla="*/ 350 h 700"/>
                <a:gd name="T42" fmla="*/ 403 w 658"/>
                <a:gd name="T43" fmla="*/ 477 h 700"/>
                <a:gd name="T44" fmla="*/ 194 w 658"/>
                <a:gd name="T45" fmla="*/ 471 h 700"/>
                <a:gd name="T46" fmla="*/ 292 w 658"/>
                <a:gd name="T47" fmla="*/ 528 h 700"/>
                <a:gd name="T48" fmla="*/ 195 w 658"/>
                <a:gd name="T49" fmla="*/ 480 h 700"/>
                <a:gd name="T50" fmla="*/ 149 w 658"/>
                <a:gd name="T51" fmla="*/ 401 h 700"/>
                <a:gd name="T52" fmla="*/ 149 w 658"/>
                <a:gd name="T53" fmla="*/ 299 h 700"/>
                <a:gd name="T54" fmla="*/ 154 w 658"/>
                <a:gd name="T55" fmla="*/ 350 h 700"/>
                <a:gd name="T56" fmla="*/ 215 w 658"/>
                <a:gd name="T57" fmla="*/ 152 h 700"/>
                <a:gd name="T58" fmla="*/ 242 w 658"/>
                <a:gd name="T59" fmla="*/ 198 h 700"/>
                <a:gd name="T60" fmla="*/ 195 w 658"/>
                <a:gd name="T61" fmla="*/ 220 h 700"/>
                <a:gd name="T62" fmla="*/ 463 w 658"/>
                <a:gd name="T63" fmla="*/ 220 h 700"/>
                <a:gd name="T64" fmla="*/ 417 w 658"/>
                <a:gd name="T65" fmla="*/ 199 h 700"/>
                <a:gd name="T66" fmla="*/ 444 w 658"/>
                <a:gd name="T67" fmla="*/ 152 h 700"/>
                <a:gd name="T68" fmla="*/ 502 w 658"/>
                <a:gd name="T69" fmla="*/ 293 h 700"/>
                <a:gd name="T70" fmla="*/ 558 w 658"/>
                <a:gd name="T71" fmla="*/ 350 h 700"/>
                <a:gd name="T72" fmla="*/ 502 w 658"/>
                <a:gd name="T73" fmla="*/ 407 h 700"/>
                <a:gd name="T74" fmla="*/ 502 w 658"/>
                <a:gd name="T75" fmla="*/ 293 h 700"/>
                <a:gd name="T76" fmla="*/ 279 w 658"/>
                <a:gd name="T77" fmla="*/ 49 h 700"/>
                <a:gd name="T78" fmla="*/ 379 w 658"/>
                <a:gd name="T79" fmla="*/ 49 h 700"/>
                <a:gd name="T80" fmla="*/ 433 w 658"/>
                <a:gd name="T81" fmla="*/ 125 h 700"/>
                <a:gd name="T82" fmla="*/ 226 w 658"/>
                <a:gd name="T83" fmla="*/ 125 h 700"/>
                <a:gd name="T84" fmla="*/ 77 w 658"/>
                <a:gd name="T85" fmla="*/ 318 h 700"/>
                <a:gd name="T86" fmla="*/ 51 w 658"/>
                <a:gd name="T87" fmla="*/ 189 h 700"/>
                <a:gd name="T88" fmla="*/ 186 w 658"/>
                <a:gd name="T89" fmla="*/ 148 h 700"/>
                <a:gd name="T90" fmla="*/ 83 w 658"/>
                <a:gd name="T91" fmla="*/ 327 h 700"/>
                <a:gd name="T92" fmla="*/ 158 w 658"/>
                <a:gd name="T93" fmla="*/ 553 h 700"/>
                <a:gd name="T94" fmla="*/ 44 w 658"/>
                <a:gd name="T95" fmla="*/ 457 h 700"/>
                <a:gd name="T96" fmla="*/ 83 w 658"/>
                <a:gd name="T97" fmla="*/ 373 h 700"/>
                <a:gd name="T98" fmla="*/ 186 w 658"/>
                <a:gd name="T99" fmla="*/ 552 h 700"/>
                <a:gd name="T100" fmla="*/ 428 w 658"/>
                <a:gd name="T101" fmla="*/ 585 h 700"/>
                <a:gd name="T102" fmla="*/ 329 w 658"/>
                <a:gd name="T103" fmla="*/ 672 h 700"/>
                <a:gd name="T104" fmla="*/ 231 w 658"/>
                <a:gd name="T105" fmla="*/ 585 h 700"/>
                <a:gd name="T106" fmla="*/ 329 w 658"/>
                <a:gd name="T107" fmla="*/ 544 h 700"/>
                <a:gd name="T108" fmla="*/ 428 w 658"/>
                <a:gd name="T109" fmla="*/ 585 h 700"/>
                <a:gd name="T110" fmla="*/ 614 w 658"/>
                <a:gd name="T111" fmla="*/ 457 h 700"/>
                <a:gd name="T112" fmla="*/ 501 w 658"/>
                <a:gd name="T113" fmla="*/ 553 h 700"/>
                <a:gd name="T114" fmla="*/ 497 w 658"/>
                <a:gd name="T115" fmla="*/ 447 h 700"/>
                <a:gd name="T116" fmla="*/ 582 w 658"/>
                <a:gd name="T117" fmla="*/ 382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58" h="700">
                  <a:moveTo>
                    <a:pt x="632" y="175"/>
                  </a:moveTo>
                  <a:cubicBezTo>
                    <a:pt x="610" y="137"/>
                    <a:pt x="562" y="119"/>
                    <a:pt x="501" y="119"/>
                  </a:cubicBezTo>
                  <a:cubicBezTo>
                    <a:pt x="488" y="119"/>
                    <a:pt x="475" y="119"/>
                    <a:pt x="461" y="121"/>
                  </a:cubicBezTo>
                  <a:cubicBezTo>
                    <a:pt x="429" y="47"/>
                    <a:pt x="382" y="0"/>
                    <a:pt x="329" y="0"/>
                  </a:cubicBezTo>
                  <a:cubicBezTo>
                    <a:pt x="276" y="0"/>
                    <a:pt x="229" y="47"/>
                    <a:pt x="197" y="121"/>
                  </a:cubicBezTo>
                  <a:cubicBezTo>
                    <a:pt x="183" y="120"/>
                    <a:pt x="170" y="119"/>
                    <a:pt x="158" y="119"/>
                  </a:cubicBezTo>
                  <a:cubicBezTo>
                    <a:pt x="96" y="119"/>
                    <a:pt x="48" y="137"/>
                    <a:pt x="26" y="175"/>
                  </a:cubicBezTo>
                  <a:cubicBezTo>
                    <a:pt x="0" y="221"/>
                    <a:pt x="17" y="285"/>
                    <a:pt x="65" y="350"/>
                  </a:cubicBezTo>
                  <a:cubicBezTo>
                    <a:pt x="17" y="415"/>
                    <a:pt x="0" y="479"/>
                    <a:pt x="26" y="525"/>
                  </a:cubicBezTo>
                  <a:cubicBezTo>
                    <a:pt x="48" y="563"/>
                    <a:pt x="96" y="582"/>
                    <a:pt x="158" y="582"/>
                  </a:cubicBezTo>
                  <a:cubicBezTo>
                    <a:pt x="170" y="582"/>
                    <a:pt x="183" y="581"/>
                    <a:pt x="197" y="579"/>
                  </a:cubicBezTo>
                  <a:cubicBezTo>
                    <a:pt x="229" y="653"/>
                    <a:pt x="276" y="700"/>
                    <a:pt x="329" y="700"/>
                  </a:cubicBezTo>
                  <a:cubicBezTo>
                    <a:pt x="382" y="700"/>
                    <a:pt x="429" y="653"/>
                    <a:pt x="461" y="579"/>
                  </a:cubicBezTo>
                  <a:cubicBezTo>
                    <a:pt x="475" y="581"/>
                    <a:pt x="488" y="582"/>
                    <a:pt x="501" y="582"/>
                  </a:cubicBezTo>
                  <a:cubicBezTo>
                    <a:pt x="562" y="582"/>
                    <a:pt x="610" y="563"/>
                    <a:pt x="632" y="525"/>
                  </a:cubicBezTo>
                  <a:cubicBezTo>
                    <a:pt x="658" y="479"/>
                    <a:pt x="641" y="415"/>
                    <a:pt x="593" y="350"/>
                  </a:cubicBezTo>
                  <a:cubicBezTo>
                    <a:pt x="642" y="285"/>
                    <a:pt x="658" y="221"/>
                    <a:pt x="632" y="175"/>
                  </a:cubicBezTo>
                  <a:close/>
                  <a:moveTo>
                    <a:pt x="501" y="147"/>
                  </a:moveTo>
                  <a:cubicBezTo>
                    <a:pt x="554" y="147"/>
                    <a:pt x="592" y="162"/>
                    <a:pt x="608" y="189"/>
                  </a:cubicBezTo>
                  <a:cubicBezTo>
                    <a:pt x="616" y="204"/>
                    <a:pt x="618" y="222"/>
                    <a:pt x="615" y="243"/>
                  </a:cubicBezTo>
                  <a:cubicBezTo>
                    <a:pt x="610" y="266"/>
                    <a:pt x="599" y="292"/>
                    <a:pt x="582" y="318"/>
                  </a:cubicBezTo>
                  <a:cubicBezTo>
                    <a:pt x="580" y="321"/>
                    <a:pt x="578" y="324"/>
                    <a:pt x="575" y="327"/>
                  </a:cubicBezTo>
                  <a:cubicBezTo>
                    <a:pt x="554" y="302"/>
                    <a:pt x="527" y="277"/>
                    <a:pt x="497" y="253"/>
                  </a:cubicBezTo>
                  <a:cubicBezTo>
                    <a:pt x="492" y="215"/>
                    <a:pt x="483" y="180"/>
                    <a:pt x="472" y="148"/>
                  </a:cubicBezTo>
                  <a:cubicBezTo>
                    <a:pt x="482" y="147"/>
                    <a:pt x="491" y="147"/>
                    <a:pt x="501" y="147"/>
                  </a:cubicBezTo>
                  <a:close/>
                  <a:moveTo>
                    <a:pt x="443" y="548"/>
                  </a:moveTo>
                  <a:cubicBezTo>
                    <a:pt x="419" y="544"/>
                    <a:pt x="393" y="537"/>
                    <a:pt x="366" y="528"/>
                  </a:cubicBezTo>
                  <a:cubicBezTo>
                    <a:pt x="383" y="520"/>
                    <a:pt x="400" y="511"/>
                    <a:pt x="417" y="502"/>
                  </a:cubicBezTo>
                  <a:cubicBezTo>
                    <a:pt x="433" y="492"/>
                    <a:pt x="449" y="482"/>
                    <a:pt x="465" y="471"/>
                  </a:cubicBezTo>
                  <a:cubicBezTo>
                    <a:pt x="464" y="474"/>
                    <a:pt x="463" y="477"/>
                    <a:pt x="463" y="480"/>
                  </a:cubicBezTo>
                  <a:cubicBezTo>
                    <a:pt x="458" y="505"/>
                    <a:pt x="451" y="527"/>
                    <a:pt x="443" y="548"/>
                  </a:cubicBezTo>
                  <a:close/>
                  <a:moveTo>
                    <a:pt x="403" y="477"/>
                  </a:moveTo>
                  <a:cubicBezTo>
                    <a:pt x="378" y="491"/>
                    <a:pt x="354" y="503"/>
                    <a:pt x="329" y="514"/>
                  </a:cubicBezTo>
                  <a:cubicBezTo>
                    <a:pt x="305" y="503"/>
                    <a:pt x="280" y="491"/>
                    <a:pt x="256" y="477"/>
                  </a:cubicBezTo>
                  <a:cubicBezTo>
                    <a:pt x="232" y="463"/>
                    <a:pt x="209" y="448"/>
                    <a:pt x="187" y="432"/>
                  </a:cubicBezTo>
                  <a:cubicBezTo>
                    <a:pt x="184" y="405"/>
                    <a:pt x="182" y="378"/>
                    <a:pt x="182" y="350"/>
                  </a:cubicBezTo>
                  <a:cubicBezTo>
                    <a:pt x="182" y="322"/>
                    <a:pt x="184" y="295"/>
                    <a:pt x="187" y="268"/>
                  </a:cubicBezTo>
                  <a:cubicBezTo>
                    <a:pt x="209" y="252"/>
                    <a:pt x="232" y="237"/>
                    <a:pt x="256" y="223"/>
                  </a:cubicBezTo>
                  <a:cubicBezTo>
                    <a:pt x="280" y="209"/>
                    <a:pt x="305" y="197"/>
                    <a:pt x="329" y="186"/>
                  </a:cubicBezTo>
                  <a:cubicBezTo>
                    <a:pt x="354" y="197"/>
                    <a:pt x="378" y="209"/>
                    <a:pt x="403" y="223"/>
                  </a:cubicBezTo>
                  <a:cubicBezTo>
                    <a:pt x="427" y="237"/>
                    <a:pt x="450" y="252"/>
                    <a:pt x="471" y="268"/>
                  </a:cubicBezTo>
                  <a:cubicBezTo>
                    <a:pt x="474" y="295"/>
                    <a:pt x="476" y="322"/>
                    <a:pt x="476" y="350"/>
                  </a:cubicBezTo>
                  <a:cubicBezTo>
                    <a:pt x="476" y="378"/>
                    <a:pt x="474" y="405"/>
                    <a:pt x="471" y="432"/>
                  </a:cubicBezTo>
                  <a:cubicBezTo>
                    <a:pt x="450" y="448"/>
                    <a:pt x="427" y="463"/>
                    <a:pt x="403" y="477"/>
                  </a:cubicBezTo>
                  <a:close/>
                  <a:moveTo>
                    <a:pt x="195" y="480"/>
                  </a:moveTo>
                  <a:cubicBezTo>
                    <a:pt x="194" y="471"/>
                    <a:pt x="194" y="471"/>
                    <a:pt x="194" y="471"/>
                  </a:cubicBezTo>
                  <a:cubicBezTo>
                    <a:pt x="209" y="482"/>
                    <a:pt x="225" y="492"/>
                    <a:pt x="242" y="502"/>
                  </a:cubicBezTo>
                  <a:cubicBezTo>
                    <a:pt x="258" y="511"/>
                    <a:pt x="275" y="520"/>
                    <a:pt x="292" y="528"/>
                  </a:cubicBezTo>
                  <a:cubicBezTo>
                    <a:pt x="266" y="537"/>
                    <a:pt x="240" y="544"/>
                    <a:pt x="215" y="548"/>
                  </a:cubicBezTo>
                  <a:cubicBezTo>
                    <a:pt x="207" y="527"/>
                    <a:pt x="201" y="505"/>
                    <a:pt x="195" y="480"/>
                  </a:cubicBezTo>
                  <a:close/>
                  <a:moveTo>
                    <a:pt x="156" y="407"/>
                  </a:moveTo>
                  <a:cubicBezTo>
                    <a:pt x="154" y="405"/>
                    <a:pt x="152" y="403"/>
                    <a:pt x="149" y="401"/>
                  </a:cubicBezTo>
                  <a:cubicBezTo>
                    <a:pt x="131" y="384"/>
                    <a:pt x="115" y="367"/>
                    <a:pt x="100" y="350"/>
                  </a:cubicBezTo>
                  <a:cubicBezTo>
                    <a:pt x="115" y="333"/>
                    <a:pt x="131" y="316"/>
                    <a:pt x="149" y="299"/>
                  </a:cubicBezTo>
                  <a:cubicBezTo>
                    <a:pt x="152" y="297"/>
                    <a:pt x="154" y="295"/>
                    <a:pt x="156" y="293"/>
                  </a:cubicBezTo>
                  <a:cubicBezTo>
                    <a:pt x="155" y="312"/>
                    <a:pt x="154" y="331"/>
                    <a:pt x="154" y="350"/>
                  </a:cubicBezTo>
                  <a:cubicBezTo>
                    <a:pt x="154" y="369"/>
                    <a:pt x="155" y="388"/>
                    <a:pt x="156" y="407"/>
                  </a:cubicBezTo>
                  <a:close/>
                  <a:moveTo>
                    <a:pt x="215" y="152"/>
                  </a:moveTo>
                  <a:cubicBezTo>
                    <a:pt x="240" y="156"/>
                    <a:pt x="266" y="163"/>
                    <a:pt x="292" y="172"/>
                  </a:cubicBezTo>
                  <a:cubicBezTo>
                    <a:pt x="275" y="180"/>
                    <a:pt x="258" y="189"/>
                    <a:pt x="242" y="198"/>
                  </a:cubicBezTo>
                  <a:cubicBezTo>
                    <a:pt x="225" y="208"/>
                    <a:pt x="209" y="218"/>
                    <a:pt x="194" y="229"/>
                  </a:cubicBezTo>
                  <a:cubicBezTo>
                    <a:pt x="194" y="226"/>
                    <a:pt x="195" y="223"/>
                    <a:pt x="195" y="220"/>
                  </a:cubicBezTo>
                  <a:cubicBezTo>
                    <a:pt x="201" y="195"/>
                    <a:pt x="207" y="173"/>
                    <a:pt x="215" y="152"/>
                  </a:cubicBezTo>
                  <a:close/>
                  <a:moveTo>
                    <a:pt x="463" y="220"/>
                  </a:moveTo>
                  <a:cubicBezTo>
                    <a:pt x="465" y="229"/>
                    <a:pt x="465" y="229"/>
                    <a:pt x="465" y="229"/>
                  </a:cubicBezTo>
                  <a:cubicBezTo>
                    <a:pt x="449" y="218"/>
                    <a:pt x="433" y="208"/>
                    <a:pt x="417" y="199"/>
                  </a:cubicBezTo>
                  <a:cubicBezTo>
                    <a:pt x="400" y="189"/>
                    <a:pt x="383" y="180"/>
                    <a:pt x="366" y="172"/>
                  </a:cubicBezTo>
                  <a:cubicBezTo>
                    <a:pt x="393" y="163"/>
                    <a:pt x="419" y="156"/>
                    <a:pt x="444" y="152"/>
                  </a:cubicBezTo>
                  <a:cubicBezTo>
                    <a:pt x="451" y="173"/>
                    <a:pt x="458" y="195"/>
                    <a:pt x="463" y="220"/>
                  </a:cubicBezTo>
                  <a:close/>
                  <a:moveTo>
                    <a:pt x="502" y="293"/>
                  </a:moveTo>
                  <a:cubicBezTo>
                    <a:pt x="504" y="295"/>
                    <a:pt x="507" y="297"/>
                    <a:pt x="509" y="299"/>
                  </a:cubicBezTo>
                  <a:cubicBezTo>
                    <a:pt x="527" y="316"/>
                    <a:pt x="544" y="333"/>
                    <a:pt x="558" y="350"/>
                  </a:cubicBezTo>
                  <a:cubicBezTo>
                    <a:pt x="544" y="367"/>
                    <a:pt x="527" y="384"/>
                    <a:pt x="509" y="401"/>
                  </a:cubicBezTo>
                  <a:cubicBezTo>
                    <a:pt x="507" y="403"/>
                    <a:pt x="504" y="405"/>
                    <a:pt x="502" y="407"/>
                  </a:cubicBezTo>
                  <a:cubicBezTo>
                    <a:pt x="503" y="388"/>
                    <a:pt x="504" y="369"/>
                    <a:pt x="504" y="350"/>
                  </a:cubicBezTo>
                  <a:cubicBezTo>
                    <a:pt x="504" y="331"/>
                    <a:pt x="503" y="312"/>
                    <a:pt x="502" y="293"/>
                  </a:cubicBezTo>
                  <a:close/>
                  <a:moveTo>
                    <a:pt x="231" y="115"/>
                  </a:moveTo>
                  <a:cubicBezTo>
                    <a:pt x="245" y="87"/>
                    <a:pt x="262" y="64"/>
                    <a:pt x="279" y="49"/>
                  </a:cubicBezTo>
                  <a:cubicBezTo>
                    <a:pt x="295" y="36"/>
                    <a:pt x="312" y="29"/>
                    <a:pt x="329" y="29"/>
                  </a:cubicBezTo>
                  <a:cubicBezTo>
                    <a:pt x="346" y="29"/>
                    <a:pt x="363" y="36"/>
                    <a:pt x="379" y="49"/>
                  </a:cubicBezTo>
                  <a:cubicBezTo>
                    <a:pt x="397" y="64"/>
                    <a:pt x="414" y="87"/>
                    <a:pt x="428" y="115"/>
                  </a:cubicBezTo>
                  <a:cubicBezTo>
                    <a:pt x="429" y="119"/>
                    <a:pt x="431" y="122"/>
                    <a:pt x="433" y="125"/>
                  </a:cubicBezTo>
                  <a:cubicBezTo>
                    <a:pt x="400" y="131"/>
                    <a:pt x="365" y="142"/>
                    <a:pt x="329" y="156"/>
                  </a:cubicBezTo>
                  <a:cubicBezTo>
                    <a:pt x="294" y="142"/>
                    <a:pt x="259" y="131"/>
                    <a:pt x="226" y="125"/>
                  </a:cubicBezTo>
                  <a:cubicBezTo>
                    <a:pt x="227" y="122"/>
                    <a:pt x="229" y="119"/>
                    <a:pt x="231" y="115"/>
                  </a:cubicBezTo>
                  <a:close/>
                  <a:moveTo>
                    <a:pt x="77" y="318"/>
                  </a:moveTo>
                  <a:cubicBezTo>
                    <a:pt x="59" y="292"/>
                    <a:pt x="48" y="266"/>
                    <a:pt x="44" y="243"/>
                  </a:cubicBezTo>
                  <a:cubicBezTo>
                    <a:pt x="40" y="222"/>
                    <a:pt x="42" y="204"/>
                    <a:pt x="51" y="189"/>
                  </a:cubicBezTo>
                  <a:cubicBezTo>
                    <a:pt x="66" y="162"/>
                    <a:pt x="104" y="147"/>
                    <a:pt x="158" y="147"/>
                  </a:cubicBezTo>
                  <a:cubicBezTo>
                    <a:pt x="167" y="147"/>
                    <a:pt x="176" y="147"/>
                    <a:pt x="186" y="148"/>
                  </a:cubicBezTo>
                  <a:cubicBezTo>
                    <a:pt x="175" y="180"/>
                    <a:pt x="167" y="215"/>
                    <a:pt x="161" y="253"/>
                  </a:cubicBezTo>
                  <a:cubicBezTo>
                    <a:pt x="131" y="277"/>
                    <a:pt x="105" y="302"/>
                    <a:pt x="83" y="327"/>
                  </a:cubicBezTo>
                  <a:cubicBezTo>
                    <a:pt x="81" y="324"/>
                    <a:pt x="79" y="321"/>
                    <a:pt x="77" y="318"/>
                  </a:cubicBezTo>
                  <a:close/>
                  <a:moveTo>
                    <a:pt x="158" y="553"/>
                  </a:moveTo>
                  <a:cubicBezTo>
                    <a:pt x="104" y="553"/>
                    <a:pt x="67" y="538"/>
                    <a:pt x="51" y="511"/>
                  </a:cubicBezTo>
                  <a:cubicBezTo>
                    <a:pt x="42" y="496"/>
                    <a:pt x="40" y="478"/>
                    <a:pt x="44" y="457"/>
                  </a:cubicBezTo>
                  <a:cubicBezTo>
                    <a:pt x="48" y="434"/>
                    <a:pt x="59" y="408"/>
                    <a:pt x="77" y="382"/>
                  </a:cubicBezTo>
                  <a:cubicBezTo>
                    <a:pt x="79" y="379"/>
                    <a:pt x="81" y="376"/>
                    <a:pt x="83" y="373"/>
                  </a:cubicBezTo>
                  <a:cubicBezTo>
                    <a:pt x="104" y="398"/>
                    <a:pt x="131" y="423"/>
                    <a:pt x="161" y="447"/>
                  </a:cubicBezTo>
                  <a:cubicBezTo>
                    <a:pt x="166" y="485"/>
                    <a:pt x="175" y="520"/>
                    <a:pt x="186" y="552"/>
                  </a:cubicBezTo>
                  <a:cubicBezTo>
                    <a:pt x="176" y="553"/>
                    <a:pt x="167" y="553"/>
                    <a:pt x="158" y="553"/>
                  </a:cubicBezTo>
                  <a:close/>
                  <a:moveTo>
                    <a:pt x="428" y="585"/>
                  </a:moveTo>
                  <a:cubicBezTo>
                    <a:pt x="414" y="613"/>
                    <a:pt x="397" y="636"/>
                    <a:pt x="379" y="651"/>
                  </a:cubicBezTo>
                  <a:cubicBezTo>
                    <a:pt x="363" y="665"/>
                    <a:pt x="346" y="672"/>
                    <a:pt x="329" y="672"/>
                  </a:cubicBezTo>
                  <a:cubicBezTo>
                    <a:pt x="312" y="672"/>
                    <a:pt x="296" y="665"/>
                    <a:pt x="279" y="651"/>
                  </a:cubicBezTo>
                  <a:cubicBezTo>
                    <a:pt x="262" y="636"/>
                    <a:pt x="245" y="613"/>
                    <a:pt x="231" y="585"/>
                  </a:cubicBezTo>
                  <a:cubicBezTo>
                    <a:pt x="229" y="581"/>
                    <a:pt x="227" y="578"/>
                    <a:pt x="226" y="575"/>
                  </a:cubicBezTo>
                  <a:cubicBezTo>
                    <a:pt x="259" y="569"/>
                    <a:pt x="294" y="559"/>
                    <a:pt x="329" y="544"/>
                  </a:cubicBezTo>
                  <a:cubicBezTo>
                    <a:pt x="365" y="559"/>
                    <a:pt x="400" y="569"/>
                    <a:pt x="433" y="575"/>
                  </a:cubicBezTo>
                  <a:cubicBezTo>
                    <a:pt x="431" y="578"/>
                    <a:pt x="429" y="581"/>
                    <a:pt x="428" y="585"/>
                  </a:cubicBezTo>
                  <a:close/>
                  <a:moveTo>
                    <a:pt x="582" y="382"/>
                  </a:moveTo>
                  <a:cubicBezTo>
                    <a:pt x="599" y="408"/>
                    <a:pt x="610" y="434"/>
                    <a:pt x="614" y="457"/>
                  </a:cubicBezTo>
                  <a:cubicBezTo>
                    <a:pt x="618" y="478"/>
                    <a:pt x="616" y="496"/>
                    <a:pt x="608" y="511"/>
                  </a:cubicBezTo>
                  <a:cubicBezTo>
                    <a:pt x="592" y="538"/>
                    <a:pt x="554" y="553"/>
                    <a:pt x="501" y="553"/>
                  </a:cubicBezTo>
                  <a:cubicBezTo>
                    <a:pt x="491" y="553"/>
                    <a:pt x="482" y="553"/>
                    <a:pt x="472" y="552"/>
                  </a:cubicBezTo>
                  <a:cubicBezTo>
                    <a:pt x="483" y="520"/>
                    <a:pt x="492" y="485"/>
                    <a:pt x="497" y="447"/>
                  </a:cubicBezTo>
                  <a:cubicBezTo>
                    <a:pt x="527" y="423"/>
                    <a:pt x="554" y="398"/>
                    <a:pt x="575" y="373"/>
                  </a:cubicBezTo>
                  <a:cubicBezTo>
                    <a:pt x="578" y="376"/>
                    <a:pt x="580" y="379"/>
                    <a:pt x="582" y="3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1620" y="2111"/>
              <a:ext cx="63" cy="63"/>
            </a:xfrm>
            <a:custGeom>
              <a:avLst/>
              <a:gdLst>
                <a:gd name="T0" fmla="*/ 50 w 100"/>
                <a:gd name="T1" fmla="*/ 0 h 100"/>
                <a:gd name="T2" fmla="*/ 0 w 100"/>
                <a:gd name="T3" fmla="*/ 50 h 100"/>
                <a:gd name="T4" fmla="*/ 50 w 100"/>
                <a:gd name="T5" fmla="*/ 100 h 100"/>
                <a:gd name="T6" fmla="*/ 100 w 100"/>
                <a:gd name="T7" fmla="*/ 50 h 100"/>
                <a:gd name="T8" fmla="*/ 50 w 100"/>
                <a:gd name="T9" fmla="*/ 0 h 100"/>
                <a:gd name="T10" fmla="*/ 50 w 100"/>
                <a:gd name="T11" fmla="*/ 72 h 100"/>
                <a:gd name="T12" fmla="*/ 28 w 100"/>
                <a:gd name="T13" fmla="*/ 50 h 100"/>
                <a:gd name="T14" fmla="*/ 50 w 100"/>
                <a:gd name="T15" fmla="*/ 28 h 100"/>
                <a:gd name="T16" fmla="*/ 72 w 100"/>
                <a:gd name="T17" fmla="*/ 50 h 100"/>
                <a:gd name="T18" fmla="*/ 50 w 100"/>
                <a:gd name="T19" fmla="*/ 7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00">
                  <a:moveTo>
                    <a:pt x="50" y="0"/>
                  </a:moveTo>
                  <a:cubicBezTo>
                    <a:pt x="23" y="0"/>
                    <a:pt x="0" y="22"/>
                    <a:pt x="0" y="50"/>
                  </a:cubicBezTo>
                  <a:cubicBezTo>
                    <a:pt x="0" y="78"/>
                    <a:pt x="23" y="100"/>
                    <a:pt x="50" y="100"/>
                  </a:cubicBezTo>
                  <a:cubicBezTo>
                    <a:pt x="78" y="100"/>
                    <a:pt x="100" y="78"/>
                    <a:pt x="100" y="50"/>
                  </a:cubicBezTo>
                  <a:cubicBezTo>
                    <a:pt x="100" y="22"/>
                    <a:pt x="78" y="0"/>
                    <a:pt x="50" y="0"/>
                  </a:cubicBezTo>
                  <a:close/>
                  <a:moveTo>
                    <a:pt x="50" y="72"/>
                  </a:moveTo>
                  <a:cubicBezTo>
                    <a:pt x="38" y="72"/>
                    <a:pt x="28" y="62"/>
                    <a:pt x="28" y="50"/>
                  </a:cubicBezTo>
                  <a:cubicBezTo>
                    <a:pt x="28" y="38"/>
                    <a:pt x="38" y="28"/>
                    <a:pt x="50" y="28"/>
                  </a:cubicBezTo>
                  <a:cubicBezTo>
                    <a:pt x="62" y="28"/>
                    <a:pt x="72" y="38"/>
                    <a:pt x="72" y="50"/>
                  </a:cubicBezTo>
                  <a:cubicBezTo>
                    <a:pt x="72" y="62"/>
                    <a:pt x="62" y="72"/>
                    <a:pt x="5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925867" y="2235070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85787" y="2573624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925867" y="3957801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85787" y="4296355"/>
            <a:ext cx="2865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通过为合作伙伴提供“连接一切”的能力，微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信正在形成一个全新的“智慧型”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生活方式。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932404" y="2234772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932404" y="2590212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94136" y="3956155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 algn="l"/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94136" y="4311595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35812" y="2389150"/>
            <a:ext cx="462190" cy="46219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08264" y="2393961"/>
            <a:ext cx="3486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35813" y="4476349"/>
            <a:ext cx="462190" cy="46219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08264" y="4444347"/>
            <a:ext cx="3486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35813" y="3762372"/>
            <a:ext cx="462190" cy="46219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08264" y="3760885"/>
            <a:ext cx="3486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35812" y="3078910"/>
            <a:ext cx="462190" cy="46219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08263" y="3077423"/>
            <a:ext cx="3486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070850" y="1683903"/>
            <a:ext cx="2313882" cy="3254636"/>
            <a:chOff x="7579865" y="1252537"/>
            <a:chExt cx="2947988" cy="4146550"/>
          </a:xfrm>
        </p:grpSpPr>
        <p:sp>
          <p:nvSpPr>
            <p:cNvPr id="13" name="Freeform 5"/>
            <p:cNvSpPr>
              <a:spLocks noChangeArrowheads="1"/>
            </p:cNvSpPr>
            <p:nvPr/>
          </p:nvSpPr>
          <p:spPr bwMode="auto">
            <a:xfrm>
              <a:off x="7685087" y="1252537"/>
              <a:ext cx="2589212" cy="1192213"/>
            </a:xfrm>
            <a:custGeom>
              <a:avLst/>
              <a:gdLst>
                <a:gd name="T0" fmla="*/ 2463608 w 1175"/>
                <a:gd name="T1" fmla="*/ 857247 h 541"/>
                <a:gd name="T2" fmla="*/ 1004835 w 1175"/>
                <a:gd name="T3" fmla="*/ 229187 h 541"/>
                <a:gd name="T4" fmla="*/ 0 w 1175"/>
                <a:gd name="T5" fmla="*/ 1192213 h 541"/>
                <a:gd name="T6" fmla="*/ 2589212 w 1175"/>
                <a:gd name="T7" fmla="*/ 1192213 h 541"/>
                <a:gd name="T8" fmla="*/ 2463608 w 1175"/>
                <a:gd name="T9" fmla="*/ 857247 h 5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75"/>
                <a:gd name="T16" fmla="*/ 0 h 541"/>
                <a:gd name="T17" fmla="*/ 1175 w 1175"/>
                <a:gd name="T18" fmla="*/ 541 h 5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75" h="541">
                  <a:moveTo>
                    <a:pt x="1118" y="389"/>
                  </a:moveTo>
                  <a:cubicBezTo>
                    <a:pt x="895" y="0"/>
                    <a:pt x="456" y="104"/>
                    <a:pt x="456" y="104"/>
                  </a:cubicBezTo>
                  <a:cubicBezTo>
                    <a:pt x="126" y="200"/>
                    <a:pt x="25" y="389"/>
                    <a:pt x="0" y="541"/>
                  </a:cubicBezTo>
                  <a:cubicBezTo>
                    <a:pt x="1175" y="541"/>
                    <a:pt x="1175" y="541"/>
                    <a:pt x="1175" y="541"/>
                  </a:cubicBezTo>
                  <a:cubicBezTo>
                    <a:pt x="1150" y="449"/>
                    <a:pt x="1118" y="389"/>
                    <a:pt x="1118" y="389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 noChangeArrowheads="1"/>
            </p:cNvSpPr>
            <p:nvPr/>
          </p:nvSpPr>
          <p:spPr bwMode="auto">
            <a:xfrm>
              <a:off x="7598915" y="2444750"/>
              <a:ext cx="2928938" cy="984250"/>
            </a:xfrm>
            <a:custGeom>
              <a:avLst/>
              <a:gdLst>
                <a:gd name="T0" fmla="*/ 259861 w 1330"/>
                <a:gd name="T1" fmla="*/ 495428 h 447"/>
                <a:gd name="T2" fmla="*/ 224625 w 1330"/>
                <a:gd name="T3" fmla="*/ 618734 h 447"/>
                <a:gd name="T4" fmla="*/ 17618 w 1330"/>
                <a:gd name="T5" fmla="*/ 955625 h 447"/>
                <a:gd name="T6" fmla="*/ 0 w 1330"/>
                <a:gd name="T7" fmla="*/ 984250 h 447"/>
                <a:gd name="T8" fmla="*/ 2752761 w 1330"/>
                <a:gd name="T9" fmla="*/ 984250 h 447"/>
                <a:gd name="T10" fmla="*/ 2818828 w 1330"/>
                <a:gd name="T11" fmla="*/ 0 h 447"/>
                <a:gd name="T12" fmla="*/ 231232 w 1330"/>
                <a:gd name="T13" fmla="*/ 0 h 447"/>
                <a:gd name="T14" fmla="*/ 259861 w 1330"/>
                <a:gd name="T15" fmla="*/ 495428 h 4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30"/>
                <a:gd name="T25" fmla="*/ 0 h 447"/>
                <a:gd name="T26" fmla="*/ 1330 w 1330"/>
                <a:gd name="T27" fmla="*/ 447 h 4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30" h="447">
                  <a:moveTo>
                    <a:pt x="118" y="225"/>
                  </a:moveTo>
                  <a:cubicBezTo>
                    <a:pt x="121" y="237"/>
                    <a:pt x="116" y="242"/>
                    <a:pt x="102" y="281"/>
                  </a:cubicBezTo>
                  <a:cubicBezTo>
                    <a:pt x="89" y="321"/>
                    <a:pt x="18" y="422"/>
                    <a:pt x="8" y="434"/>
                  </a:cubicBezTo>
                  <a:cubicBezTo>
                    <a:pt x="5" y="438"/>
                    <a:pt x="2" y="442"/>
                    <a:pt x="0" y="447"/>
                  </a:cubicBezTo>
                  <a:cubicBezTo>
                    <a:pt x="1250" y="447"/>
                    <a:pt x="1250" y="447"/>
                    <a:pt x="1250" y="447"/>
                  </a:cubicBezTo>
                  <a:cubicBezTo>
                    <a:pt x="1330" y="289"/>
                    <a:pt x="1311" y="119"/>
                    <a:pt x="1280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85" y="125"/>
                    <a:pt x="118" y="225"/>
                    <a:pt x="118" y="225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7"/>
            <p:cNvSpPr>
              <a:spLocks noChangeArrowheads="1"/>
            </p:cNvSpPr>
            <p:nvPr/>
          </p:nvSpPr>
          <p:spPr bwMode="auto">
            <a:xfrm>
              <a:off x="7579865" y="3429000"/>
              <a:ext cx="2773363" cy="985837"/>
            </a:xfrm>
            <a:custGeom>
              <a:avLst/>
              <a:gdLst>
                <a:gd name="T0" fmla="*/ 2205 w 1258"/>
                <a:gd name="T1" fmla="*/ 55136 h 447"/>
                <a:gd name="T2" fmla="*/ 44092 w 1258"/>
                <a:gd name="T3" fmla="*/ 143354 h 447"/>
                <a:gd name="T4" fmla="*/ 257936 w 1258"/>
                <a:gd name="T5" fmla="*/ 176436 h 447"/>
                <a:gd name="T6" fmla="*/ 288800 w 1258"/>
                <a:gd name="T7" fmla="*/ 240394 h 447"/>
                <a:gd name="T8" fmla="*/ 242504 w 1258"/>
                <a:gd name="T9" fmla="*/ 286709 h 447"/>
                <a:gd name="T10" fmla="*/ 220458 w 1258"/>
                <a:gd name="T11" fmla="*/ 333023 h 447"/>
                <a:gd name="T12" fmla="*/ 242504 w 1258"/>
                <a:gd name="T13" fmla="*/ 385954 h 447"/>
                <a:gd name="T14" fmla="*/ 304232 w 1258"/>
                <a:gd name="T15" fmla="*/ 476378 h 447"/>
                <a:gd name="T16" fmla="*/ 286596 w 1258"/>
                <a:gd name="T17" fmla="*/ 502843 h 447"/>
                <a:gd name="T18" fmla="*/ 268959 w 1258"/>
                <a:gd name="T19" fmla="*/ 542541 h 447"/>
                <a:gd name="T20" fmla="*/ 273368 w 1258"/>
                <a:gd name="T21" fmla="*/ 602088 h 447"/>
                <a:gd name="T22" fmla="*/ 374779 w 1258"/>
                <a:gd name="T23" fmla="*/ 694717 h 447"/>
                <a:gd name="T24" fmla="*/ 376983 w 1258"/>
                <a:gd name="T25" fmla="*/ 725594 h 447"/>
                <a:gd name="T26" fmla="*/ 394620 w 1258"/>
                <a:gd name="T27" fmla="*/ 985837 h 447"/>
                <a:gd name="T28" fmla="*/ 2460312 w 1258"/>
                <a:gd name="T29" fmla="*/ 985837 h 447"/>
                <a:gd name="T30" fmla="*/ 2387561 w 1258"/>
                <a:gd name="T31" fmla="*/ 730005 h 447"/>
                <a:gd name="T32" fmla="*/ 2623451 w 1258"/>
                <a:gd name="T33" fmla="*/ 222751 h 447"/>
                <a:gd name="T34" fmla="*/ 2773363 w 1258"/>
                <a:gd name="T35" fmla="*/ 0 h 447"/>
                <a:gd name="T36" fmla="*/ 17637 w 1258"/>
                <a:gd name="T37" fmla="*/ 0 h 447"/>
                <a:gd name="T38" fmla="*/ 2205 w 1258"/>
                <a:gd name="T39" fmla="*/ 55136 h 44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58"/>
                <a:gd name="T61" fmla="*/ 0 h 447"/>
                <a:gd name="T62" fmla="*/ 1258 w 1258"/>
                <a:gd name="T63" fmla="*/ 447 h 44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58" h="447">
                  <a:moveTo>
                    <a:pt x="1" y="25"/>
                  </a:moveTo>
                  <a:cubicBezTo>
                    <a:pt x="0" y="43"/>
                    <a:pt x="7" y="58"/>
                    <a:pt x="20" y="65"/>
                  </a:cubicBezTo>
                  <a:cubicBezTo>
                    <a:pt x="33" y="73"/>
                    <a:pt x="117" y="80"/>
                    <a:pt x="117" y="80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17" y="122"/>
                    <a:pt x="110" y="130"/>
                  </a:cubicBezTo>
                  <a:cubicBezTo>
                    <a:pt x="104" y="139"/>
                    <a:pt x="102" y="143"/>
                    <a:pt x="100" y="151"/>
                  </a:cubicBezTo>
                  <a:cubicBezTo>
                    <a:pt x="99" y="160"/>
                    <a:pt x="105" y="169"/>
                    <a:pt x="110" y="175"/>
                  </a:cubicBezTo>
                  <a:cubicBezTo>
                    <a:pt x="114" y="182"/>
                    <a:pt x="138" y="216"/>
                    <a:pt x="138" y="216"/>
                  </a:cubicBezTo>
                  <a:cubicBezTo>
                    <a:pt x="138" y="216"/>
                    <a:pt x="134" y="222"/>
                    <a:pt x="130" y="228"/>
                  </a:cubicBezTo>
                  <a:cubicBezTo>
                    <a:pt x="125" y="235"/>
                    <a:pt x="122" y="246"/>
                    <a:pt x="122" y="246"/>
                  </a:cubicBezTo>
                  <a:cubicBezTo>
                    <a:pt x="119" y="254"/>
                    <a:pt x="119" y="263"/>
                    <a:pt x="124" y="273"/>
                  </a:cubicBezTo>
                  <a:cubicBezTo>
                    <a:pt x="130" y="282"/>
                    <a:pt x="165" y="309"/>
                    <a:pt x="170" y="315"/>
                  </a:cubicBezTo>
                  <a:cubicBezTo>
                    <a:pt x="174" y="322"/>
                    <a:pt x="171" y="329"/>
                    <a:pt x="171" y="329"/>
                  </a:cubicBezTo>
                  <a:cubicBezTo>
                    <a:pt x="154" y="381"/>
                    <a:pt x="165" y="422"/>
                    <a:pt x="179" y="447"/>
                  </a:cubicBezTo>
                  <a:cubicBezTo>
                    <a:pt x="1116" y="447"/>
                    <a:pt x="1116" y="447"/>
                    <a:pt x="1116" y="447"/>
                  </a:cubicBezTo>
                  <a:cubicBezTo>
                    <a:pt x="1100" y="402"/>
                    <a:pt x="1088" y="361"/>
                    <a:pt x="1083" y="331"/>
                  </a:cubicBezTo>
                  <a:cubicBezTo>
                    <a:pt x="1068" y="232"/>
                    <a:pt x="1190" y="101"/>
                    <a:pt x="1190" y="101"/>
                  </a:cubicBezTo>
                  <a:cubicBezTo>
                    <a:pt x="1218" y="68"/>
                    <a:pt x="1240" y="34"/>
                    <a:pt x="125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7"/>
                    <a:pt x="2" y="14"/>
                    <a:pt x="1" y="25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 noChangeArrowheads="1"/>
            </p:cNvSpPr>
            <p:nvPr/>
          </p:nvSpPr>
          <p:spPr bwMode="auto">
            <a:xfrm>
              <a:off x="7975153" y="4413250"/>
              <a:ext cx="2471737" cy="985837"/>
            </a:xfrm>
            <a:custGeom>
              <a:avLst/>
              <a:gdLst>
                <a:gd name="T0" fmla="*/ 48465 w 1122"/>
                <a:gd name="T1" fmla="*/ 63958 h 447"/>
                <a:gd name="T2" fmla="*/ 641065 w 1122"/>
                <a:gd name="T3" fmla="*/ 28671 h 447"/>
                <a:gd name="T4" fmla="*/ 786462 w 1122"/>
                <a:gd name="T5" fmla="*/ 500638 h 447"/>
                <a:gd name="T6" fmla="*/ 777650 w 1122"/>
                <a:gd name="T7" fmla="*/ 500638 h 447"/>
                <a:gd name="T8" fmla="*/ 308416 w 1122"/>
                <a:gd name="T9" fmla="*/ 985837 h 447"/>
                <a:gd name="T10" fmla="*/ 2324138 w 1122"/>
                <a:gd name="T11" fmla="*/ 985837 h 447"/>
                <a:gd name="T12" fmla="*/ 2471737 w 1122"/>
                <a:gd name="T13" fmla="*/ 985837 h 447"/>
                <a:gd name="T14" fmla="*/ 2286687 w 1122"/>
                <a:gd name="T15" fmla="*/ 494021 h 447"/>
                <a:gd name="T16" fmla="*/ 2064187 w 1122"/>
                <a:gd name="T17" fmla="*/ 0 h 447"/>
                <a:gd name="T18" fmla="*/ 0 w 1122"/>
                <a:gd name="T19" fmla="*/ 0 h 447"/>
                <a:gd name="T20" fmla="*/ 48465 w 1122"/>
                <a:gd name="T21" fmla="*/ 63958 h 4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22"/>
                <a:gd name="T34" fmla="*/ 0 h 447"/>
                <a:gd name="T35" fmla="*/ 1122 w 1122"/>
                <a:gd name="T36" fmla="*/ 447 h 44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22" h="447">
                  <a:moveTo>
                    <a:pt x="22" y="29"/>
                  </a:moveTo>
                  <a:cubicBezTo>
                    <a:pt x="73" y="71"/>
                    <a:pt x="257" y="9"/>
                    <a:pt x="291" y="13"/>
                  </a:cubicBezTo>
                  <a:cubicBezTo>
                    <a:pt x="316" y="17"/>
                    <a:pt x="345" y="158"/>
                    <a:pt x="357" y="227"/>
                  </a:cubicBezTo>
                  <a:cubicBezTo>
                    <a:pt x="353" y="227"/>
                    <a:pt x="353" y="227"/>
                    <a:pt x="353" y="227"/>
                  </a:cubicBezTo>
                  <a:cubicBezTo>
                    <a:pt x="353" y="227"/>
                    <a:pt x="194" y="418"/>
                    <a:pt x="140" y="447"/>
                  </a:cubicBezTo>
                  <a:cubicBezTo>
                    <a:pt x="1055" y="447"/>
                    <a:pt x="1055" y="447"/>
                    <a:pt x="1055" y="447"/>
                  </a:cubicBezTo>
                  <a:cubicBezTo>
                    <a:pt x="1122" y="447"/>
                    <a:pt x="1122" y="447"/>
                    <a:pt x="1122" y="447"/>
                  </a:cubicBezTo>
                  <a:cubicBezTo>
                    <a:pt x="1038" y="224"/>
                    <a:pt x="1038" y="224"/>
                    <a:pt x="1038" y="224"/>
                  </a:cubicBezTo>
                  <a:cubicBezTo>
                    <a:pt x="1004" y="162"/>
                    <a:pt x="965" y="76"/>
                    <a:pt x="9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5"/>
                    <a:pt x="18" y="25"/>
                    <a:pt x="22" y="29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15109" y="1723306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75029" y="2174154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15109" y="3829399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75029" y="4280247"/>
            <a:ext cx="2865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通过为合作伙伴提供“连接一切”的能力，微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信正在形成一个全新的“智慧型”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生活方式。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65988" y="1723008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65988" y="2190742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27720" y="3829399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 algn="l"/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27720" y="4297133"/>
            <a:ext cx="286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1150" y="2726130"/>
            <a:ext cx="1409700" cy="241549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75723"/>
            <a:ext cx="12192000" cy="902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98596" y="1419194"/>
            <a:ext cx="301715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方正正中黑简体" panose="02000000000000000000" pitchFamily="2" charset="-122"/>
              </a:rPr>
              <a:t>THANK YOU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方正正中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08906" y="2548000"/>
            <a:ext cx="8201894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感谢您</a:t>
            </a:r>
            <a:r>
              <a:rPr lang="zh-CN" alt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观看</a:t>
            </a:r>
            <a:endParaRPr lang="zh-CN" altLang="en-US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94010" y="3974615"/>
            <a:ext cx="502632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锐字逼格青春粗黑体简2.0" panose="02010604000000000000" pitchFamily="2" charset="-122"/>
              </a:rPr>
              <a:t>Life was like a box of chocolates, you never know what you’re go to get.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锐字逼格青春粗黑体简2.0" panose="02010604000000000000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8066" y="1305416"/>
            <a:ext cx="2590769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目录</a:t>
            </a:r>
            <a:endParaRPr lang="zh-CN" altLang="en-US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2659" y="815554"/>
            <a:ext cx="2453738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微软雅黑" panose="020B0503020204020204" pitchFamily="34" charset="-122"/>
              </a:rPr>
              <a:t>CONTENT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56582" y="3553213"/>
            <a:ext cx="293734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请在此输入标题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2267" y="3925208"/>
            <a:ext cx="2921664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微软雅黑" panose="020B0503020204020204" pitchFamily="34" charset="-122"/>
              </a:rPr>
              <a:t>background 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微软雅黑" panose="020B0503020204020204" pitchFamily="34" charset="-122"/>
              </a:rPr>
              <a:t>and significance </a:t>
            </a:r>
            <a:endParaRPr lang="en-US" altLang="zh-CN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94641" y="3553213"/>
            <a:ext cx="293734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请在此输入标题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0326" y="3925208"/>
            <a:ext cx="2921664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微软雅黑" panose="020B0503020204020204" pitchFamily="34" charset="-122"/>
              </a:rPr>
              <a:t>Research methods and ideas</a:t>
            </a:r>
            <a:endParaRPr lang="en-US" altLang="zh-CN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56582" y="4648735"/>
            <a:ext cx="293734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请在此输入标题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72266" y="5020730"/>
            <a:ext cx="292166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微软雅黑" panose="020B0503020204020204" pitchFamily="34" charset="-122"/>
              </a:rPr>
              <a:t>content 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微软雅黑" panose="020B0503020204020204" pitchFamily="34" charset="-122"/>
              </a:rPr>
              <a:t>and assumptions</a:t>
            </a:r>
            <a:endParaRPr lang="en-US" altLang="zh-CN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592086" y="3551025"/>
            <a:ext cx="643774" cy="64377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91547F"/>
                </a:solidFill>
                <a:latin typeface="FuturaBookC" charset="-52"/>
              </a:rPr>
              <a:t>01</a:t>
            </a:r>
            <a:endParaRPr lang="zh-CN" altLang="en-US" sz="1200" b="1" dirty="0">
              <a:solidFill>
                <a:srgbClr val="91547F"/>
              </a:solidFill>
              <a:latin typeface="FuturaBookC" charset="-5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530145" y="3551025"/>
            <a:ext cx="643774" cy="64377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91547F"/>
                </a:solidFill>
                <a:latin typeface="FuturaBookC" charset="-52"/>
              </a:rPr>
              <a:t>02</a:t>
            </a:r>
            <a:endParaRPr lang="zh-CN" altLang="en-US" sz="1200" b="1" dirty="0">
              <a:solidFill>
                <a:srgbClr val="91547F"/>
              </a:solidFill>
              <a:latin typeface="FuturaBookC" charset="-5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592086" y="4646547"/>
            <a:ext cx="643774" cy="64377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91547F"/>
                </a:solidFill>
                <a:latin typeface="FuturaBookC" charset="-52"/>
              </a:rPr>
              <a:t>03</a:t>
            </a:r>
            <a:endParaRPr lang="zh-CN" altLang="en-US" sz="1200" b="1" dirty="0">
              <a:solidFill>
                <a:srgbClr val="91547F"/>
              </a:solidFill>
              <a:latin typeface="FuturaBookC" charset="-5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530145" y="4646547"/>
            <a:ext cx="643774" cy="64377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91547F"/>
                </a:solidFill>
                <a:latin typeface="FuturaBookC" charset="-52"/>
              </a:rPr>
              <a:t>04</a:t>
            </a:r>
            <a:endParaRPr lang="zh-CN" altLang="en-US" sz="1200" b="1" dirty="0">
              <a:solidFill>
                <a:srgbClr val="91547F"/>
              </a:solidFill>
              <a:latin typeface="FuturaBookC" charset="-5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10326" y="5020730"/>
            <a:ext cx="2921664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微软雅黑" panose="020B0503020204020204" pitchFamily="34" charset="-122"/>
              </a:rPr>
              <a:t>The conclusion of the study</a:t>
            </a:r>
            <a:endParaRPr lang="en-US" altLang="zh-CN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294641" y="4648735"/>
            <a:ext cx="293734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请在此输入标题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29659" y="1673476"/>
            <a:ext cx="8732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标题</a:t>
            </a:r>
            <a:r>
              <a:rPr lang="zh-CN" altLang="en-US" dirty="0" smtClean="0">
                <a:solidFill>
                  <a:schemeClr val="bg1"/>
                </a:solidFill>
              </a:rPr>
              <a:t>字体：思源黑体 </a:t>
            </a:r>
            <a:r>
              <a:rPr lang="en-US" altLang="zh-CN" dirty="0" smtClean="0">
                <a:solidFill>
                  <a:schemeClr val="bg1"/>
                </a:solidFill>
              </a:rPr>
              <a:t>Bold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29658" y="3128220"/>
            <a:ext cx="93277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字体无法正常显示：自行搜索下载字体文件（字体文件下载</a:t>
            </a:r>
            <a:r>
              <a:rPr lang="en-US" altLang="zh-CN" dirty="0" smtClean="0">
                <a:solidFill>
                  <a:schemeClr val="bg1"/>
                </a:solidFill>
              </a:rPr>
              <a:t>.</a:t>
            </a:r>
            <a:r>
              <a:rPr lang="en-US" altLang="zh-CN" dirty="0" err="1" smtClean="0">
                <a:solidFill>
                  <a:schemeClr val="bg1"/>
                </a:solidFill>
              </a:rPr>
              <a:t>ttf</a:t>
            </a:r>
            <a:r>
              <a:rPr lang="zh-CN" altLang="en-US" dirty="0" smtClean="0">
                <a:solidFill>
                  <a:schemeClr val="bg1"/>
                </a:solidFill>
              </a:rPr>
              <a:t>格式），安装成功后，关闭所有运行中的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文件，重新打开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</a:rPr>
              <a:t>即可。</a:t>
            </a:r>
            <a:endParaRPr lang="zh-CN" altLang="en-US" dirty="0" smtClean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29660" y="2404612"/>
            <a:ext cx="3116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英文字体：</a:t>
            </a:r>
            <a:r>
              <a:rPr lang="en-US" altLang="zh-CN" dirty="0" err="1" smtClean="0">
                <a:solidFill>
                  <a:schemeClr val="bg1"/>
                </a:solidFill>
              </a:rPr>
              <a:t>FuturaBookC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29659" y="4490631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祝</a:t>
            </a:r>
            <a:r>
              <a:rPr lang="zh-CN" altLang="en-US" dirty="0" smtClean="0">
                <a:solidFill>
                  <a:schemeClr val="bg1"/>
                </a:solidFill>
              </a:rPr>
              <a:t>您事业、学习顺利！：）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29659" y="2050336"/>
            <a:ext cx="8732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正文字体：思源黑体 </a:t>
            </a:r>
            <a:r>
              <a:rPr lang="en-US" altLang="zh-CN" dirty="0" smtClean="0">
                <a:solidFill>
                  <a:schemeClr val="bg1"/>
                </a:solidFill>
              </a:rPr>
              <a:t>Bold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29658" y="3843030"/>
            <a:ext cx="6171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想偷懒，直接使用微软雅黑替换即可：）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613" y="1470402"/>
            <a:ext cx="283877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方正正中黑简体" panose="02000000000000000000" pitchFamily="2" charset="-122"/>
              </a:rPr>
              <a:t>Chapter  01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方正正中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24050" y="2568286"/>
            <a:ext cx="8343900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在此输入你的标题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19500" y="4115166"/>
            <a:ext cx="49530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锐字逼格青春粗黑体简2.0" panose="02010604000000000000" pitchFamily="2" charset="-122"/>
              </a:rPr>
              <a:t>Life was like a box of chocolates, you never know what you’re go to get. 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锐字逼格青春粗黑体简2.0" panose="02010604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479410" y="3812886"/>
            <a:ext cx="5233181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22"/>
          <a:stretch>
            <a:fillRect/>
          </a:stretch>
        </p:blipFill>
        <p:spPr>
          <a:xfrm>
            <a:off x="1600200" y="1552580"/>
            <a:ext cx="2914650" cy="41957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60359" y="2166857"/>
            <a:ext cx="3714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960358" y="3579774"/>
            <a:ext cx="3693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60359" y="4992691"/>
            <a:ext cx="3697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60358" y="1797414"/>
            <a:ext cx="2488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960358" y="3171764"/>
            <a:ext cx="2488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60358" y="4622976"/>
            <a:ext cx="2488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096000" y="1936660"/>
            <a:ext cx="581012" cy="5810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FuturaBookC" charset="-52"/>
                <a:ea typeface="思源黑体 Normal" panose="020B0400000000000000" pitchFamily="34" charset="-122"/>
              </a:rPr>
              <a:t>01</a:t>
            </a:r>
            <a:endParaRPr lang="zh-CN" altLang="en-US" sz="1400" dirty="0">
              <a:solidFill>
                <a:schemeClr val="bg1"/>
              </a:solidFill>
              <a:latin typeface="FuturaBookC" charset="-52"/>
              <a:ea typeface="思源黑体 Normal" panose="020B0400000000000000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096000" y="3319165"/>
            <a:ext cx="581012" cy="5810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FuturaBookC" charset="-52"/>
                <a:ea typeface="思源黑体 Normal" panose="020B0400000000000000" pitchFamily="34" charset="-122"/>
              </a:rPr>
              <a:t>02</a:t>
            </a:r>
            <a:endParaRPr lang="zh-CN" altLang="en-US" sz="1400" dirty="0">
              <a:solidFill>
                <a:schemeClr val="bg1"/>
              </a:solidFill>
              <a:latin typeface="FuturaBookC" charset="-52"/>
              <a:ea typeface="思源黑体 Normal" panose="020B04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96000" y="4742711"/>
            <a:ext cx="581012" cy="5810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FuturaBookC" charset="-52"/>
                <a:ea typeface="思源黑体 Normal" panose="020B0400000000000000" pitchFamily="34" charset="-122"/>
              </a:rPr>
              <a:t>03</a:t>
            </a:r>
            <a:endParaRPr lang="zh-CN" altLang="en-US" sz="1400" dirty="0">
              <a:solidFill>
                <a:schemeClr val="bg1"/>
              </a:solidFill>
              <a:latin typeface="FuturaBookC" charset="-52"/>
              <a:ea typeface="思源黑体 Normal" panose="020B04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35278" y="2209691"/>
            <a:ext cx="222504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95198" y="2548245"/>
            <a:ext cx="286512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35278" y="3932422"/>
            <a:ext cx="222504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5198" y="4270976"/>
            <a:ext cx="286512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通过为合作伙伴提供“连接一切”的能力，微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信正在形成一个全新的“智慧型”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生活方式。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93304" y="2209393"/>
            <a:ext cx="222504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93304" y="2564833"/>
            <a:ext cx="286512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55036" y="3930776"/>
            <a:ext cx="222504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 algn="l"/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55036" y="4286216"/>
            <a:ext cx="286512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160992" y="2548245"/>
            <a:ext cx="2060722" cy="2152206"/>
            <a:chOff x="4729708" y="2193064"/>
            <a:chExt cx="2923290" cy="3053068"/>
          </a:xfrm>
          <a:solidFill>
            <a:schemeClr val="bg1">
              <a:alpha val="20000"/>
            </a:schemeClr>
          </a:solidFill>
        </p:grpSpPr>
        <p:grpSp>
          <p:nvGrpSpPr>
            <p:cNvPr id="13" name="组合 12"/>
            <p:cNvGrpSpPr/>
            <p:nvPr/>
          </p:nvGrpSpPr>
          <p:grpSpPr>
            <a:xfrm>
              <a:off x="4729708" y="2193064"/>
              <a:ext cx="2923290" cy="3053068"/>
              <a:chOff x="4748758" y="2231164"/>
              <a:chExt cx="2923290" cy="3053068"/>
            </a:xfrm>
            <a:grpFill/>
          </p:grpSpPr>
          <p:sp>
            <p:nvSpPr>
              <p:cNvPr id="18" name="六边形 17"/>
              <p:cNvSpPr/>
              <p:nvPr/>
            </p:nvSpPr>
            <p:spPr>
              <a:xfrm rot="1759783">
                <a:off x="4748758" y="2231164"/>
                <a:ext cx="1177128" cy="1014766"/>
              </a:xfrm>
              <a:prstGeom prst="hexagon">
                <a:avLst>
                  <a:gd name="adj" fmla="val 27950"/>
                  <a:gd name="vf" fmla="val 11547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9" name="六边形 18"/>
              <p:cNvSpPr/>
              <p:nvPr/>
            </p:nvSpPr>
            <p:spPr>
              <a:xfrm rot="1759783">
                <a:off x="5887714" y="2231164"/>
                <a:ext cx="1177128" cy="1014766"/>
              </a:xfrm>
              <a:prstGeom prst="hexagon">
                <a:avLst>
                  <a:gd name="adj" fmla="val 27950"/>
                  <a:gd name="vf" fmla="val 11547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0" name="六边形 19"/>
              <p:cNvSpPr/>
              <p:nvPr/>
            </p:nvSpPr>
            <p:spPr>
              <a:xfrm rot="1759783">
                <a:off x="6494920" y="3219834"/>
                <a:ext cx="1177128" cy="1014766"/>
              </a:xfrm>
              <a:prstGeom prst="hexagon">
                <a:avLst>
                  <a:gd name="adj" fmla="val 27950"/>
                  <a:gd name="vf" fmla="val 11547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1" name="六边形 20"/>
              <p:cNvSpPr/>
              <p:nvPr/>
            </p:nvSpPr>
            <p:spPr>
              <a:xfrm rot="1759783">
                <a:off x="5335611" y="3250315"/>
                <a:ext cx="1177128" cy="1014766"/>
              </a:xfrm>
              <a:prstGeom prst="hexagon">
                <a:avLst>
                  <a:gd name="adj" fmla="val 27950"/>
                  <a:gd name="vf" fmla="val 115470"/>
                </a:avLst>
              </a:prstGeom>
              <a:solidFill>
                <a:schemeClr val="bg1">
                  <a:alpha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2" name="六边形 21"/>
              <p:cNvSpPr/>
              <p:nvPr/>
            </p:nvSpPr>
            <p:spPr>
              <a:xfrm rot="1759783">
                <a:off x="4783507" y="4269466"/>
                <a:ext cx="1177128" cy="1014766"/>
              </a:xfrm>
              <a:prstGeom prst="hexagon">
                <a:avLst>
                  <a:gd name="adj" fmla="val 27950"/>
                  <a:gd name="vf" fmla="val 11547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5548" y="2559104"/>
              <a:ext cx="312142" cy="312140"/>
            </a:xfrm>
            <a:prstGeom prst="rect">
              <a:avLst/>
            </a:prstGeom>
            <a:noFill/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6950" y="4574531"/>
              <a:ext cx="312142" cy="312140"/>
            </a:xfrm>
            <a:prstGeom prst="rect">
              <a:avLst/>
            </a:prstGeom>
            <a:noFill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0607" y="3513318"/>
              <a:ext cx="364205" cy="364205"/>
            </a:xfrm>
            <a:prstGeom prst="rect">
              <a:avLst/>
            </a:prstGeom>
            <a:noFill/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7823" y="2536874"/>
              <a:ext cx="364205" cy="36420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grpSp>
        <p:nvGrpSpPr>
          <p:cNvPr id="4" name="2"/>
          <p:cNvGrpSpPr/>
          <p:nvPr>
            <p:custDataLst>
              <p:tags r:id="rId1"/>
            </p:custDataLst>
          </p:nvPr>
        </p:nvGrpSpPr>
        <p:grpSpPr bwMode="auto">
          <a:xfrm>
            <a:off x="6836805" y="2214823"/>
            <a:ext cx="4794180" cy="3229560"/>
            <a:chOff x="0" y="0"/>
            <a:chExt cx="2724" cy="1835"/>
          </a:xfrm>
        </p:grpSpPr>
        <p:sp>
          <p:nvSpPr>
            <p:cNvPr id="5" name="Oval 11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600">
                <a:solidFill>
                  <a:schemeClr val="bg1"/>
                </a:solidFill>
              </a:endParaRPr>
            </a:p>
          </p:txBody>
        </p:sp>
        <p:pic>
          <p:nvPicPr>
            <p:cNvPr id="6" name="Picture 13" descr="apple icons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0"/>
              <a:ext cx="2246" cy="1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文本框 7"/>
          <p:cNvSpPr txBox="1"/>
          <p:nvPr/>
        </p:nvSpPr>
        <p:spPr>
          <a:xfrm>
            <a:off x="2194739" y="1943789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94738" y="2325409"/>
            <a:ext cx="3767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94739" y="3268349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94738" y="3649969"/>
            <a:ext cx="3767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4739" y="4592463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94738" y="4974083"/>
            <a:ext cx="3767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由于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28279" y="2045702"/>
            <a:ext cx="1094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FuturaBookC" charset="-5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FuturaBookC" charset="-5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28279" y="3344706"/>
            <a:ext cx="1094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FuturaBookC" charset="-5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FuturaBookC" charset="-5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28279" y="4653985"/>
            <a:ext cx="1094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FuturaBookC" charset="-5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FuturaBookC" charset="-5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71404" y="2376227"/>
            <a:ext cx="3725131" cy="221028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613" y="1470402"/>
            <a:ext cx="283877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方正正中黑简体" panose="02000000000000000000" pitchFamily="2" charset="-122"/>
              </a:rPr>
              <a:t>Chapter  02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方正正中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24050" y="2568286"/>
            <a:ext cx="8343900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在此输入你的标题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19500" y="4115166"/>
            <a:ext cx="49530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BookC" charset="-52"/>
                <a:ea typeface="锐字逼格青春粗黑体简2.0" panose="02010604000000000000" pitchFamily="2" charset="-122"/>
              </a:rPr>
              <a:t>Life was like a box of chocolates, you never know what you’re go to get. 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BookC" charset="-52"/>
              <a:ea typeface="锐字逼格青春粗黑体简2.0" panose="02010604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479410" y="3812886"/>
            <a:ext cx="5233181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4016" y="3340509"/>
            <a:ext cx="1000104" cy="1484052"/>
            <a:chOff x="2477041" y="765569"/>
            <a:chExt cx="2287867" cy="3394963"/>
          </a:xfrm>
          <a:solidFill>
            <a:schemeClr val="bg1"/>
          </a:solidFill>
        </p:grpSpPr>
        <p:grpSp>
          <p:nvGrpSpPr>
            <p:cNvPr id="5" name="组合 4"/>
            <p:cNvGrpSpPr/>
            <p:nvPr/>
          </p:nvGrpSpPr>
          <p:grpSpPr bwMode="auto">
            <a:xfrm flipH="1">
              <a:off x="3118043" y="765569"/>
              <a:ext cx="1646865" cy="3394963"/>
              <a:chOff x="3509" y="406"/>
              <a:chExt cx="1485" cy="3131"/>
            </a:xfrm>
            <a:grpFill/>
          </p:grpSpPr>
          <p:sp>
            <p:nvSpPr>
              <p:cNvPr id="14" name="任意多边形: 形状 25"/>
              <p:cNvSpPr/>
              <p:nvPr/>
            </p:nvSpPr>
            <p:spPr bwMode="auto">
              <a:xfrm>
                <a:off x="4921" y="1988"/>
                <a:ext cx="24" cy="23"/>
              </a:xfrm>
              <a:custGeom>
                <a:avLst/>
                <a:gdLst>
                  <a:gd name="T0" fmla="*/ 12 w 12"/>
                  <a:gd name="T1" fmla="*/ 7 h 12"/>
                  <a:gd name="T2" fmla="*/ 11 w 12"/>
                  <a:gd name="T3" fmla="*/ 6 h 12"/>
                  <a:gd name="T4" fmla="*/ 11 w 12"/>
                  <a:gd name="T5" fmla="*/ 5 h 12"/>
                  <a:gd name="T6" fmla="*/ 12 w 12"/>
                  <a:gd name="T7" fmla="*/ 5 h 12"/>
                  <a:gd name="T8" fmla="*/ 12 w 12"/>
                  <a:gd name="T9" fmla="*/ 4 h 12"/>
                  <a:gd name="T10" fmla="*/ 12 w 12"/>
                  <a:gd name="T11" fmla="*/ 3 h 12"/>
                  <a:gd name="T12" fmla="*/ 10 w 12"/>
                  <a:gd name="T13" fmla="*/ 2 h 12"/>
                  <a:gd name="T14" fmla="*/ 10 w 12"/>
                  <a:gd name="T15" fmla="*/ 3 h 12"/>
                  <a:gd name="T16" fmla="*/ 9 w 12"/>
                  <a:gd name="T17" fmla="*/ 2 h 12"/>
                  <a:gd name="T18" fmla="*/ 9 w 12"/>
                  <a:gd name="T19" fmla="*/ 1 h 12"/>
                  <a:gd name="T20" fmla="*/ 9 w 12"/>
                  <a:gd name="T21" fmla="*/ 0 h 12"/>
                  <a:gd name="T22" fmla="*/ 8 w 12"/>
                  <a:gd name="T23" fmla="*/ 0 h 12"/>
                  <a:gd name="T24" fmla="*/ 7 w 12"/>
                  <a:gd name="T25" fmla="*/ 0 h 12"/>
                  <a:gd name="T26" fmla="*/ 6 w 12"/>
                  <a:gd name="T27" fmla="*/ 1 h 12"/>
                  <a:gd name="T28" fmla="*/ 5 w 12"/>
                  <a:gd name="T29" fmla="*/ 1 h 12"/>
                  <a:gd name="T30" fmla="*/ 5 w 12"/>
                  <a:gd name="T31" fmla="*/ 0 h 12"/>
                  <a:gd name="T32" fmla="*/ 4 w 12"/>
                  <a:gd name="T33" fmla="*/ 0 h 12"/>
                  <a:gd name="T34" fmla="*/ 3 w 12"/>
                  <a:gd name="T35" fmla="*/ 0 h 12"/>
                  <a:gd name="T36" fmla="*/ 3 w 12"/>
                  <a:gd name="T37" fmla="*/ 1 h 12"/>
                  <a:gd name="T38" fmla="*/ 3 w 12"/>
                  <a:gd name="T39" fmla="*/ 2 h 12"/>
                  <a:gd name="T40" fmla="*/ 2 w 12"/>
                  <a:gd name="T41" fmla="*/ 3 h 12"/>
                  <a:gd name="T42" fmla="*/ 2 w 12"/>
                  <a:gd name="T43" fmla="*/ 3 h 12"/>
                  <a:gd name="T44" fmla="*/ 0 w 12"/>
                  <a:gd name="T45" fmla="*/ 3 h 12"/>
                  <a:gd name="T46" fmla="*/ 0 w 12"/>
                  <a:gd name="T47" fmla="*/ 4 h 12"/>
                  <a:gd name="T48" fmla="*/ 1 w 12"/>
                  <a:gd name="T49" fmla="*/ 5 h 12"/>
                  <a:gd name="T50" fmla="*/ 1 w 12"/>
                  <a:gd name="T51" fmla="*/ 5 h 12"/>
                  <a:gd name="T52" fmla="*/ 1 w 12"/>
                  <a:gd name="T53" fmla="*/ 6 h 12"/>
                  <a:gd name="T54" fmla="*/ 1 w 12"/>
                  <a:gd name="T55" fmla="*/ 7 h 12"/>
                  <a:gd name="T56" fmla="*/ 0 w 12"/>
                  <a:gd name="T57" fmla="*/ 8 h 12"/>
                  <a:gd name="T58" fmla="*/ 1 w 12"/>
                  <a:gd name="T59" fmla="*/ 9 h 12"/>
                  <a:gd name="T60" fmla="*/ 2 w 12"/>
                  <a:gd name="T61" fmla="*/ 9 h 12"/>
                  <a:gd name="T62" fmla="*/ 2 w 12"/>
                  <a:gd name="T63" fmla="*/ 9 h 12"/>
                  <a:gd name="T64" fmla="*/ 3 w 12"/>
                  <a:gd name="T65" fmla="*/ 10 h 12"/>
                  <a:gd name="T66" fmla="*/ 3 w 12"/>
                  <a:gd name="T67" fmla="*/ 10 h 12"/>
                  <a:gd name="T68" fmla="*/ 3 w 12"/>
                  <a:gd name="T69" fmla="*/ 11 h 12"/>
                  <a:gd name="T70" fmla="*/ 4 w 12"/>
                  <a:gd name="T71" fmla="*/ 12 h 12"/>
                  <a:gd name="T72" fmla="*/ 5 w 12"/>
                  <a:gd name="T73" fmla="*/ 11 h 12"/>
                  <a:gd name="T74" fmla="*/ 6 w 12"/>
                  <a:gd name="T75" fmla="*/ 11 h 12"/>
                  <a:gd name="T76" fmla="*/ 7 w 12"/>
                  <a:gd name="T77" fmla="*/ 11 h 12"/>
                  <a:gd name="T78" fmla="*/ 7 w 12"/>
                  <a:gd name="T79" fmla="*/ 11 h 12"/>
                  <a:gd name="T80" fmla="*/ 8 w 12"/>
                  <a:gd name="T81" fmla="*/ 12 h 12"/>
                  <a:gd name="T82" fmla="*/ 9 w 12"/>
                  <a:gd name="T83" fmla="*/ 11 h 12"/>
                  <a:gd name="T84" fmla="*/ 9 w 12"/>
                  <a:gd name="T85" fmla="*/ 10 h 12"/>
                  <a:gd name="T86" fmla="*/ 9 w 12"/>
                  <a:gd name="T87" fmla="*/ 9 h 12"/>
                  <a:gd name="T88" fmla="*/ 10 w 12"/>
                  <a:gd name="T89" fmla="*/ 9 h 12"/>
                  <a:gd name="T90" fmla="*/ 11 w 12"/>
                  <a:gd name="T91" fmla="*/ 9 h 12"/>
                  <a:gd name="T92" fmla="*/ 12 w 12"/>
                  <a:gd name="T93" fmla="*/ 9 h 12"/>
                  <a:gd name="T94" fmla="*/ 12 w 12"/>
                  <a:gd name="T95" fmla="*/ 8 h 12"/>
                  <a:gd name="T96" fmla="*/ 12 w 12"/>
                  <a:gd name="T97" fmla="*/ 7 h 12"/>
                  <a:gd name="T98" fmla="*/ 7 w 12"/>
                  <a:gd name="T99" fmla="*/ 8 h 12"/>
                  <a:gd name="T100" fmla="*/ 4 w 12"/>
                  <a:gd name="T101" fmla="*/ 7 h 12"/>
                  <a:gd name="T102" fmla="*/ 5 w 12"/>
                  <a:gd name="T103" fmla="*/ 4 h 12"/>
                  <a:gd name="T104" fmla="*/ 8 w 12"/>
                  <a:gd name="T105" fmla="*/ 5 h 12"/>
                  <a:gd name="T106" fmla="*/ 7 w 12"/>
                  <a:gd name="T10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" h="12">
                    <a:moveTo>
                      <a:pt x="12" y="7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4"/>
                      <a:pt x="12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2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8" y="12"/>
                      <a:pt x="8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10" y="11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2" y="9"/>
                      <a:pt x="12" y="9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7"/>
                      <a:pt x="12" y="7"/>
                      <a:pt x="12" y="7"/>
                    </a:cubicBezTo>
                    <a:close/>
                    <a:moveTo>
                      <a:pt x="7" y="8"/>
                    </a:moveTo>
                    <a:cubicBezTo>
                      <a:pt x="6" y="9"/>
                      <a:pt x="4" y="8"/>
                      <a:pt x="4" y="7"/>
                    </a:cubicBezTo>
                    <a:cubicBezTo>
                      <a:pt x="3" y="6"/>
                      <a:pt x="4" y="4"/>
                      <a:pt x="5" y="4"/>
                    </a:cubicBezTo>
                    <a:cubicBezTo>
                      <a:pt x="6" y="3"/>
                      <a:pt x="8" y="4"/>
                      <a:pt x="8" y="5"/>
                    </a:cubicBezTo>
                    <a:cubicBezTo>
                      <a:pt x="9" y="6"/>
                      <a:pt x="8" y="8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5" name="任意多边形: 形状 26"/>
              <p:cNvSpPr/>
              <p:nvPr/>
            </p:nvSpPr>
            <p:spPr bwMode="auto">
              <a:xfrm>
                <a:off x="4951" y="1847"/>
                <a:ext cx="23" cy="24"/>
              </a:xfrm>
              <a:custGeom>
                <a:avLst/>
                <a:gdLst>
                  <a:gd name="T0" fmla="*/ 12 w 12"/>
                  <a:gd name="T1" fmla="*/ 6 h 12"/>
                  <a:gd name="T2" fmla="*/ 11 w 12"/>
                  <a:gd name="T3" fmla="*/ 6 h 12"/>
                  <a:gd name="T4" fmla="*/ 11 w 12"/>
                  <a:gd name="T5" fmla="*/ 5 h 12"/>
                  <a:gd name="T6" fmla="*/ 12 w 12"/>
                  <a:gd name="T7" fmla="*/ 5 h 12"/>
                  <a:gd name="T8" fmla="*/ 12 w 12"/>
                  <a:gd name="T9" fmla="*/ 4 h 12"/>
                  <a:gd name="T10" fmla="*/ 12 w 12"/>
                  <a:gd name="T11" fmla="*/ 3 h 12"/>
                  <a:gd name="T12" fmla="*/ 10 w 12"/>
                  <a:gd name="T13" fmla="*/ 2 h 12"/>
                  <a:gd name="T14" fmla="*/ 10 w 12"/>
                  <a:gd name="T15" fmla="*/ 3 h 12"/>
                  <a:gd name="T16" fmla="*/ 9 w 12"/>
                  <a:gd name="T17" fmla="*/ 2 h 12"/>
                  <a:gd name="T18" fmla="*/ 9 w 12"/>
                  <a:gd name="T19" fmla="*/ 1 h 12"/>
                  <a:gd name="T20" fmla="*/ 9 w 12"/>
                  <a:gd name="T21" fmla="*/ 0 h 12"/>
                  <a:gd name="T22" fmla="*/ 8 w 12"/>
                  <a:gd name="T23" fmla="*/ 0 h 12"/>
                  <a:gd name="T24" fmla="*/ 7 w 12"/>
                  <a:gd name="T25" fmla="*/ 0 h 12"/>
                  <a:gd name="T26" fmla="*/ 6 w 12"/>
                  <a:gd name="T27" fmla="*/ 1 h 12"/>
                  <a:gd name="T28" fmla="*/ 6 w 12"/>
                  <a:gd name="T29" fmla="*/ 1 h 12"/>
                  <a:gd name="T30" fmla="*/ 5 w 12"/>
                  <a:gd name="T31" fmla="*/ 0 h 12"/>
                  <a:gd name="T32" fmla="*/ 4 w 12"/>
                  <a:gd name="T33" fmla="*/ 0 h 12"/>
                  <a:gd name="T34" fmla="*/ 3 w 12"/>
                  <a:gd name="T35" fmla="*/ 0 h 12"/>
                  <a:gd name="T36" fmla="*/ 3 w 12"/>
                  <a:gd name="T37" fmla="*/ 1 h 12"/>
                  <a:gd name="T38" fmla="*/ 3 w 12"/>
                  <a:gd name="T39" fmla="*/ 2 h 12"/>
                  <a:gd name="T40" fmla="*/ 2 w 12"/>
                  <a:gd name="T41" fmla="*/ 3 h 12"/>
                  <a:gd name="T42" fmla="*/ 2 w 12"/>
                  <a:gd name="T43" fmla="*/ 3 h 12"/>
                  <a:gd name="T44" fmla="*/ 0 w 12"/>
                  <a:gd name="T45" fmla="*/ 3 h 12"/>
                  <a:gd name="T46" fmla="*/ 0 w 12"/>
                  <a:gd name="T47" fmla="*/ 4 h 12"/>
                  <a:gd name="T48" fmla="*/ 1 w 12"/>
                  <a:gd name="T49" fmla="*/ 5 h 12"/>
                  <a:gd name="T50" fmla="*/ 1 w 12"/>
                  <a:gd name="T51" fmla="*/ 5 h 12"/>
                  <a:gd name="T52" fmla="*/ 1 w 12"/>
                  <a:gd name="T53" fmla="*/ 6 h 12"/>
                  <a:gd name="T54" fmla="*/ 1 w 12"/>
                  <a:gd name="T55" fmla="*/ 7 h 12"/>
                  <a:gd name="T56" fmla="*/ 0 w 12"/>
                  <a:gd name="T57" fmla="*/ 8 h 12"/>
                  <a:gd name="T58" fmla="*/ 1 w 12"/>
                  <a:gd name="T59" fmla="*/ 9 h 12"/>
                  <a:gd name="T60" fmla="*/ 2 w 12"/>
                  <a:gd name="T61" fmla="*/ 9 h 12"/>
                  <a:gd name="T62" fmla="*/ 2 w 12"/>
                  <a:gd name="T63" fmla="*/ 9 h 12"/>
                  <a:gd name="T64" fmla="*/ 3 w 12"/>
                  <a:gd name="T65" fmla="*/ 10 h 12"/>
                  <a:gd name="T66" fmla="*/ 3 w 12"/>
                  <a:gd name="T67" fmla="*/ 10 h 12"/>
                  <a:gd name="T68" fmla="*/ 3 w 12"/>
                  <a:gd name="T69" fmla="*/ 11 h 12"/>
                  <a:gd name="T70" fmla="*/ 4 w 12"/>
                  <a:gd name="T71" fmla="*/ 12 h 12"/>
                  <a:gd name="T72" fmla="*/ 5 w 12"/>
                  <a:gd name="T73" fmla="*/ 11 h 12"/>
                  <a:gd name="T74" fmla="*/ 6 w 12"/>
                  <a:gd name="T75" fmla="*/ 11 h 12"/>
                  <a:gd name="T76" fmla="*/ 7 w 12"/>
                  <a:gd name="T77" fmla="*/ 11 h 12"/>
                  <a:gd name="T78" fmla="*/ 7 w 12"/>
                  <a:gd name="T79" fmla="*/ 11 h 12"/>
                  <a:gd name="T80" fmla="*/ 8 w 12"/>
                  <a:gd name="T81" fmla="*/ 12 h 12"/>
                  <a:gd name="T82" fmla="*/ 9 w 12"/>
                  <a:gd name="T83" fmla="*/ 11 h 12"/>
                  <a:gd name="T84" fmla="*/ 9 w 12"/>
                  <a:gd name="T85" fmla="*/ 10 h 12"/>
                  <a:gd name="T86" fmla="*/ 9 w 12"/>
                  <a:gd name="T87" fmla="*/ 9 h 12"/>
                  <a:gd name="T88" fmla="*/ 10 w 12"/>
                  <a:gd name="T89" fmla="*/ 9 h 12"/>
                  <a:gd name="T90" fmla="*/ 11 w 12"/>
                  <a:gd name="T91" fmla="*/ 9 h 12"/>
                  <a:gd name="T92" fmla="*/ 12 w 12"/>
                  <a:gd name="T93" fmla="*/ 9 h 12"/>
                  <a:gd name="T94" fmla="*/ 12 w 12"/>
                  <a:gd name="T95" fmla="*/ 8 h 12"/>
                  <a:gd name="T96" fmla="*/ 12 w 12"/>
                  <a:gd name="T97" fmla="*/ 6 h 12"/>
                  <a:gd name="T98" fmla="*/ 7 w 12"/>
                  <a:gd name="T99" fmla="*/ 8 h 12"/>
                  <a:gd name="T100" fmla="*/ 4 w 12"/>
                  <a:gd name="T101" fmla="*/ 7 h 12"/>
                  <a:gd name="T102" fmla="*/ 5 w 12"/>
                  <a:gd name="T103" fmla="*/ 4 h 12"/>
                  <a:gd name="T104" fmla="*/ 8 w 12"/>
                  <a:gd name="T105" fmla="*/ 5 h 12"/>
                  <a:gd name="T106" fmla="*/ 7 w 12"/>
                  <a:gd name="T10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4"/>
                      <a:pt x="12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8" y="12"/>
                      <a:pt x="8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10" y="11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2" y="9"/>
                      <a:pt x="12" y="9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7"/>
                      <a:pt x="12" y="7"/>
                      <a:pt x="12" y="6"/>
                    </a:cubicBezTo>
                    <a:close/>
                    <a:moveTo>
                      <a:pt x="7" y="8"/>
                    </a:moveTo>
                    <a:cubicBezTo>
                      <a:pt x="6" y="9"/>
                      <a:pt x="4" y="8"/>
                      <a:pt x="4" y="7"/>
                    </a:cubicBezTo>
                    <a:cubicBezTo>
                      <a:pt x="3" y="6"/>
                      <a:pt x="4" y="4"/>
                      <a:pt x="5" y="4"/>
                    </a:cubicBezTo>
                    <a:cubicBezTo>
                      <a:pt x="6" y="3"/>
                      <a:pt x="8" y="4"/>
                      <a:pt x="8" y="5"/>
                    </a:cubicBezTo>
                    <a:cubicBezTo>
                      <a:pt x="9" y="6"/>
                      <a:pt x="8" y="7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6" name="任意多边形: 形状 27"/>
              <p:cNvSpPr/>
              <p:nvPr/>
            </p:nvSpPr>
            <p:spPr bwMode="auto">
              <a:xfrm>
                <a:off x="4342" y="756"/>
                <a:ext cx="14" cy="22"/>
              </a:xfrm>
              <a:custGeom>
                <a:avLst/>
                <a:gdLst>
                  <a:gd name="T0" fmla="*/ 0 w 7"/>
                  <a:gd name="T1" fmla="*/ 4 h 11"/>
                  <a:gd name="T2" fmla="*/ 1 w 7"/>
                  <a:gd name="T3" fmla="*/ 5 h 11"/>
                  <a:gd name="T4" fmla="*/ 0 w 7"/>
                  <a:gd name="T5" fmla="*/ 7 h 11"/>
                  <a:gd name="T6" fmla="*/ 5 w 7"/>
                  <a:gd name="T7" fmla="*/ 11 h 11"/>
                  <a:gd name="T8" fmla="*/ 7 w 7"/>
                  <a:gd name="T9" fmla="*/ 5 h 11"/>
                  <a:gd name="T10" fmla="*/ 5 w 7"/>
                  <a:gd name="T11" fmla="*/ 0 h 11"/>
                  <a:gd name="T12" fmla="*/ 0 w 7"/>
                  <a:gd name="T1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1">
                    <a:moveTo>
                      <a:pt x="0" y="4"/>
                    </a:moveTo>
                    <a:cubicBezTo>
                      <a:pt x="0" y="5"/>
                      <a:pt x="1" y="5"/>
                      <a:pt x="1" y="5"/>
                    </a:cubicBezTo>
                    <a:cubicBezTo>
                      <a:pt x="1" y="6"/>
                      <a:pt x="0" y="6"/>
                      <a:pt x="0" y="7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0"/>
                      <a:pt x="7" y="8"/>
                      <a:pt x="7" y="5"/>
                    </a:cubicBezTo>
                    <a:cubicBezTo>
                      <a:pt x="7" y="3"/>
                      <a:pt x="6" y="1"/>
                      <a:pt x="5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7" name="任意多边形: 形状 28"/>
              <p:cNvSpPr/>
              <p:nvPr/>
            </p:nvSpPr>
            <p:spPr bwMode="auto">
              <a:xfrm>
                <a:off x="4327" y="748"/>
                <a:ext cx="21" cy="14"/>
              </a:xfrm>
              <a:custGeom>
                <a:avLst/>
                <a:gdLst>
                  <a:gd name="T0" fmla="*/ 5 w 11"/>
                  <a:gd name="T1" fmla="*/ 6 h 7"/>
                  <a:gd name="T2" fmla="*/ 7 w 11"/>
                  <a:gd name="T3" fmla="*/ 7 h 7"/>
                  <a:gd name="T4" fmla="*/ 11 w 11"/>
                  <a:gd name="T5" fmla="*/ 2 h 7"/>
                  <a:gd name="T6" fmla="*/ 5 w 11"/>
                  <a:gd name="T7" fmla="*/ 0 h 7"/>
                  <a:gd name="T8" fmla="*/ 0 w 11"/>
                  <a:gd name="T9" fmla="*/ 2 h 7"/>
                  <a:gd name="T10" fmla="*/ 4 w 11"/>
                  <a:gd name="T11" fmla="*/ 7 h 7"/>
                  <a:gd name="T12" fmla="*/ 5 w 11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5" y="6"/>
                    </a:moveTo>
                    <a:cubicBezTo>
                      <a:pt x="6" y="6"/>
                      <a:pt x="6" y="6"/>
                      <a:pt x="7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9" y="1"/>
                      <a:pt x="7" y="0"/>
                      <a:pt x="5" y="0"/>
                    </a:cubicBezTo>
                    <a:cubicBezTo>
                      <a:pt x="3" y="0"/>
                      <a:pt x="1" y="1"/>
                      <a:pt x="0" y="2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5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8" name="任意多边形: 形状 29"/>
              <p:cNvSpPr/>
              <p:nvPr/>
            </p:nvSpPr>
            <p:spPr bwMode="auto">
              <a:xfrm>
                <a:off x="4319" y="756"/>
                <a:ext cx="14" cy="22"/>
              </a:xfrm>
              <a:custGeom>
                <a:avLst/>
                <a:gdLst>
                  <a:gd name="T0" fmla="*/ 6 w 7"/>
                  <a:gd name="T1" fmla="*/ 6 h 11"/>
                  <a:gd name="T2" fmla="*/ 7 w 7"/>
                  <a:gd name="T3" fmla="*/ 4 h 11"/>
                  <a:gd name="T4" fmla="*/ 2 w 7"/>
                  <a:gd name="T5" fmla="*/ 0 h 11"/>
                  <a:gd name="T6" fmla="*/ 0 w 7"/>
                  <a:gd name="T7" fmla="*/ 6 h 11"/>
                  <a:gd name="T8" fmla="*/ 2 w 7"/>
                  <a:gd name="T9" fmla="*/ 11 h 11"/>
                  <a:gd name="T10" fmla="*/ 7 w 7"/>
                  <a:gd name="T11" fmla="*/ 7 h 11"/>
                  <a:gd name="T12" fmla="*/ 6 w 7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1">
                    <a:moveTo>
                      <a:pt x="6" y="6"/>
                    </a:moveTo>
                    <a:cubicBezTo>
                      <a:pt x="6" y="5"/>
                      <a:pt x="6" y="5"/>
                      <a:pt x="7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3"/>
                      <a:pt x="0" y="6"/>
                    </a:cubicBezTo>
                    <a:cubicBezTo>
                      <a:pt x="0" y="8"/>
                      <a:pt x="1" y="10"/>
                      <a:pt x="2" y="11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6"/>
                      <a:pt x="6" y="6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9" name="任意多边形: 形状 30"/>
              <p:cNvSpPr/>
              <p:nvPr/>
            </p:nvSpPr>
            <p:spPr bwMode="auto">
              <a:xfrm>
                <a:off x="4327" y="772"/>
                <a:ext cx="21" cy="13"/>
              </a:xfrm>
              <a:custGeom>
                <a:avLst/>
                <a:gdLst>
                  <a:gd name="T0" fmla="*/ 5 w 11"/>
                  <a:gd name="T1" fmla="*/ 1 h 7"/>
                  <a:gd name="T2" fmla="*/ 4 w 11"/>
                  <a:gd name="T3" fmla="*/ 0 h 7"/>
                  <a:gd name="T4" fmla="*/ 0 w 11"/>
                  <a:gd name="T5" fmla="*/ 5 h 7"/>
                  <a:gd name="T6" fmla="*/ 5 w 11"/>
                  <a:gd name="T7" fmla="*/ 7 h 7"/>
                  <a:gd name="T8" fmla="*/ 11 w 11"/>
                  <a:gd name="T9" fmla="*/ 5 h 7"/>
                  <a:gd name="T10" fmla="*/ 7 w 11"/>
                  <a:gd name="T11" fmla="*/ 0 h 7"/>
                  <a:gd name="T12" fmla="*/ 5 w 11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7">
                    <a:moveTo>
                      <a:pt x="5" y="1"/>
                    </a:moveTo>
                    <a:cubicBezTo>
                      <a:pt x="5" y="1"/>
                      <a:pt x="5" y="1"/>
                      <a:pt x="4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3" y="7"/>
                      <a:pt x="5" y="7"/>
                    </a:cubicBezTo>
                    <a:cubicBezTo>
                      <a:pt x="8" y="7"/>
                      <a:pt x="10" y="6"/>
                      <a:pt x="11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1"/>
                      <a:pt x="6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0" name="任意多边形: 形状 31"/>
              <p:cNvSpPr/>
              <p:nvPr/>
            </p:nvSpPr>
            <p:spPr bwMode="auto">
              <a:xfrm>
                <a:off x="4303" y="723"/>
                <a:ext cx="84" cy="94"/>
              </a:xfrm>
              <a:custGeom>
                <a:avLst/>
                <a:gdLst>
                  <a:gd name="T0" fmla="*/ 43 w 43"/>
                  <a:gd name="T1" fmla="*/ 34 h 48"/>
                  <a:gd name="T2" fmla="*/ 43 w 43"/>
                  <a:gd name="T3" fmla="*/ 32 h 48"/>
                  <a:gd name="T4" fmla="*/ 42 w 43"/>
                  <a:gd name="T5" fmla="*/ 8 h 48"/>
                  <a:gd name="T6" fmla="*/ 34 w 43"/>
                  <a:gd name="T7" fmla="*/ 0 h 48"/>
                  <a:gd name="T8" fmla="*/ 8 w 43"/>
                  <a:gd name="T9" fmla="*/ 0 h 48"/>
                  <a:gd name="T10" fmla="*/ 0 w 43"/>
                  <a:gd name="T11" fmla="*/ 9 h 48"/>
                  <a:gd name="T12" fmla="*/ 0 w 43"/>
                  <a:gd name="T13" fmla="*/ 31 h 48"/>
                  <a:gd name="T14" fmla="*/ 0 w 43"/>
                  <a:gd name="T15" fmla="*/ 35 h 48"/>
                  <a:gd name="T16" fmla="*/ 0 w 43"/>
                  <a:gd name="T17" fmla="*/ 46 h 48"/>
                  <a:gd name="T18" fmla="*/ 2 w 43"/>
                  <a:gd name="T19" fmla="*/ 48 h 48"/>
                  <a:gd name="T20" fmla="*/ 9 w 43"/>
                  <a:gd name="T21" fmla="*/ 48 h 48"/>
                  <a:gd name="T22" fmla="*/ 11 w 43"/>
                  <a:gd name="T23" fmla="*/ 46 h 48"/>
                  <a:gd name="T24" fmla="*/ 11 w 43"/>
                  <a:gd name="T25" fmla="*/ 45 h 48"/>
                  <a:gd name="T26" fmla="*/ 32 w 43"/>
                  <a:gd name="T27" fmla="*/ 44 h 48"/>
                  <a:gd name="T28" fmla="*/ 32 w 43"/>
                  <a:gd name="T29" fmla="*/ 46 h 48"/>
                  <a:gd name="T30" fmla="*/ 34 w 43"/>
                  <a:gd name="T31" fmla="*/ 48 h 48"/>
                  <a:gd name="T32" fmla="*/ 41 w 43"/>
                  <a:gd name="T33" fmla="*/ 48 h 48"/>
                  <a:gd name="T34" fmla="*/ 43 w 43"/>
                  <a:gd name="T35" fmla="*/ 46 h 48"/>
                  <a:gd name="T36" fmla="*/ 43 w 43"/>
                  <a:gd name="T37" fmla="*/ 34 h 48"/>
                  <a:gd name="T38" fmla="*/ 17 w 43"/>
                  <a:gd name="T39" fmla="*/ 35 h 48"/>
                  <a:gd name="T40" fmla="*/ 5 w 43"/>
                  <a:gd name="T41" fmla="*/ 23 h 48"/>
                  <a:gd name="T42" fmla="*/ 17 w 43"/>
                  <a:gd name="T43" fmla="*/ 10 h 48"/>
                  <a:gd name="T44" fmla="*/ 30 w 43"/>
                  <a:gd name="T45" fmla="*/ 22 h 48"/>
                  <a:gd name="T46" fmla="*/ 17 w 43"/>
                  <a:gd name="T47" fmla="*/ 35 h 48"/>
                  <a:gd name="T48" fmla="*/ 37 w 43"/>
                  <a:gd name="T49" fmla="*/ 20 h 48"/>
                  <a:gd name="T50" fmla="*/ 37 w 43"/>
                  <a:gd name="T51" fmla="*/ 28 h 48"/>
                  <a:gd name="T52" fmla="*/ 36 w 43"/>
                  <a:gd name="T53" fmla="*/ 29 h 48"/>
                  <a:gd name="T54" fmla="*/ 35 w 43"/>
                  <a:gd name="T55" fmla="*/ 28 h 48"/>
                  <a:gd name="T56" fmla="*/ 35 w 43"/>
                  <a:gd name="T57" fmla="*/ 20 h 48"/>
                  <a:gd name="T58" fmla="*/ 34 w 43"/>
                  <a:gd name="T59" fmla="*/ 18 h 48"/>
                  <a:gd name="T60" fmla="*/ 34 w 43"/>
                  <a:gd name="T61" fmla="*/ 18 h 48"/>
                  <a:gd name="T62" fmla="*/ 36 w 43"/>
                  <a:gd name="T63" fmla="*/ 16 h 48"/>
                  <a:gd name="T64" fmla="*/ 38 w 43"/>
                  <a:gd name="T65" fmla="*/ 18 h 48"/>
                  <a:gd name="T66" fmla="*/ 38 w 43"/>
                  <a:gd name="T67" fmla="*/ 18 h 48"/>
                  <a:gd name="T68" fmla="*/ 37 w 43"/>
                  <a:gd name="T69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3" h="48">
                    <a:moveTo>
                      <a:pt x="43" y="34"/>
                    </a:moveTo>
                    <a:cubicBezTo>
                      <a:pt x="43" y="32"/>
                      <a:pt x="43" y="32"/>
                      <a:pt x="43" y="32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1"/>
                      <a:pt x="39" y="0"/>
                      <a:pt x="3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2"/>
                      <a:pt x="0" y="9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7"/>
                      <a:pt x="1" y="48"/>
                      <a:pt x="2" y="48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10" y="48"/>
                      <a:pt x="11" y="47"/>
                      <a:pt x="11" y="46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2" y="47"/>
                      <a:pt x="33" y="48"/>
                      <a:pt x="34" y="48"/>
                    </a:cubicBezTo>
                    <a:cubicBezTo>
                      <a:pt x="41" y="48"/>
                      <a:pt x="41" y="48"/>
                      <a:pt x="41" y="48"/>
                    </a:cubicBezTo>
                    <a:cubicBezTo>
                      <a:pt x="42" y="48"/>
                      <a:pt x="43" y="47"/>
                      <a:pt x="43" y="46"/>
                    </a:cubicBezTo>
                    <a:lnTo>
                      <a:pt x="43" y="34"/>
                    </a:lnTo>
                    <a:close/>
                    <a:moveTo>
                      <a:pt x="17" y="35"/>
                    </a:moveTo>
                    <a:cubicBezTo>
                      <a:pt x="11" y="35"/>
                      <a:pt x="5" y="30"/>
                      <a:pt x="5" y="23"/>
                    </a:cubicBezTo>
                    <a:cubicBezTo>
                      <a:pt x="5" y="16"/>
                      <a:pt x="10" y="10"/>
                      <a:pt x="17" y="10"/>
                    </a:cubicBezTo>
                    <a:cubicBezTo>
                      <a:pt x="24" y="10"/>
                      <a:pt x="30" y="16"/>
                      <a:pt x="30" y="22"/>
                    </a:cubicBezTo>
                    <a:cubicBezTo>
                      <a:pt x="30" y="29"/>
                      <a:pt x="24" y="35"/>
                      <a:pt x="17" y="35"/>
                    </a:cubicBezTo>
                    <a:close/>
                    <a:moveTo>
                      <a:pt x="37" y="20"/>
                    </a:moveTo>
                    <a:cubicBezTo>
                      <a:pt x="37" y="28"/>
                      <a:pt x="37" y="28"/>
                      <a:pt x="37" y="28"/>
                    </a:cubicBezTo>
                    <a:cubicBezTo>
                      <a:pt x="37" y="29"/>
                      <a:pt x="37" y="29"/>
                      <a:pt x="36" y="29"/>
                    </a:cubicBezTo>
                    <a:cubicBezTo>
                      <a:pt x="35" y="29"/>
                      <a:pt x="35" y="29"/>
                      <a:pt x="35" y="28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4" y="20"/>
                      <a:pt x="34" y="19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6"/>
                      <a:pt x="35" y="16"/>
                      <a:pt x="36" y="16"/>
                    </a:cubicBezTo>
                    <a:cubicBezTo>
                      <a:pt x="37" y="15"/>
                      <a:pt x="38" y="16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9"/>
                      <a:pt x="38" y="20"/>
                      <a:pt x="37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1" name="任意多边形: 形状 32"/>
              <p:cNvSpPr/>
              <p:nvPr/>
            </p:nvSpPr>
            <p:spPr bwMode="auto">
              <a:xfrm>
                <a:off x="4937" y="1947"/>
                <a:ext cx="51" cy="43"/>
              </a:xfrm>
              <a:custGeom>
                <a:avLst/>
                <a:gdLst>
                  <a:gd name="T0" fmla="*/ 22 w 26"/>
                  <a:gd name="T1" fmla="*/ 4 h 22"/>
                  <a:gd name="T2" fmla="*/ 22 w 26"/>
                  <a:gd name="T3" fmla="*/ 3 h 22"/>
                  <a:gd name="T4" fmla="*/ 22 w 26"/>
                  <a:gd name="T5" fmla="*/ 3 h 22"/>
                  <a:gd name="T6" fmla="*/ 19 w 26"/>
                  <a:gd name="T7" fmla="*/ 3 h 22"/>
                  <a:gd name="T8" fmla="*/ 19 w 26"/>
                  <a:gd name="T9" fmla="*/ 4 h 22"/>
                  <a:gd name="T10" fmla="*/ 18 w 26"/>
                  <a:gd name="T11" fmla="*/ 4 h 22"/>
                  <a:gd name="T12" fmla="*/ 17 w 26"/>
                  <a:gd name="T13" fmla="*/ 2 h 22"/>
                  <a:gd name="T14" fmla="*/ 14 w 26"/>
                  <a:gd name="T15" fmla="*/ 0 h 22"/>
                  <a:gd name="T16" fmla="*/ 12 w 26"/>
                  <a:gd name="T17" fmla="*/ 0 h 22"/>
                  <a:gd name="T18" fmla="*/ 9 w 26"/>
                  <a:gd name="T19" fmla="*/ 2 h 22"/>
                  <a:gd name="T20" fmla="*/ 9 w 26"/>
                  <a:gd name="T21" fmla="*/ 4 h 22"/>
                  <a:gd name="T22" fmla="*/ 8 w 26"/>
                  <a:gd name="T23" fmla="*/ 4 h 22"/>
                  <a:gd name="T24" fmla="*/ 7 w 26"/>
                  <a:gd name="T25" fmla="*/ 3 h 22"/>
                  <a:gd name="T26" fmla="*/ 5 w 26"/>
                  <a:gd name="T27" fmla="*/ 3 h 22"/>
                  <a:gd name="T28" fmla="*/ 4 w 26"/>
                  <a:gd name="T29" fmla="*/ 4 h 22"/>
                  <a:gd name="T30" fmla="*/ 4 w 26"/>
                  <a:gd name="T31" fmla="*/ 4 h 22"/>
                  <a:gd name="T32" fmla="*/ 0 w 26"/>
                  <a:gd name="T33" fmla="*/ 8 h 22"/>
                  <a:gd name="T34" fmla="*/ 1 w 26"/>
                  <a:gd name="T35" fmla="*/ 17 h 22"/>
                  <a:gd name="T36" fmla="*/ 5 w 26"/>
                  <a:gd name="T37" fmla="*/ 22 h 22"/>
                  <a:gd name="T38" fmla="*/ 22 w 26"/>
                  <a:gd name="T39" fmla="*/ 21 h 22"/>
                  <a:gd name="T40" fmla="*/ 26 w 26"/>
                  <a:gd name="T41" fmla="*/ 17 h 22"/>
                  <a:gd name="T42" fmla="*/ 26 w 26"/>
                  <a:gd name="T43" fmla="*/ 8 h 22"/>
                  <a:gd name="T44" fmla="*/ 22 w 26"/>
                  <a:gd name="T45" fmla="*/ 4 h 22"/>
                  <a:gd name="T46" fmla="*/ 10 w 26"/>
                  <a:gd name="T47" fmla="*/ 2 h 22"/>
                  <a:gd name="T48" fmla="*/ 12 w 26"/>
                  <a:gd name="T49" fmla="*/ 1 h 22"/>
                  <a:gd name="T50" fmla="*/ 14 w 26"/>
                  <a:gd name="T51" fmla="*/ 1 h 22"/>
                  <a:gd name="T52" fmla="*/ 16 w 26"/>
                  <a:gd name="T53" fmla="*/ 2 h 22"/>
                  <a:gd name="T54" fmla="*/ 16 w 26"/>
                  <a:gd name="T55" fmla="*/ 4 h 22"/>
                  <a:gd name="T56" fmla="*/ 10 w 26"/>
                  <a:gd name="T57" fmla="*/ 4 h 22"/>
                  <a:gd name="T58" fmla="*/ 10 w 26"/>
                  <a:gd name="T5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6" h="22">
                    <a:moveTo>
                      <a:pt x="22" y="4"/>
                    </a:moveTo>
                    <a:cubicBezTo>
                      <a:pt x="22" y="4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0"/>
                      <a:pt x="16" y="0"/>
                      <a:pt x="1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9" y="0"/>
                      <a:pt x="9" y="2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7" y="3"/>
                      <a:pt x="7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" y="4"/>
                      <a:pt x="0" y="6"/>
                      <a:pt x="0" y="8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20"/>
                      <a:pt x="3" y="22"/>
                      <a:pt x="5" y="22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4" y="21"/>
                      <a:pt x="26" y="19"/>
                      <a:pt x="26" y="1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6"/>
                      <a:pt x="24" y="4"/>
                      <a:pt x="22" y="4"/>
                    </a:cubicBezTo>
                    <a:close/>
                    <a:moveTo>
                      <a:pt x="10" y="2"/>
                    </a:moveTo>
                    <a:cubicBezTo>
                      <a:pt x="10" y="2"/>
                      <a:pt x="10" y="1"/>
                      <a:pt x="12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6" y="1"/>
                      <a:pt x="16" y="2"/>
                      <a:pt x="16" y="2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0" y="4"/>
                      <a:pt x="10" y="4"/>
                      <a:pt x="10" y="4"/>
                    </a:cubicBezTo>
                    <a:lnTo>
                      <a:pt x="10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2" name="任意多边形: 形状 33"/>
              <p:cNvSpPr/>
              <p:nvPr/>
            </p:nvSpPr>
            <p:spPr bwMode="auto">
              <a:xfrm>
                <a:off x="4737" y="1106"/>
                <a:ext cx="59" cy="84"/>
              </a:xfrm>
              <a:custGeom>
                <a:avLst/>
                <a:gdLst>
                  <a:gd name="T0" fmla="*/ 29 w 30"/>
                  <a:gd name="T1" fmla="*/ 8 h 43"/>
                  <a:gd name="T2" fmla="*/ 22 w 30"/>
                  <a:gd name="T3" fmla="*/ 0 h 43"/>
                  <a:gd name="T4" fmla="*/ 7 w 30"/>
                  <a:gd name="T5" fmla="*/ 1 h 43"/>
                  <a:gd name="T6" fmla="*/ 0 w 30"/>
                  <a:gd name="T7" fmla="*/ 8 h 43"/>
                  <a:gd name="T8" fmla="*/ 1 w 30"/>
                  <a:gd name="T9" fmla="*/ 36 h 43"/>
                  <a:gd name="T10" fmla="*/ 8 w 30"/>
                  <a:gd name="T11" fmla="*/ 43 h 43"/>
                  <a:gd name="T12" fmla="*/ 23 w 30"/>
                  <a:gd name="T13" fmla="*/ 43 h 43"/>
                  <a:gd name="T14" fmla="*/ 30 w 30"/>
                  <a:gd name="T15" fmla="*/ 35 h 43"/>
                  <a:gd name="T16" fmla="*/ 29 w 30"/>
                  <a:gd name="T17" fmla="*/ 8 h 43"/>
                  <a:gd name="T18" fmla="*/ 17 w 30"/>
                  <a:gd name="T19" fmla="*/ 40 h 43"/>
                  <a:gd name="T20" fmla="*/ 14 w 30"/>
                  <a:gd name="T21" fmla="*/ 40 h 43"/>
                  <a:gd name="T22" fmla="*/ 13 w 30"/>
                  <a:gd name="T23" fmla="*/ 40 h 43"/>
                  <a:gd name="T24" fmla="*/ 13 w 30"/>
                  <a:gd name="T25" fmla="*/ 38 h 43"/>
                  <a:gd name="T26" fmla="*/ 14 w 30"/>
                  <a:gd name="T27" fmla="*/ 37 h 43"/>
                  <a:gd name="T28" fmla="*/ 17 w 30"/>
                  <a:gd name="T29" fmla="*/ 37 h 43"/>
                  <a:gd name="T30" fmla="*/ 18 w 30"/>
                  <a:gd name="T31" fmla="*/ 38 h 43"/>
                  <a:gd name="T32" fmla="*/ 18 w 30"/>
                  <a:gd name="T33" fmla="*/ 40 h 43"/>
                  <a:gd name="T34" fmla="*/ 17 w 30"/>
                  <a:gd name="T35" fmla="*/ 40 h 43"/>
                  <a:gd name="T36" fmla="*/ 22 w 30"/>
                  <a:gd name="T37" fmla="*/ 33 h 43"/>
                  <a:gd name="T38" fmla="*/ 9 w 30"/>
                  <a:gd name="T39" fmla="*/ 34 h 43"/>
                  <a:gd name="T40" fmla="*/ 4 w 30"/>
                  <a:gd name="T41" fmla="*/ 29 h 43"/>
                  <a:gd name="T42" fmla="*/ 4 w 30"/>
                  <a:gd name="T43" fmla="*/ 9 h 43"/>
                  <a:gd name="T44" fmla="*/ 8 w 30"/>
                  <a:gd name="T45" fmla="*/ 4 h 43"/>
                  <a:gd name="T46" fmla="*/ 21 w 30"/>
                  <a:gd name="T47" fmla="*/ 4 h 43"/>
                  <a:gd name="T48" fmla="*/ 26 w 30"/>
                  <a:gd name="T49" fmla="*/ 9 h 43"/>
                  <a:gd name="T50" fmla="*/ 26 w 30"/>
                  <a:gd name="T51" fmla="*/ 29 h 43"/>
                  <a:gd name="T52" fmla="*/ 22 w 30"/>
                  <a:gd name="T53" fmla="*/ 3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0" h="43">
                    <a:moveTo>
                      <a:pt x="29" y="8"/>
                    </a:moveTo>
                    <a:cubicBezTo>
                      <a:pt x="29" y="4"/>
                      <a:pt x="26" y="0"/>
                      <a:pt x="22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3" y="1"/>
                      <a:pt x="0" y="4"/>
                      <a:pt x="0" y="8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40"/>
                      <a:pt x="4" y="43"/>
                      <a:pt x="8" y="43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7" y="43"/>
                      <a:pt x="30" y="39"/>
                      <a:pt x="30" y="35"/>
                    </a:cubicBezTo>
                    <a:lnTo>
                      <a:pt x="29" y="8"/>
                    </a:lnTo>
                    <a:close/>
                    <a:moveTo>
                      <a:pt x="17" y="40"/>
                    </a:move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7"/>
                      <a:pt x="13" y="37"/>
                      <a:pt x="14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8" y="37"/>
                      <a:pt x="18" y="38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7" y="40"/>
                      <a:pt x="17" y="40"/>
                    </a:cubicBezTo>
                    <a:close/>
                    <a:moveTo>
                      <a:pt x="22" y="33"/>
                    </a:moveTo>
                    <a:cubicBezTo>
                      <a:pt x="9" y="34"/>
                      <a:pt x="9" y="34"/>
                      <a:pt x="9" y="34"/>
                    </a:cubicBezTo>
                    <a:cubicBezTo>
                      <a:pt x="6" y="34"/>
                      <a:pt x="4" y="32"/>
                      <a:pt x="4" y="2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7"/>
                      <a:pt x="5" y="5"/>
                      <a:pt x="8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4" y="4"/>
                      <a:pt x="26" y="6"/>
                      <a:pt x="26" y="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31"/>
                      <a:pt x="24" y="33"/>
                      <a:pt x="22" y="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3" name="任意多边形: 形状 34"/>
              <p:cNvSpPr/>
              <p:nvPr/>
            </p:nvSpPr>
            <p:spPr bwMode="auto">
              <a:xfrm>
                <a:off x="4800" y="1112"/>
                <a:ext cx="8" cy="76"/>
              </a:xfrm>
              <a:custGeom>
                <a:avLst/>
                <a:gdLst>
                  <a:gd name="T0" fmla="*/ 2 w 4"/>
                  <a:gd name="T1" fmla="*/ 0 h 39"/>
                  <a:gd name="T2" fmla="*/ 0 w 4"/>
                  <a:gd name="T3" fmla="*/ 1 h 39"/>
                  <a:gd name="T4" fmla="*/ 1 w 4"/>
                  <a:gd name="T5" fmla="*/ 37 h 39"/>
                  <a:gd name="T6" fmla="*/ 3 w 4"/>
                  <a:gd name="T7" fmla="*/ 39 h 39"/>
                  <a:gd name="T8" fmla="*/ 4 w 4"/>
                  <a:gd name="T9" fmla="*/ 37 h 39"/>
                  <a:gd name="T10" fmla="*/ 4 w 4"/>
                  <a:gd name="T11" fmla="*/ 1 h 39"/>
                  <a:gd name="T12" fmla="*/ 2 w 4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9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8"/>
                      <a:pt x="1" y="39"/>
                      <a:pt x="3" y="39"/>
                    </a:cubicBezTo>
                    <a:cubicBezTo>
                      <a:pt x="4" y="39"/>
                      <a:pt x="4" y="38"/>
                      <a:pt x="4" y="37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4" name="任意多边形: 形状 35"/>
              <p:cNvSpPr/>
              <p:nvPr/>
            </p:nvSpPr>
            <p:spPr bwMode="auto">
              <a:xfrm>
                <a:off x="4808" y="1114"/>
                <a:ext cx="4" cy="27"/>
              </a:xfrm>
              <a:custGeom>
                <a:avLst/>
                <a:gdLst>
                  <a:gd name="T0" fmla="*/ 1 w 2"/>
                  <a:gd name="T1" fmla="*/ 0 h 14"/>
                  <a:gd name="T2" fmla="*/ 0 w 2"/>
                  <a:gd name="T3" fmla="*/ 1 h 14"/>
                  <a:gd name="T4" fmla="*/ 0 w 2"/>
                  <a:gd name="T5" fmla="*/ 13 h 14"/>
                  <a:gd name="T6" fmla="*/ 1 w 2"/>
                  <a:gd name="T7" fmla="*/ 14 h 14"/>
                  <a:gd name="T8" fmla="*/ 2 w 2"/>
                  <a:gd name="T9" fmla="*/ 13 h 14"/>
                  <a:gd name="T10" fmla="*/ 1 w 2"/>
                  <a:gd name="T11" fmla="*/ 1 h 14"/>
                  <a:gd name="T12" fmla="*/ 1 w 2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4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4"/>
                      <a:pt x="2" y="14"/>
                      <a:pt x="2" y="1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5" name="任意多边形: 形状 36"/>
              <p:cNvSpPr/>
              <p:nvPr/>
            </p:nvSpPr>
            <p:spPr bwMode="auto">
              <a:xfrm>
                <a:off x="4747" y="1126"/>
                <a:ext cx="37" cy="5"/>
              </a:xfrm>
              <a:custGeom>
                <a:avLst/>
                <a:gdLst>
                  <a:gd name="T0" fmla="*/ 19 w 19"/>
                  <a:gd name="T1" fmla="*/ 1 h 3"/>
                  <a:gd name="T2" fmla="*/ 18 w 19"/>
                  <a:gd name="T3" fmla="*/ 3 h 3"/>
                  <a:gd name="T4" fmla="*/ 2 w 19"/>
                  <a:gd name="T5" fmla="*/ 3 h 3"/>
                  <a:gd name="T6" fmla="*/ 0 w 19"/>
                  <a:gd name="T7" fmla="*/ 2 h 3"/>
                  <a:gd name="T8" fmla="*/ 0 w 19"/>
                  <a:gd name="T9" fmla="*/ 2 h 3"/>
                  <a:gd name="T10" fmla="*/ 2 w 19"/>
                  <a:gd name="T11" fmla="*/ 0 h 3"/>
                  <a:gd name="T12" fmla="*/ 18 w 19"/>
                  <a:gd name="T13" fmla="*/ 0 h 3"/>
                  <a:gd name="T14" fmla="*/ 19 w 19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">
                    <a:moveTo>
                      <a:pt x="19" y="1"/>
                    </a:moveTo>
                    <a:cubicBezTo>
                      <a:pt x="19" y="2"/>
                      <a:pt x="18" y="3"/>
                      <a:pt x="18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9" y="1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6" name="任意多边形: 形状 37"/>
              <p:cNvSpPr/>
              <p:nvPr/>
            </p:nvSpPr>
            <p:spPr bwMode="auto">
              <a:xfrm>
                <a:off x="4747" y="1135"/>
                <a:ext cx="37" cy="6"/>
              </a:xfrm>
              <a:custGeom>
                <a:avLst/>
                <a:gdLst>
                  <a:gd name="T0" fmla="*/ 19 w 19"/>
                  <a:gd name="T1" fmla="*/ 1 h 3"/>
                  <a:gd name="T2" fmla="*/ 18 w 19"/>
                  <a:gd name="T3" fmla="*/ 2 h 3"/>
                  <a:gd name="T4" fmla="*/ 2 w 19"/>
                  <a:gd name="T5" fmla="*/ 3 h 3"/>
                  <a:gd name="T6" fmla="*/ 0 w 19"/>
                  <a:gd name="T7" fmla="*/ 2 h 3"/>
                  <a:gd name="T8" fmla="*/ 0 w 19"/>
                  <a:gd name="T9" fmla="*/ 2 h 3"/>
                  <a:gd name="T10" fmla="*/ 2 w 19"/>
                  <a:gd name="T11" fmla="*/ 0 h 3"/>
                  <a:gd name="T12" fmla="*/ 18 w 19"/>
                  <a:gd name="T13" fmla="*/ 0 h 3"/>
                  <a:gd name="T14" fmla="*/ 19 w 19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">
                    <a:moveTo>
                      <a:pt x="19" y="1"/>
                    </a:moveTo>
                    <a:cubicBezTo>
                      <a:pt x="19" y="2"/>
                      <a:pt x="18" y="2"/>
                      <a:pt x="18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9" y="0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7" name="任意多边形: 形状 38"/>
              <p:cNvSpPr/>
              <p:nvPr/>
            </p:nvSpPr>
            <p:spPr bwMode="auto">
              <a:xfrm>
                <a:off x="4747" y="1145"/>
                <a:ext cx="37" cy="6"/>
              </a:xfrm>
              <a:custGeom>
                <a:avLst/>
                <a:gdLst>
                  <a:gd name="T0" fmla="*/ 19 w 19"/>
                  <a:gd name="T1" fmla="*/ 1 h 3"/>
                  <a:gd name="T2" fmla="*/ 18 w 19"/>
                  <a:gd name="T3" fmla="*/ 2 h 3"/>
                  <a:gd name="T4" fmla="*/ 2 w 19"/>
                  <a:gd name="T5" fmla="*/ 3 h 3"/>
                  <a:gd name="T6" fmla="*/ 0 w 19"/>
                  <a:gd name="T7" fmla="*/ 1 h 3"/>
                  <a:gd name="T8" fmla="*/ 0 w 19"/>
                  <a:gd name="T9" fmla="*/ 1 h 3"/>
                  <a:gd name="T10" fmla="*/ 2 w 19"/>
                  <a:gd name="T11" fmla="*/ 0 h 3"/>
                  <a:gd name="T12" fmla="*/ 18 w 19"/>
                  <a:gd name="T13" fmla="*/ 0 h 3"/>
                  <a:gd name="T14" fmla="*/ 19 w 19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">
                    <a:moveTo>
                      <a:pt x="19" y="1"/>
                    </a:moveTo>
                    <a:cubicBezTo>
                      <a:pt x="19" y="2"/>
                      <a:pt x="19" y="2"/>
                      <a:pt x="18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19" y="0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8" name="任意多边形: 形状 39"/>
              <p:cNvSpPr/>
              <p:nvPr/>
            </p:nvSpPr>
            <p:spPr bwMode="auto">
              <a:xfrm>
                <a:off x="4763" y="1153"/>
                <a:ext cx="21" cy="6"/>
              </a:xfrm>
              <a:custGeom>
                <a:avLst/>
                <a:gdLst>
                  <a:gd name="T0" fmla="*/ 11 w 11"/>
                  <a:gd name="T1" fmla="*/ 2 h 3"/>
                  <a:gd name="T2" fmla="*/ 10 w 11"/>
                  <a:gd name="T3" fmla="*/ 3 h 3"/>
                  <a:gd name="T4" fmla="*/ 2 w 11"/>
                  <a:gd name="T5" fmla="*/ 3 h 3"/>
                  <a:gd name="T6" fmla="*/ 0 w 11"/>
                  <a:gd name="T7" fmla="*/ 2 h 3"/>
                  <a:gd name="T8" fmla="*/ 0 w 11"/>
                  <a:gd name="T9" fmla="*/ 2 h 3"/>
                  <a:gd name="T10" fmla="*/ 1 w 11"/>
                  <a:gd name="T11" fmla="*/ 0 h 3"/>
                  <a:gd name="T12" fmla="*/ 10 w 11"/>
                  <a:gd name="T13" fmla="*/ 0 h 3"/>
                  <a:gd name="T14" fmla="*/ 11 w 11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3">
                    <a:moveTo>
                      <a:pt x="11" y="2"/>
                    </a:moveTo>
                    <a:cubicBezTo>
                      <a:pt x="11" y="2"/>
                      <a:pt x="11" y="3"/>
                      <a:pt x="1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1" y="1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9" name="任意多边形: 形状 40"/>
              <p:cNvSpPr/>
              <p:nvPr/>
            </p:nvSpPr>
            <p:spPr bwMode="auto">
              <a:xfrm>
                <a:off x="4262" y="697"/>
                <a:ext cx="77" cy="10"/>
              </a:xfrm>
              <a:custGeom>
                <a:avLst/>
                <a:gdLst>
                  <a:gd name="T0" fmla="*/ 0 w 39"/>
                  <a:gd name="T1" fmla="*/ 3 h 5"/>
                  <a:gd name="T2" fmla="*/ 2 w 39"/>
                  <a:gd name="T3" fmla="*/ 5 h 5"/>
                  <a:gd name="T4" fmla="*/ 37 w 39"/>
                  <a:gd name="T5" fmla="*/ 4 h 5"/>
                  <a:gd name="T6" fmla="*/ 39 w 39"/>
                  <a:gd name="T7" fmla="*/ 2 h 5"/>
                  <a:gd name="T8" fmla="*/ 37 w 39"/>
                  <a:gd name="T9" fmla="*/ 0 h 5"/>
                  <a:gd name="T10" fmla="*/ 2 w 39"/>
                  <a:gd name="T11" fmla="*/ 1 h 5"/>
                  <a:gd name="T12" fmla="*/ 0 w 39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5">
                    <a:moveTo>
                      <a:pt x="0" y="3"/>
                    </a:moveTo>
                    <a:cubicBezTo>
                      <a:pt x="0" y="4"/>
                      <a:pt x="1" y="5"/>
                      <a:pt x="2" y="5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4"/>
                      <a:pt x="39" y="3"/>
                      <a:pt x="39" y="2"/>
                    </a:cubicBezTo>
                    <a:cubicBezTo>
                      <a:pt x="39" y="1"/>
                      <a:pt x="38" y="0"/>
                      <a:pt x="37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30" name="任意多边形: 形状 41"/>
              <p:cNvSpPr/>
              <p:nvPr/>
            </p:nvSpPr>
            <p:spPr bwMode="auto">
              <a:xfrm>
                <a:off x="4266" y="695"/>
                <a:ext cx="26" cy="4"/>
              </a:xfrm>
              <a:custGeom>
                <a:avLst/>
                <a:gdLst>
                  <a:gd name="T0" fmla="*/ 0 w 13"/>
                  <a:gd name="T1" fmla="*/ 1 h 2"/>
                  <a:gd name="T2" fmla="*/ 0 w 13"/>
                  <a:gd name="T3" fmla="*/ 2 h 2"/>
                  <a:gd name="T4" fmla="*/ 13 w 13"/>
                  <a:gd name="T5" fmla="*/ 1 h 2"/>
                  <a:gd name="T6" fmla="*/ 13 w 13"/>
                  <a:gd name="T7" fmla="*/ 1 h 2"/>
                  <a:gd name="T8" fmla="*/ 13 w 13"/>
                  <a:gd name="T9" fmla="*/ 0 h 2"/>
                  <a:gd name="T10" fmla="*/ 0 w 13"/>
                  <a:gd name="T11" fmla="*/ 0 h 2"/>
                  <a:gd name="T12" fmla="*/ 0 w 1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31" name="任意多边形: 形状 42"/>
              <p:cNvSpPr/>
              <p:nvPr/>
            </p:nvSpPr>
            <p:spPr bwMode="auto">
              <a:xfrm>
                <a:off x="4475" y="1611"/>
                <a:ext cx="10" cy="76"/>
              </a:xfrm>
              <a:custGeom>
                <a:avLst/>
                <a:gdLst>
                  <a:gd name="T0" fmla="*/ 2 w 5"/>
                  <a:gd name="T1" fmla="*/ 0 h 39"/>
                  <a:gd name="T2" fmla="*/ 0 w 5"/>
                  <a:gd name="T3" fmla="*/ 2 h 39"/>
                  <a:gd name="T4" fmla="*/ 1 w 5"/>
                  <a:gd name="T5" fmla="*/ 37 h 39"/>
                  <a:gd name="T6" fmla="*/ 3 w 5"/>
                  <a:gd name="T7" fmla="*/ 39 h 39"/>
                  <a:gd name="T8" fmla="*/ 5 w 5"/>
                  <a:gd name="T9" fmla="*/ 37 h 39"/>
                  <a:gd name="T10" fmla="*/ 4 w 5"/>
                  <a:gd name="T11" fmla="*/ 2 h 39"/>
                  <a:gd name="T12" fmla="*/ 2 w 5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9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8"/>
                      <a:pt x="2" y="39"/>
                      <a:pt x="3" y="39"/>
                    </a:cubicBezTo>
                    <a:cubicBezTo>
                      <a:pt x="4" y="39"/>
                      <a:pt x="5" y="38"/>
                      <a:pt x="5" y="37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32" name="任意多边形: 形状 43"/>
              <p:cNvSpPr/>
              <p:nvPr/>
            </p:nvSpPr>
            <p:spPr bwMode="auto">
              <a:xfrm>
                <a:off x="4483" y="1614"/>
                <a:ext cx="4" cy="26"/>
              </a:xfrm>
              <a:custGeom>
                <a:avLst/>
                <a:gdLst>
                  <a:gd name="T0" fmla="*/ 1 w 2"/>
                  <a:gd name="T1" fmla="*/ 0 h 13"/>
                  <a:gd name="T2" fmla="*/ 0 w 2"/>
                  <a:gd name="T3" fmla="*/ 0 h 13"/>
                  <a:gd name="T4" fmla="*/ 1 w 2"/>
                  <a:gd name="T5" fmla="*/ 12 h 13"/>
                  <a:gd name="T6" fmla="*/ 1 w 2"/>
                  <a:gd name="T7" fmla="*/ 13 h 13"/>
                  <a:gd name="T8" fmla="*/ 2 w 2"/>
                  <a:gd name="T9" fmla="*/ 12 h 13"/>
                  <a:gd name="T10" fmla="*/ 2 w 2"/>
                  <a:gd name="T11" fmla="*/ 0 h 13"/>
                  <a:gd name="T12" fmla="*/ 1 w 2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3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3"/>
                      <a:pt x="2" y="13"/>
                      <a:pt x="2" y="1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33" name="任意多边形: 形状 44"/>
              <p:cNvSpPr/>
              <p:nvPr/>
            </p:nvSpPr>
            <p:spPr bwMode="auto">
              <a:xfrm>
                <a:off x="4810" y="1618"/>
                <a:ext cx="76" cy="92"/>
              </a:xfrm>
              <a:custGeom>
                <a:avLst/>
                <a:gdLst>
                  <a:gd name="T0" fmla="*/ 25 w 39"/>
                  <a:gd name="T1" fmla="*/ 0 h 47"/>
                  <a:gd name="T2" fmla="*/ 1 w 39"/>
                  <a:gd name="T3" fmla="*/ 13 h 47"/>
                  <a:gd name="T4" fmla="*/ 14 w 39"/>
                  <a:gd name="T5" fmla="*/ 46 h 47"/>
                  <a:gd name="T6" fmla="*/ 39 w 39"/>
                  <a:gd name="T7" fmla="*/ 34 h 47"/>
                  <a:gd name="T8" fmla="*/ 4 w 39"/>
                  <a:gd name="T9" fmla="*/ 12 h 47"/>
                  <a:gd name="T10" fmla="*/ 26 w 39"/>
                  <a:gd name="T11" fmla="*/ 4 h 47"/>
                  <a:gd name="T12" fmla="*/ 32 w 39"/>
                  <a:gd name="T13" fmla="*/ 11 h 47"/>
                  <a:gd name="T14" fmla="*/ 11 w 39"/>
                  <a:gd name="T15" fmla="*/ 19 h 47"/>
                  <a:gd name="T16" fmla="*/ 4 w 39"/>
                  <a:gd name="T17" fmla="*/ 12 h 47"/>
                  <a:gd name="T18" fmla="*/ 6 w 39"/>
                  <a:gd name="T19" fmla="*/ 22 h 47"/>
                  <a:gd name="T20" fmla="*/ 11 w 39"/>
                  <a:gd name="T21" fmla="*/ 23 h 47"/>
                  <a:gd name="T22" fmla="*/ 11 w 39"/>
                  <a:gd name="T23" fmla="*/ 26 h 47"/>
                  <a:gd name="T24" fmla="*/ 6 w 39"/>
                  <a:gd name="T25" fmla="*/ 26 h 47"/>
                  <a:gd name="T26" fmla="*/ 7 w 39"/>
                  <a:gd name="T27" fmla="*/ 30 h 47"/>
                  <a:gd name="T28" fmla="*/ 11 w 39"/>
                  <a:gd name="T29" fmla="*/ 29 h 47"/>
                  <a:gd name="T30" fmla="*/ 13 w 39"/>
                  <a:gd name="T31" fmla="*/ 32 h 47"/>
                  <a:gd name="T32" fmla="*/ 8 w 39"/>
                  <a:gd name="T33" fmla="*/ 34 h 47"/>
                  <a:gd name="T34" fmla="*/ 7 w 39"/>
                  <a:gd name="T35" fmla="*/ 30 h 47"/>
                  <a:gd name="T36" fmla="*/ 9 w 39"/>
                  <a:gd name="T37" fmla="*/ 41 h 47"/>
                  <a:gd name="T38" fmla="*/ 8 w 39"/>
                  <a:gd name="T39" fmla="*/ 38 h 47"/>
                  <a:gd name="T40" fmla="*/ 12 w 39"/>
                  <a:gd name="T41" fmla="*/ 36 h 47"/>
                  <a:gd name="T42" fmla="*/ 14 w 39"/>
                  <a:gd name="T43" fmla="*/ 39 h 47"/>
                  <a:gd name="T44" fmla="*/ 13 w 39"/>
                  <a:gd name="T45" fmla="*/ 22 h 47"/>
                  <a:gd name="T46" fmla="*/ 18 w 39"/>
                  <a:gd name="T47" fmla="*/ 21 h 47"/>
                  <a:gd name="T48" fmla="*/ 19 w 39"/>
                  <a:gd name="T49" fmla="*/ 24 h 47"/>
                  <a:gd name="T50" fmla="*/ 14 w 39"/>
                  <a:gd name="T51" fmla="*/ 26 h 47"/>
                  <a:gd name="T52" fmla="*/ 13 w 39"/>
                  <a:gd name="T53" fmla="*/ 22 h 47"/>
                  <a:gd name="T54" fmla="*/ 15 w 39"/>
                  <a:gd name="T55" fmla="*/ 29 h 47"/>
                  <a:gd name="T56" fmla="*/ 20 w 39"/>
                  <a:gd name="T57" fmla="*/ 29 h 47"/>
                  <a:gd name="T58" fmla="*/ 19 w 39"/>
                  <a:gd name="T59" fmla="*/ 32 h 47"/>
                  <a:gd name="T60" fmla="*/ 14 w 39"/>
                  <a:gd name="T61" fmla="*/ 32 h 47"/>
                  <a:gd name="T62" fmla="*/ 20 w 39"/>
                  <a:gd name="T63" fmla="*/ 40 h 47"/>
                  <a:gd name="T64" fmla="*/ 15 w 39"/>
                  <a:gd name="T65" fmla="*/ 39 h 47"/>
                  <a:gd name="T66" fmla="*/ 16 w 39"/>
                  <a:gd name="T67" fmla="*/ 36 h 47"/>
                  <a:gd name="T68" fmla="*/ 21 w 39"/>
                  <a:gd name="T69" fmla="*/ 36 h 47"/>
                  <a:gd name="T70" fmla="*/ 20 w 39"/>
                  <a:gd name="T71" fmla="*/ 40 h 47"/>
                  <a:gd name="T72" fmla="*/ 21 w 39"/>
                  <a:gd name="T73" fmla="*/ 20 h 47"/>
                  <a:gd name="T74" fmla="*/ 26 w 39"/>
                  <a:gd name="T75" fmla="*/ 21 h 47"/>
                  <a:gd name="T76" fmla="*/ 26 w 39"/>
                  <a:gd name="T77" fmla="*/ 24 h 47"/>
                  <a:gd name="T78" fmla="*/ 21 w 39"/>
                  <a:gd name="T79" fmla="*/ 24 h 47"/>
                  <a:gd name="T80" fmla="*/ 21 w 39"/>
                  <a:gd name="T81" fmla="*/ 29 h 47"/>
                  <a:gd name="T82" fmla="*/ 26 w 39"/>
                  <a:gd name="T83" fmla="*/ 27 h 47"/>
                  <a:gd name="T84" fmla="*/ 27 w 39"/>
                  <a:gd name="T85" fmla="*/ 30 h 47"/>
                  <a:gd name="T86" fmla="*/ 23 w 39"/>
                  <a:gd name="T87" fmla="*/ 32 h 47"/>
                  <a:gd name="T88" fmla="*/ 21 w 39"/>
                  <a:gd name="T89" fmla="*/ 29 h 47"/>
                  <a:gd name="T90" fmla="*/ 23 w 39"/>
                  <a:gd name="T91" fmla="*/ 39 h 47"/>
                  <a:gd name="T92" fmla="*/ 22 w 39"/>
                  <a:gd name="T93" fmla="*/ 36 h 47"/>
                  <a:gd name="T94" fmla="*/ 27 w 39"/>
                  <a:gd name="T95" fmla="*/ 34 h 47"/>
                  <a:gd name="T96" fmla="*/ 28 w 39"/>
                  <a:gd name="T97" fmla="*/ 38 h 47"/>
                  <a:gd name="T98" fmla="*/ 28 w 39"/>
                  <a:gd name="T99" fmla="*/ 20 h 47"/>
                  <a:gd name="T100" fmla="*/ 32 w 39"/>
                  <a:gd name="T101" fmla="*/ 19 h 47"/>
                  <a:gd name="T102" fmla="*/ 34 w 39"/>
                  <a:gd name="T103" fmla="*/ 22 h 47"/>
                  <a:gd name="T104" fmla="*/ 29 w 39"/>
                  <a:gd name="T105" fmla="*/ 24 h 47"/>
                  <a:gd name="T106" fmla="*/ 28 w 39"/>
                  <a:gd name="T107" fmla="*/ 20 h 47"/>
                  <a:gd name="T108" fmla="*/ 29 w 39"/>
                  <a:gd name="T109" fmla="*/ 27 h 47"/>
                  <a:gd name="T110" fmla="*/ 34 w 39"/>
                  <a:gd name="T111" fmla="*/ 27 h 47"/>
                  <a:gd name="T112" fmla="*/ 34 w 39"/>
                  <a:gd name="T113" fmla="*/ 30 h 47"/>
                  <a:gd name="T114" fmla="*/ 29 w 39"/>
                  <a:gd name="T115" fmla="*/ 30 h 47"/>
                  <a:gd name="T116" fmla="*/ 35 w 39"/>
                  <a:gd name="T117" fmla="*/ 38 h 47"/>
                  <a:gd name="T118" fmla="*/ 30 w 39"/>
                  <a:gd name="T119" fmla="*/ 37 h 47"/>
                  <a:gd name="T120" fmla="*/ 30 w 39"/>
                  <a:gd name="T121" fmla="*/ 34 h 47"/>
                  <a:gd name="T122" fmla="*/ 35 w 39"/>
                  <a:gd name="T123" fmla="*/ 34 h 47"/>
                  <a:gd name="T124" fmla="*/ 35 w 39"/>
                  <a:gd name="T125" fmla="*/ 3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" h="47">
                    <a:moveTo>
                      <a:pt x="35" y="8"/>
                    </a:moveTo>
                    <a:cubicBezTo>
                      <a:pt x="35" y="3"/>
                      <a:pt x="30" y="0"/>
                      <a:pt x="25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4" y="3"/>
                      <a:pt x="0" y="8"/>
                      <a:pt x="1" y="1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5" y="43"/>
                      <a:pt x="9" y="47"/>
                      <a:pt x="14" y="46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6" y="43"/>
                      <a:pt x="39" y="39"/>
                      <a:pt x="39" y="34"/>
                    </a:cubicBezTo>
                    <a:lnTo>
                      <a:pt x="35" y="8"/>
                    </a:lnTo>
                    <a:close/>
                    <a:moveTo>
                      <a:pt x="4" y="12"/>
                    </a:moveTo>
                    <a:cubicBezTo>
                      <a:pt x="4" y="9"/>
                      <a:pt x="6" y="6"/>
                      <a:pt x="9" y="6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9" y="3"/>
                      <a:pt x="31" y="5"/>
                      <a:pt x="32" y="8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3" y="14"/>
                      <a:pt x="30" y="17"/>
                      <a:pt x="27" y="17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8" y="20"/>
                      <a:pt x="5" y="17"/>
                      <a:pt x="5" y="14"/>
                    </a:cubicBezTo>
                    <a:lnTo>
                      <a:pt x="4" y="12"/>
                    </a:lnTo>
                    <a:close/>
                    <a:moveTo>
                      <a:pt x="6" y="23"/>
                    </a:moveTo>
                    <a:cubicBezTo>
                      <a:pt x="6" y="23"/>
                      <a:pt x="6" y="22"/>
                      <a:pt x="6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1" y="22"/>
                      <a:pt x="11" y="22"/>
                      <a:pt x="11" y="23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6"/>
                      <a:pt x="11" y="26"/>
                      <a:pt x="11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6" y="26"/>
                      <a:pt x="6" y="26"/>
                    </a:cubicBezTo>
                    <a:lnTo>
                      <a:pt x="6" y="23"/>
                    </a:lnTo>
                    <a:close/>
                    <a:moveTo>
                      <a:pt x="7" y="30"/>
                    </a:moveTo>
                    <a:cubicBezTo>
                      <a:pt x="7" y="30"/>
                      <a:pt x="7" y="30"/>
                      <a:pt x="7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2" y="29"/>
                      <a:pt x="12" y="29"/>
                      <a:pt x="12" y="30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3"/>
                      <a:pt x="12" y="33"/>
                      <a:pt x="12" y="33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7" y="34"/>
                      <a:pt x="7" y="34"/>
                      <a:pt x="7" y="33"/>
                    </a:cubicBezTo>
                    <a:lnTo>
                      <a:pt x="7" y="30"/>
                    </a:lnTo>
                    <a:close/>
                    <a:moveTo>
                      <a:pt x="13" y="40"/>
                    </a:moveTo>
                    <a:cubicBezTo>
                      <a:pt x="9" y="41"/>
                      <a:pt x="9" y="41"/>
                      <a:pt x="9" y="41"/>
                    </a:cubicBezTo>
                    <a:cubicBezTo>
                      <a:pt x="8" y="41"/>
                      <a:pt x="8" y="41"/>
                      <a:pt x="8" y="40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7" y="37"/>
                      <a:pt x="8" y="37"/>
                      <a:pt x="8" y="37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3" y="36"/>
                      <a:pt x="13" y="36"/>
                      <a:pt x="13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40"/>
                      <a:pt x="13" y="40"/>
                      <a:pt x="13" y="40"/>
                    </a:cubicBezTo>
                    <a:close/>
                    <a:moveTo>
                      <a:pt x="13" y="22"/>
                    </a:moveTo>
                    <a:cubicBezTo>
                      <a:pt x="13" y="22"/>
                      <a:pt x="13" y="21"/>
                      <a:pt x="14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9" y="21"/>
                      <a:pt x="19" y="22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5"/>
                      <a:pt x="19" y="25"/>
                      <a:pt x="18" y="25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3" y="25"/>
                      <a:pt x="13" y="25"/>
                    </a:cubicBezTo>
                    <a:lnTo>
                      <a:pt x="13" y="22"/>
                    </a:lnTo>
                    <a:close/>
                    <a:moveTo>
                      <a:pt x="14" y="30"/>
                    </a:moveTo>
                    <a:cubicBezTo>
                      <a:pt x="14" y="29"/>
                      <a:pt x="14" y="29"/>
                      <a:pt x="15" y="29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8"/>
                      <a:pt x="20" y="28"/>
                      <a:pt x="20" y="29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2"/>
                      <a:pt x="20" y="32"/>
                      <a:pt x="19" y="32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4" y="33"/>
                      <a:pt x="14" y="32"/>
                    </a:cubicBezTo>
                    <a:lnTo>
                      <a:pt x="14" y="30"/>
                    </a:lnTo>
                    <a:close/>
                    <a:moveTo>
                      <a:pt x="20" y="40"/>
                    </a:move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5" y="40"/>
                      <a:pt x="15" y="39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6"/>
                      <a:pt x="15" y="36"/>
                      <a:pt x="16" y="36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5"/>
                      <a:pt x="20" y="35"/>
                      <a:pt x="21" y="36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1" y="39"/>
                      <a:pt x="21" y="39"/>
                      <a:pt x="20" y="40"/>
                    </a:cubicBezTo>
                    <a:close/>
                    <a:moveTo>
                      <a:pt x="20" y="21"/>
                    </a:moveTo>
                    <a:cubicBezTo>
                      <a:pt x="20" y="21"/>
                      <a:pt x="21" y="21"/>
                      <a:pt x="21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6" y="20"/>
                      <a:pt x="26" y="21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1" y="25"/>
                      <a:pt x="21" y="24"/>
                      <a:pt x="21" y="24"/>
                    </a:cubicBezTo>
                    <a:lnTo>
                      <a:pt x="20" y="21"/>
                    </a:lnTo>
                    <a:close/>
                    <a:moveTo>
                      <a:pt x="21" y="29"/>
                    </a:moveTo>
                    <a:cubicBezTo>
                      <a:pt x="21" y="28"/>
                      <a:pt x="22" y="28"/>
                      <a:pt x="22" y="28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7" y="27"/>
                      <a:pt x="27" y="28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31"/>
                      <a:pt x="27" y="31"/>
                      <a:pt x="26" y="31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2" y="32"/>
                      <a:pt x="22" y="32"/>
                      <a:pt x="22" y="31"/>
                    </a:cubicBezTo>
                    <a:lnTo>
                      <a:pt x="21" y="29"/>
                    </a:lnTo>
                    <a:close/>
                    <a:moveTo>
                      <a:pt x="27" y="39"/>
                    </a:move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2" y="38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5"/>
                      <a:pt x="22" y="35"/>
                      <a:pt x="23" y="35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8" y="35"/>
                      <a:pt x="28" y="35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8"/>
                      <a:pt x="28" y="38"/>
                      <a:pt x="27" y="39"/>
                    </a:cubicBezTo>
                    <a:close/>
                    <a:moveTo>
                      <a:pt x="28" y="20"/>
                    </a:moveTo>
                    <a:cubicBezTo>
                      <a:pt x="28" y="20"/>
                      <a:pt x="28" y="20"/>
                      <a:pt x="28" y="20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3" y="19"/>
                      <a:pt x="33" y="19"/>
                      <a:pt x="33" y="2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3"/>
                      <a:pt x="33" y="23"/>
                      <a:pt x="33" y="23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8" y="24"/>
                      <a:pt x="28" y="24"/>
                      <a:pt x="28" y="23"/>
                    </a:cubicBezTo>
                    <a:lnTo>
                      <a:pt x="28" y="20"/>
                    </a:lnTo>
                    <a:close/>
                    <a:moveTo>
                      <a:pt x="29" y="28"/>
                    </a:moveTo>
                    <a:cubicBezTo>
                      <a:pt x="28" y="27"/>
                      <a:pt x="29" y="27"/>
                      <a:pt x="29" y="27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6"/>
                      <a:pt x="34" y="26"/>
                      <a:pt x="34" y="27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30"/>
                      <a:pt x="34" y="30"/>
                      <a:pt x="34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29" y="31"/>
                      <a:pt x="29" y="31"/>
                      <a:pt x="29" y="30"/>
                    </a:cubicBezTo>
                    <a:lnTo>
                      <a:pt x="29" y="28"/>
                    </a:lnTo>
                    <a:close/>
                    <a:moveTo>
                      <a:pt x="35" y="38"/>
                    </a:moveTo>
                    <a:cubicBezTo>
                      <a:pt x="31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4"/>
                      <a:pt x="30" y="34"/>
                      <a:pt x="30" y="34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5" y="33"/>
                      <a:pt x="35" y="34"/>
                      <a:pt x="35" y="34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6" y="37"/>
                      <a:pt x="35" y="38"/>
                      <a:pt x="35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34" name="任意多边形: 形状 45"/>
              <p:cNvSpPr/>
              <p:nvPr/>
            </p:nvSpPr>
            <p:spPr bwMode="auto">
              <a:xfrm>
                <a:off x="4822" y="1632"/>
                <a:ext cx="21" cy="22"/>
              </a:xfrm>
              <a:custGeom>
                <a:avLst/>
                <a:gdLst>
                  <a:gd name="T0" fmla="*/ 9 w 11"/>
                  <a:gd name="T1" fmla="*/ 3 h 11"/>
                  <a:gd name="T2" fmla="*/ 7 w 11"/>
                  <a:gd name="T3" fmla="*/ 4 h 11"/>
                  <a:gd name="T4" fmla="*/ 7 w 11"/>
                  <a:gd name="T5" fmla="*/ 1 h 11"/>
                  <a:gd name="T6" fmla="*/ 5 w 11"/>
                  <a:gd name="T7" fmla="*/ 0 h 11"/>
                  <a:gd name="T8" fmla="*/ 4 w 11"/>
                  <a:gd name="T9" fmla="*/ 2 h 11"/>
                  <a:gd name="T10" fmla="*/ 4 w 11"/>
                  <a:gd name="T11" fmla="*/ 4 h 11"/>
                  <a:gd name="T12" fmla="*/ 2 w 11"/>
                  <a:gd name="T13" fmla="*/ 4 h 11"/>
                  <a:gd name="T14" fmla="*/ 1 w 11"/>
                  <a:gd name="T15" fmla="*/ 6 h 11"/>
                  <a:gd name="T16" fmla="*/ 2 w 11"/>
                  <a:gd name="T17" fmla="*/ 7 h 11"/>
                  <a:gd name="T18" fmla="*/ 5 w 11"/>
                  <a:gd name="T19" fmla="*/ 7 h 11"/>
                  <a:gd name="T20" fmla="*/ 5 w 11"/>
                  <a:gd name="T21" fmla="*/ 9 h 11"/>
                  <a:gd name="T22" fmla="*/ 7 w 11"/>
                  <a:gd name="T23" fmla="*/ 11 h 11"/>
                  <a:gd name="T24" fmla="*/ 8 w 11"/>
                  <a:gd name="T25" fmla="*/ 9 h 11"/>
                  <a:gd name="T26" fmla="*/ 8 w 11"/>
                  <a:gd name="T27" fmla="*/ 7 h 11"/>
                  <a:gd name="T28" fmla="*/ 10 w 11"/>
                  <a:gd name="T29" fmla="*/ 6 h 11"/>
                  <a:gd name="T30" fmla="*/ 11 w 11"/>
                  <a:gd name="T31" fmla="*/ 5 h 11"/>
                  <a:gd name="T32" fmla="*/ 9 w 11"/>
                  <a:gd name="T3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1">
                    <a:moveTo>
                      <a:pt x="9" y="3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4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5"/>
                      <a:pt x="1" y="6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6" y="11"/>
                      <a:pt x="7" y="11"/>
                    </a:cubicBezTo>
                    <a:cubicBezTo>
                      <a:pt x="7" y="11"/>
                      <a:pt x="8" y="10"/>
                      <a:pt x="8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6"/>
                      <a:pt x="11" y="6"/>
                      <a:pt x="11" y="5"/>
                    </a:cubicBezTo>
                    <a:cubicBezTo>
                      <a:pt x="11" y="4"/>
                      <a:pt x="10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35" name="任意多边形: 形状 46"/>
              <p:cNvSpPr/>
              <p:nvPr/>
            </p:nvSpPr>
            <p:spPr bwMode="auto">
              <a:xfrm>
                <a:off x="4847" y="1636"/>
                <a:ext cx="21" cy="8"/>
              </a:xfrm>
              <a:custGeom>
                <a:avLst/>
                <a:gdLst>
                  <a:gd name="T0" fmla="*/ 9 w 11"/>
                  <a:gd name="T1" fmla="*/ 0 h 4"/>
                  <a:gd name="T2" fmla="*/ 1 w 11"/>
                  <a:gd name="T3" fmla="*/ 1 h 4"/>
                  <a:gd name="T4" fmla="*/ 0 w 11"/>
                  <a:gd name="T5" fmla="*/ 2 h 4"/>
                  <a:gd name="T6" fmla="*/ 2 w 11"/>
                  <a:gd name="T7" fmla="*/ 4 h 4"/>
                  <a:gd name="T8" fmla="*/ 9 w 11"/>
                  <a:gd name="T9" fmla="*/ 3 h 4"/>
                  <a:gd name="T10" fmla="*/ 11 w 11"/>
                  <a:gd name="T11" fmla="*/ 1 h 4"/>
                  <a:gd name="T12" fmla="*/ 9 w 1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4">
                    <a:moveTo>
                      <a:pt x="9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2"/>
                      <a:pt x="11" y="1"/>
                    </a:cubicBezTo>
                    <a:cubicBezTo>
                      <a:pt x="11" y="0"/>
                      <a:pt x="10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36" name="任意多边形: 形状 47"/>
              <p:cNvSpPr/>
              <p:nvPr/>
            </p:nvSpPr>
            <p:spPr bwMode="auto">
              <a:xfrm>
                <a:off x="4434" y="1270"/>
                <a:ext cx="39" cy="61"/>
              </a:xfrm>
              <a:custGeom>
                <a:avLst/>
                <a:gdLst>
                  <a:gd name="T0" fmla="*/ 15 w 20"/>
                  <a:gd name="T1" fmla="*/ 0 h 31"/>
                  <a:gd name="T2" fmla="*/ 5 w 20"/>
                  <a:gd name="T3" fmla="*/ 0 h 31"/>
                  <a:gd name="T4" fmla="*/ 0 w 20"/>
                  <a:gd name="T5" fmla="*/ 5 h 31"/>
                  <a:gd name="T6" fmla="*/ 0 w 20"/>
                  <a:gd name="T7" fmla="*/ 26 h 31"/>
                  <a:gd name="T8" fmla="*/ 5 w 20"/>
                  <a:gd name="T9" fmla="*/ 31 h 31"/>
                  <a:gd name="T10" fmla="*/ 15 w 20"/>
                  <a:gd name="T11" fmla="*/ 30 h 31"/>
                  <a:gd name="T12" fmla="*/ 20 w 20"/>
                  <a:gd name="T13" fmla="*/ 26 h 31"/>
                  <a:gd name="T14" fmla="*/ 19 w 20"/>
                  <a:gd name="T15" fmla="*/ 5 h 31"/>
                  <a:gd name="T16" fmla="*/ 15 w 20"/>
                  <a:gd name="T17" fmla="*/ 0 h 31"/>
                  <a:gd name="T18" fmla="*/ 18 w 20"/>
                  <a:gd name="T19" fmla="*/ 26 h 31"/>
                  <a:gd name="T20" fmla="*/ 15 w 20"/>
                  <a:gd name="T21" fmla="*/ 28 h 31"/>
                  <a:gd name="T22" fmla="*/ 5 w 20"/>
                  <a:gd name="T23" fmla="*/ 29 h 31"/>
                  <a:gd name="T24" fmla="*/ 3 w 20"/>
                  <a:gd name="T25" fmla="*/ 26 h 31"/>
                  <a:gd name="T26" fmla="*/ 2 w 20"/>
                  <a:gd name="T27" fmla="*/ 5 h 31"/>
                  <a:gd name="T28" fmla="*/ 5 w 20"/>
                  <a:gd name="T29" fmla="*/ 2 h 31"/>
                  <a:gd name="T30" fmla="*/ 15 w 20"/>
                  <a:gd name="T31" fmla="*/ 2 h 31"/>
                  <a:gd name="T32" fmla="*/ 17 w 20"/>
                  <a:gd name="T33" fmla="*/ 5 h 31"/>
                  <a:gd name="T34" fmla="*/ 18 w 20"/>
                  <a:gd name="T35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31">
                    <a:moveTo>
                      <a:pt x="1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9"/>
                      <a:pt x="3" y="31"/>
                      <a:pt x="5" y="31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8" y="30"/>
                      <a:pt x="20" y="28"/>
                      <a:pt x="20" y="2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2"/>
                      <a:pt x="17" y="0"/>
                      <a:pt x="15" y="0"/>
                    </a:cubicBezTo>
                    <a:close/>
                    <a:moveTo>
                      <a:pt x="18" y="26"/>
                    </a:moveTo>
                    <a:cubicBezTo>
                      <a:pt x="18" y="27"/>
                      <a:pt x="17" y="28"/>
                      <a:pt x="15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4" y="29"/>
                      <a:pt x="3" y="28"/>
                      <a:pt x="3" y="2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3" y="2"/>
                      <a:pt x="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2"/>
                      <a:pt x="17" y="3"/>
                      <a:pt x="17" y="5"/>
                    </a:cubicBezTo>
                    <a:lnTo>
                      <a:pt x="18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37" name="任意多边形: 形状 48"/>
              <p:cNvSpPr/>
              <p:nvPr/>
            </p:nvSpPr>
            <p:spPr bwMode="auto">
              <a:xfrm>
                <a:off x="4450" y="1315"/>
                <a:ext cx="8" cy="8"/>
              </a:xfrm>
              <a:custGeom>
                <a:avLst/>
                <a:gdLst>
                  <a:gd name="T0" fmla="*/ 3 w 4"/>
                  <a:gd name="T1" fmla="*/ 0 h 4"/>
                  <a:gd name="T2" fmla="*/ 1 w 4"/>
                  <a:gd name="T3" fmla="*/ 0 h 4"/>
                  <a:gd name="T4" fmla="*/ 0 w 4"/>
                  <a:gd name="T5" fmla="*/ 1 h 4"/>
                  <a:gd name="T6" fmla="*/ 0 w 4"/>
                  <a:gd name="T7" fmla="*/ 3 h 4"/>
                  <a:gd name="T8" fmla="*/ 1 w 4"/>
                  <a:gd name="T9" fmla="*/ 4 h 4"/>
                  <a:gd name="T10" fmla="*/ 3 w 4"/>
                  <a:gd name="T11" fmla="*/ 4 h 4"/>
                  <a:gd name="T12" fmla="*/ 4 w 4"/>
                  <a:gd name="T13" fmla="*/ 3 h 4"/>
                  <a:gd name="T14" fmla="*/ 4 w 4"/>
                  <a:gd name="T15" fmla="*/ 1 h 4"/>
                  <a:gd name="T16" fmla="*/ 3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38" name="任意多边形: 形状 49"/>
              <p:cNvSpPr/>
              <p:nvPr/>
            </p:nvSpPr>
            <p:spPr bwMode="auto">
              <a:xfrm>
                <a:off x="4440" y="1278"/>
                <a:ext cx="28" cy="35"/>
              </a:xfrm>
              <a:custGeom>
                <a:avLst/>
                <a:gdLst>
                  <a:gd name="T0" fmla="*/ 12 w 14"/>
                  <a:gd name="T1" fmla="*/ 0 h 18"/>
                  <a:gd name="T2" fmla="*/ 1 w 14"/>
                  <a:gd name="T3" fmla="*/ 0 h 18"/>
                  <a:gd name="T4" fmla="*/ 0 w 14"/>
                  <a:gd name="T5" fmla="*/ 1 h 18"/>
                  <a:gd name="T6" fmla="*/ 1 w 14"/>
                  <a:gd name="T7" fmla="*/ 17 h 18"/>
                  <a:gd name="T8" fmla="*/ 1 w 14"/>
                  <a:gd name="T9" fmla="*/ 18 h 18"/>
                  <a:gd name="T10" fmla="*/ 13 w 14"/>
                  <a:gd name="T11" fmla="*/ 18 h 18"/>
                  <a:gd name="T12" fmla="*/ 14 w 14"/>
                  <a:gd name="T13" fmla="*/ 17 h 18"/>
                  <a:gd name="T14" fmla="*/ 13 w 14"/>
                  <a:gd name="T15" fmla="*/ 1 h 18"/>
                  <a:gd name="T16" fmla="*/ 12 w 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1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4" y="17"/>
                      <a:pt x="14" y="1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39" name="任意多边形: 形状 50"/>
              <p:cNvSpPr/>
              <p:nvPr/>
            </p:nvSpPr>
            <p:spPr bwMode="auto">
              <a:xfrm>
                <a:off x="4344" y="918"/>
                <a:ext cx="55" cy="67"/>
              </a:xfrm>
              <a:custGeom>
                <a:avLst/>
                <a:gdLst>
                  <a:gd name="T0" fmla="*/ 24 w 28"/>
                  <a:gd name="T1" fmla="*/ 5 h 34"/>
                  <a:gd name="T2" fmla="*/ 15 w 28"/>
                  <a:gd name="T3" fmla="*/ 1 h 34"/>
                  <a:gd name="T4" fmla="*/ 9 w 28"/>
                  <a:gd name="T5" fmla="*/ 4 h 34"/>
                  <a:gd name="T6" fmla="*/ 1 w 28"/>
                  <a:gd name="T7" fmla="*/ 23 h 34"/>
                  <a:gd name="T8" fmla="*/ 3 w 28"/>
                  <a:gd name="T9" fmla="*/ 29 h 34"/>
                  <a:gd name="T10" fmla="*/ 12 w 28"/>
                  <a:gd name="T11" fmla="*/ 33 h 34"/>
                  <a:gd name="T12" fmla="*/ 19 w 28"/>
                  <a:gd name="T13" fmla="*/ 31 h 34"/>
                  <a:gd name="T14" fmla="*/ 27 w 28"/>
                  <a:gd name="T15" fmla="*/ 11 h 34"/>
                  <a:gd name="T16" fmla="*/ 24 w 28"/>
                  <a:gd name="T17" fmla="*/ 5 h 34"/>
                  <a:gd name="T18" fmla="*/ 17 w 28"/>
                  <a:gd name="T19" fmla="*/ 30 h 34"/>
                  <a:gd name="T20" fmla="*/ 13 w 28"/>
                  <a:gd name="T21" fmla="*/ 31 h 34"/>
                  <a:gd name="T22" fmla="*/ 4 w 28"/>
                  <a:gd name="T23" fmla="*/ 27 h 34"/>
                  <a:gd name="T24" fmla="*/ 3 w 28"/>
                  <a:gd name="T25" fmla="*/ 24 h 34"/>
                  <a:gd name="T26" fmla="*/ 11 w 28"/>
                  <a:gd name="T27" fmla="*/ 5 h 34"/>
                  <a:gd name="T28" fmla="*/ 14 w 28"/>
                  <a:gd name="T29" fmla="*/ 3 h 34"/>
                  <a:gd name="T30" fmla="*/ 24 w 28"/>
                  <a:gd name="T31" fmla="*/ 7 h 34"/>
                  <a:gd name="T32" fmla="*/ 25 w 28"/>
                  <a:gd name="T33" fmla="*/ 11 h 34"/>
                  <a:gd name="T34" fmla="*/ 17 w 28"/>
                  <a:gd name="T35" fmla="*/ 3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" h="34">
                    <a:moveTo>
                      <a:pt x="24" y="5"/>
                    </a:moveTo>
                    <a:cubicBezTo>
                      <a:pt x="15" y="1"/>
                      <a:pt x="15" y="1"/>
                      <a:pt x="15" y="1"/>
                    </a:cubicBezTo>
                    <a:cubicBezTo>
                      <a:pt x="13" y="0"/>
                      <a:pt x="10" y="1"/>
                      <a:pt x="9" y="4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25"/>
                      <a:pt x="1" y="28"/>
                      <a:pt x="3" y="29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5" y="34"/>
                      <a:pt x="18" y="33"/>
                      <a:pt x="19" y="3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8" y="9"/>
                      <a:pt x="27" y="6"/>
                      <a:pt x="24" y="5"/>
                    </a:cubicBezTo>
                    <a:close/>
                    <a:moveTo>
                      <a:pt x="17" y="30"/>
                    </a:moveTo>
                    <a:cubicBezTo>
                      <a:pt x="16" y="31"/>
                      <a:pt x="15" y="32"/>
                      <a:pt x="13" y="31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3" y="27"/>
                      <a:pt x="2" y="25"/>
                      <a:pt x="3" y="2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3"/>
                      <a:pt x="13" y="3"/>
                      <a:pt x="14" y="3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8"/>
                      <a:pt x="26" y="9"/>
                      <a:pt x="25" y="11"/>
                    </a:cubicBezTo>
                    <a:lnTo>
                      <a:pt x="17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40" name="任意多边形: 形状 51"/>
              <p:cNvSpPr/>
              <p:nvPr/>
            </p:nvSpPr>
            <p:spPr bwMode="auto">
              <a:xfrm>
                <a:off x="4360" y="965"/>
                <a:ext cx="8" cy="8"/>
              </a:xfrm>
              <a:custGeom>
                <a:avLst/>
                <a:gdLst>
                  <a:gd name="T0" fmla="*/ 4 w 4"/>
                  <a:gd name="T1" fmla="*/ 1 h 4"/>
                  <a:gd name="T2" fmla="*/ 2 w 4"/>
                  <a:gd name="T3" fmla="*/ 0 h 4"/>
                  <a:gd name="T4" fmla="*/ 1 w 4"/>
                  <a:gd name="T5" fmla="*/ 1 h 4"/>
                  <a:gd name="T6" fmla="*/ 0 w 4"/>
                  <a:gd name="T7" fmla="*/ 2 h 4"/>
                  <a:gd name="T8" fmla="*/ 0 w 4"/>
                  <a:gd name="T9" fmla="*/ 3 h 4"/>
                  <a:gd name="T10" fmla="*/ 2 w 4"/>
                  <a:gd name="T11" fmla="*/ 4 h 4"/>
                  <a:gd name="T12" fmla="*/ 3 w 4"/>
                  <a:gd name="T13" fmla="*/ 4 h 4"/>
                  <a:gd name="T14" fmla="*/ 4 w 4"/>
                  <a:gd name="T15" fmla="*/ 2 h 4"/>
                  <a:gd name="T16" fmla="*/ 4 w 4"/>
                  <a:gd name="T1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41" name="任意多边形: 形状 52"/>
              <p:cNvSpPr/>
              <p:nvPr/>
            </p:nvSpPr>
            <p:spPr bwMode="auto">
              <a:xfrm>
                <a:off x="4354" y="928"/>
                <a:ext cx="37" cy="41"/>
              </a:xfrm>
              <a:custGeom>
                <a:avLst/>
                <a:gdLst>
                  <a:gd name="T0" fmla="*/ 18 w 19"/>
                  <a:gd name="T1" fmla="*/ 4 h 21"/>
                  <a:gd name="T2" fmla="*/ 8 w 19"/>
                  <a:gd name="T3" fmla="*/ 0 h 21"/>
                  <a:gd name="T4" fmla="*/ 7 w 19"/>
                  <a:gd name="T5" fmla="*/ 0 h 21"/>
                  <a:gd name="T6" fmla="*/ 1 w 19"/>
                  <a:gd name="T7" fmla="*/ 15 h 21"/>
                  <a:gd name="T8" fmla="*/ 1 w 19"/>
                  <a:gd name="T9" fmla="*/ 16 h 21"/>
                  <a:gd name="T10" fmla="*/ 11 w 19"/>
                  <a:gd name="T11" fmla="*/ 20 h 21"/>
                  <a:gd name="T12" fmla="*/ 12 w 19"/>
                  <a:gd name="T13" fmla="*/ 20 h 21"/>
                  <a:gd name="T14" fmla="*/ 19 w 19"/>
                  <a:gd name="T15" fmla="*/ 5 h 21"/>
                  <a:gd name="T16" fmla="*/ 18 w 19"/>
                  <a:gd name="T17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21">
                    <a:moveTo>
                      <a:pt x="18" y="4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1" y="16"/>
                      <a:pt x="1" y="16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21"/>
                      <a:pt x="12" y="20"/>
                      <a:pt x="12" y="20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4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42" name="任意多边形: 形状 53"/>
              <p:cNvSpPr/>
              <p:nvPr/>
            </p:nvSpPr>
            <p:spPr bwMode="auto">
              <a:xfrm>
                <a:off x="3701" y="2751"/>
                <a:ext cx="94" cy="127"/>
              </a:xfrm>
              <a:custGeom>
                <a:avLst/>
                <a:gdLst>
                  <a:gd name="T0" fmla="*/ 34 w 48"/>
                  <a:gd name="T1" fmla="*/ 20 h 65"/>
                  <a:gd name="T2" fmla="*/ 41 w 48"/>
                  <a:gd name="T3" fmla="*/ 11 h 65"/>
                  <a:gd name="T4" fmla="*/ 32 w 48"/>
                  <a:gd name="T5" fmla="*/ 0 h 65"/>
                  <a:gd name="T6" fmla="*/ 16 w 48"/>
                  <a:gd name="T7" fmla="*/ 0 h 65"/>
                  <a:gd name="T8" fmla="*/ 7 w 48"/>
                  <a:gd name="T9" fmla="*/ 11 h 65"/>
                  <a:gd name="T10" fmla="*/ 14 w 48"/>
                  <a:gd name="T11" fmla="*/ 19 h 65"/>
                  <a:gd name="T12" fmla="*/ 0 w 48"/>
                  <a:gd name="T13" fmla="*/ 42 h 65"/>
                  <a:gd name="T14" fmla="*/ 24 w 48"/>
                  <a:gd name="T15" fmla="*/ 65 h 65"/>
                  <a:gd name="T16" fmla="*/ 48 w 48"/>
                  <a:gd name="T17" fmla="*/ 41 h 65"/>
                  <a:gd name="T18" fmla="*/ 34 w 48"/>
                  <a:gd name="T19" fmla="*/ 20 h 65"/>
                  <a:gd name="T20" fmla="*/ 29 w 48"/>
                  <a:gd name="T21" fmla="*/ 3 h 65"/>
                  <a:gd name="T22" fmla="*/ 34 w 48"/>
                  <a:gd name="T23" fmla="*/ 11 h 65"/>
                  <a:gd name="T24" fmla="*/ 29 w 48"/>
                  <a:gd name="T25" fmla="*/ 11 h 65"/>
                  <a:gd name="T26" fmla="*/ 29 w 48"/>
                  <a:gd name="T27" fmla="*/ 3 h 65"/>
                  <a:gd name="T28" fmla="*/ 12 w 48"/>
                  <a:gd name="T29" fmla="*/ 11 h 65"/>
                  <a:gd name="T30" fmla="*/ 17 w 48"/>
                  <a:gd name="T31" fmla="*/ 10 h 65"/>
                  <a:gd name="T32" fmla="*/ 18 w 48"/>
                  <a:gd name="T33" fmla="*/ 18 h 65"/>
                  <a:gd name="T34" fmla="*/ 12 w 48"/>
                  <a:gd name="T35" fmla="*/ 11 h 65"/>
                  <a:gd name="T36" fmla="*/ 24 w 48"/>
                  <a:gd name="T37" fmla="*/ 59 h 65"/>
                  <a:gd name="T38" fmla="*/ 6 w 48"/>
                  <a:gd name="T39" fmla="*/ 41 h 65"/>
                  <a:gd name="T40" fmla="*/ 23 w 48"/>
                  <a:gd name="T41" fmla="*/ 24 h 65"/>
                  <a:gd name="T42" fmla="*/ 41 w 48"/>
                  <a:gd name="T43" fmla="*/ 41 h 65"/>
                  <a:gd name="T44" fmla="*/ 24 w 48"/>
                  <a:gd name="T45" fmla="*/ 5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8" h="65">
                    <a:moveTo>
                      <a:pt x="34" y="20"/>
                    </a:moveTo>
                    <a:cubicBezTo>
                      <a:pt x="41" y="11"/>
                      <a:pt x="41" y="11"/>
                      <a:pt x="41" y="1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6" y="23"/>
                      <a:pt x="0" y="32"/>
                      <a:pt x="0" y="42"/>
                    </a:cubicBezTo>
                    <a:cubicBezTo>
                      <a:pt x="0" y="55"/>
                      <a:pt x="11" y="65"/>
                      <a:pt x="24" y="65"/>
                    </a:cubicBezTo>
                    <a:cubicBezTo>
                      <a:pt x="37" y="65"/>
                      <a:pt x="48" y="54"/>
                      <a:pt x="48" y="41"/>
                    </a:cubicBezTo>
                    <a:cubicBezTo>
                      <a:pt x="48" y="31"/>
                      <a:pt x="42" y="23"/>
                      <a:pt x="34" y="20"/>
                    </a:cubicBezTo>
                    <a:close/>
                    <a:moveTo>
                      <a:pt x="29" y="3"/>
                    </a:moveTo>
                    <a:cubicBezTo>
                      <a:pt x="34" y="11"/>
                      <a:pt x="34" y="11"/>
                      <a:pt x="34" y="11"/>
                    </a:cubicBezTo>
                    <a:cubicBezTo>
                      <a:pt x="29" y="11"/>
                      <a:pt x="29" y="11"/>
                      <a:pt x="29" y="11"/>
                    </a:cubicBezTo>
                    <a:lnTo>
                      <a:pt x="29" y="3"/>
                    </a:lnTo>
                    <a:close/>
                    <a:moveTo>
                      <a:pt x="12" y="11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8" y="18"/>
                      <a:pt x="18" y="18"/>
                      <a:pt x="18" y="18"/>
                    </a:cubicBezTo>
                    <a:lnTo>
                      <a:pt x="12" y="11"/>
                    </a:lnTo>
                    <a:close/>
                    <a:moveTo>
                      <a:pt x="24" y="59"/>
                    </a:moveTo>
                    <a:cubicBezTo>
                      <a:pt x="14" y="59"/>
                      <a:pt x="6" y="51"/>
                      <a:pt x="6" y="41"/>
                    </a:cubicBezTo>
                    <a:cubicBezTo>
                      <a:pt x="6" y="32"/>
                      <a:pt x="14" y="24"/>
                      <a:pt x="23" y="24"/>
                    </a:cubicBezTo>
                    <a:cubicBezTo>
                      <a:pt x="33" y="24"/>
                      <a:pt x="41" y="31"/>
                      <a:pt x="41" y="41"/>
                    </a:cubicBezTo>
                    <a:cubicBezTo>
                      <a:pt x="41" y="51"/>
                      <a:pt x="34" y="59"/>
                      <a:pt x="24" y="5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43" name="任意多边形: 形状 54"/>
              <p:cNvSpPr/>
              <p:nvPr/>
            </p:nvSpPr>
            <p:spPr bwMode="auto">
              <a:xfrm>
                <a:off x="4614" y="791"/>
                <a:ext cx="102" cy="215"/>
              </a:xfrm>
              <a:custGeom>
                <a:avLst/>
                <a:gdLst>
                  <a:gd name="T0" fmla="*/ 0 w 52"/>
                  <a:gd name="T1" fmla="*/ 0 h 110"/>
                  <a:gd name="T2" fmla="*/ 2 w 52"/>
                  <a:gd name="T3" fmla="*/ 110 h 110"/>
                  <a:gd name="T4" fmla="*/ 51 w 52"/>
                  <a:gd name="T5" fmla="*/ 54 h 110"/>
                  <a:gd name="T6" fmla="*/ 0 w 52"/>
                  <a:gd name="T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110">
                    <a:moveTo>
                      <a:pt x="0" y="0"/>
                    </a:moveTo>
                    <a:cubicBezTo>
                      <a:pt x="2" y="110"/>
                      <a:pt x="2" y="110"/>
                      <a:pt x="2" y="110"/>
                    </a:cubicBezTo>
                    <a:cubicBezTo>
                      <a:pt x="30" y="107"/>
                      <a:pt x="52" y="83"/>
                      <a:pt x="51" y="54"/>
                    </a:cubicBezTo>
                    <a:cubicBezTo>
                      <a:pt x="51" y="25"/>
                      <a:pt x="28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44" name="任意多边形: 形状 55"/>
              <p:cNvSpPr/>
              <p:nvPr/>
            </p:nvSpPr>
            <p:spPr bwMode="auto">
              <a:xfrm>
                <a:off x="4499" y="791"/>
                <a:ext cx="100" cy="106"/>
              </a:xfrm>
              <a:custGeom>
                <a:avLst/>
                <a:gdLst>
                  <a:gd name="T0" fmla="*/ 51 w 51"/>
                  <a:gd name="T1" fmla="*/ 53 h 54"/>
                  <a:gd name="T2" fmla="*/ 49 w 51"/>
                  <a:gd name="T3" fmla="*/ 0 h 54"/>
                  <a:gd name="T4" fmla="*/ 0 w 51"/>
                  <a:gd name="T5" fmla="*/ 54 h 54"/>
                  <a:gd name="T6" fmla="*/ 51 w 51"/>
                  <a:gd name="T7" fmla="*/ 5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54">
                    <a:moveTo>
                      <a:pt x="51" y="53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22" y="3"/>
                      <a:pt x="1" y="26"/>
                      <a:pt x="0" y="54"/>
                    </a:cubicBezTo>
                    <a:lnTo>
                      <a:pt x="51" y="5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45" name="任意多边形: 形状 56"/>
              <p:cNvSpPr/>
              <p:nvPr/>
            </p:nvSpPr>
            <p:spPr bwMode="auto">
              <a:xfrm>
                <a:off x="4501" y="912"/>
                <a:ext cx="100" cy="94"/>
              </a:xfrm>
              <a:custGeom>
                <a:avLst/>
                <a:gdLst>
                  <a:gd name="T0" fmla="*/ 0 w 51"/>
                  <a:gd name="T1" fmla="*/ 1 h 48"/>
                  <a:gd name="T2" fmla="*/ 51 w 51"/>
                  <a:gd name="T3" fmla="*/ 48 h 48"/>
                  <a:gd name="T4" fmla="*/ 50 w 51"/>
                  <a:gd name="T5" fmla="*/ 0 h 48"/>
                  <a:gd name="T6" fmla="*/ 0 w 51"/>
                  <a:gd name="T7" fmla="*/ 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48">
                    <a:moveTo>
                      <a:pt x="0" y="1"/>
                    </a:moveTo>
                    <a:cubicBezTo>
                      <a:pt x="4" y="27"/>
                      <a:pt x="25" y="46"/>
                      <a:pt x="51" y="48"/>
                    </a:cubicBezTo>
                    <a:cubicBezTo>
                      <a:pt x="50" y="0"/>
                      <a:pt x="50" y="0"/>
                      <a:pt x="5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46" name="任意多边形: 形状 57"/>
              <p:cNvSpPr/>
              <p:nvPr/>
            </p:nvSpPr>
            <p:spPr bwMode="auto">
              <a:xfrm>
                <a:off x="4415" y="1943"/>
                <a:ext cx="37" cy="86"/>
              </a:xfrm>
              <a:custGeom>
                <a:avLst/>
                <a:gdLst>
                  <a:gd name="T0" fmla="*/ 19 w 19"/>
                  <a:gd name="T1" fmla="*/ 38 h 44"/>
                  <a:gd name="T2" fmla="*/ 13 w 19"/>
                  <a:gd name="T3" fmla="*/ 44 h 44"/>
                  <a:gd name="T4" fmla="*/ 7 w 19"/>
                  <a:gd name="T5" fmla="*/ 44 h 44"/>
                  <a:gd name="T6" fmla="*/ 1 w 19"/>
                  <a:gd name="T7" fmla="*/ 38 h 44"/>
                  <a:gd name="T8" fmla="*/ 0 w 19"/>
                  <a:gd name="T9" fmla="*/ 7 h 44"/>
                  <a:gd name="T10" fmla="*/ 6 w 19"/>
                  <a:gd name="T11" fmla="*/ 1 h 44"/>
                  <a:gd name="T12" fmla="*/ 12 w 19"/>
                  <a:gd name="T13" fmla="*/ 1 h 44"/>
                  <a:gd name="T14" fmla="*/ 19 w 19"/>
                  <a:gd name="T15" fmla="*/ 7 h 44"/>
                  <a:gd name="T16" fmla="*/ 19 w 19"/>
                  <a:gd name="T17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44">
                    <a:moveTo>
                      <a:pt x="19" y="38"/>
                    </a:moveTo>
                    <a:cubicBezTo>
                      <a:pt x="19" y="41"/>
                      <a:pt x="17" y="44"/>
                      <a:pt x="13" y="44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4" y="44"/>
                      <a:pt x="1" y="42"/>
                      <a:pt x="1" y="3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6" y="0"/>
                      <a:pt x="19" y="3"/>
                      <a:pt x="19" y="7"/>
                    </a:cubicBezTo>
                    <a:lnTo>
                      <a:pt x="19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47" name="任意多边形: 形状 58"/>
              <p:cNvSpPr/>
              <p:nvPr/>
            </p:nvSpPr>
            <p:spPr bwMode="auto">
              <a:xfrm>
                <a:off x="4466" y="1919"/>
                <a:ext cx="39" cy="110"/>
              </a:xfrm>
              <a:custGeom>
                <a:avLst/>
                <a:gdLst>
                  <a:gd name="T0" fmla="*/ 20 w 20"/>
                  <a:gd name="T1" fmla="*/ 49 h 56"/>
                  <a:gd name="T2" fmla="*/ 14 w 20"/>
                  <a:gd name="T3" fmla="*/ 55 h 56"/>
                  <a:gd name="T4" fmla="*/ 7 w 20"/>
                  <a:gd name="T5" fmla="*/ 56 h 56"/>
                  <a:gd name="T6" fmla="*/ 1 w 20"/>
                  <a:gd name="T7" fmla="*/ 50 h 56"/>
                  <a:gd name="T8" fmla="*/ 0 w 20"/>
                  <a:gd name="T9" fmla="*/ 6 h 56"/>
                  <a:gd name="T10" fmla="*/ 6 w 20"/>
                  <a:gd name="T11" fmla="*/ 0 h 56"/>
                  <a:gd name="T12" fmla="*/ 13 w 20"/>
                  <a:gd name="T13" fmla="*/ 0 h 56"/>
                  <a:gd name="T14" fmla="*/ 19 w 20"/>
                  <a:gd name="T15" fmla="*/ 6 h 56"/>
                  <a:gd name="T16" fmla="*/ 20 w 20"/>
                  <a:gd name="T17" fmla="*/ 4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56">
                    <a:moveTo>
                      <a:pt x="20" y="49"/>
                    </a:moveTo>
                    <a:cubicBezTo>
                      <a:pt x="20" y="53"/>
                      <a:pt x="17" y="55"/>
                      <a:pt x="14" y="55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4" y="56"/>
                      <a:pt x="1" y="53"/>
                      <a:pt x="1" y="5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6" y="0"/>
                      <a:pt x="19" y="2"/>
                      <a:pt x="19" y="6"/>
                    </a:cubicBezTo>
                    <a:lnTo>
                      <a:pt x="20" y="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48" name="任意多边形: 形状 59"/>
              <p:cNvSpPr/>
              <p:nvPr/>
            </p:nvSpPr>
            <p:spPr bwMode="auto">
              <a:xfrm>
                <a:off x="4518" y="1888"/>
                <a:ext cx="40" cy="139"/>
              </a:xfrm>
              <a:custGeom>
                <a:avLst/>
                <a:gdLst>
                  <a:gd name="T0" fmla="*/ 20 w 20"/>
                  <a:gd name="T1" fmla="*/ 65 h 71"/>
                  <a:gd name="T2" fmla="*/ 14 w 20"/>
                  <a:gd name="T3" fmla="*/ 71 h 71"/>
                  <a:gd name="T4" fmla="*/ 7 w 20"/>
                  <a:gd name="T5" fmla="*/ 71 h 71"/>
                  <a:gd name="T6" fmla="*/ 1 w 20"/>
                  <a:gd name="T7" fmla="*/ 65 h 71"/>
                  <a:gd name="T8" fmla="*/ 0 w 20"/>
                  <a:gd name="T9" fmla="*/ 6 h 71"/>
                  <a:gd name="T10" fmla="*/ 6 w 20"/>
                  <a:gd name="T11" fmla="*/ 0 h 71"/>
                  <a:gd name="T12" fmla="*/ 12 w 20"/>
                  <a:gd name="T13" fmla="*/ 0 h 71"/>
                  <a:gd name="T14" fmla="*/ 18 w 20"/>
                  <a:gd name="T15" fmla="*/ 6 h 71"/>
                  <a:gd name="T16" fmla="*/ 20 w 20"/>
                  <a:gd name="T17" fmla="*/ 6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71">
                    <a:moveTo>
                      <a:pt x="20" y="65"/>
                    </a:moveTo>
                    <a:cubicBezTo>
                      <a:pt x="20" y="68"/>
                      <a:pt x="17" y="71"/>
                      <a:pt x="14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4" y="71"/>
                      <a:pt x="1" y="68"/>
                      <a:pt x="1" y="6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0"/>
                      <a:pt x="18" y="2"/>
                      <a:pt x="18" y="6"/>
                    </a:cubicBezTo>
                    <a:lnTo>
                      <a:pt x="20" y="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49" name="任意多边形: 形状 60"/>
              <p:cNvSpPr/>
              <p:nvPr/>
            </p:nvSpPr>
            <p:spPr bwMode="auto">
              <a:xfrm>
                <a:off x="4407" y="2041"/>
                <a:ext cx="209" cy="37"/>
              </a:xfrm>
              <a:custGeom>
                <a:avLst/>
                <a:gdLst>
                  <a:gd name="T0" fmla="*/ 7 w 107"/>
                  <a:gd name="T1" fmla="*/ 19 h 19"/>
                  <a:gd name="T2" fmla="*/ 1 w 107"/>
                  <a:gd name="T3" fmla="*/ 13 h 19"/>
                  <a:gd name="T4" fmla="*/ 0 w 107"/>
                  <a:gd name="T5" fmla="*/ 8 h 19"/>
                  <a:gd name="T6" fmla="*/ 6 w 107"/>
                  <a:gd name="T7" fmla="*/ 2 h 19"/>
                  <a:gd name="T8" fmla="*/ 100 w 107"/>
                  <a:gd name="T9" fmla="*/ 0 h 19"/>
                  <a:gd name="T10" fmla="*/ 106 w 107"/>
                  <a:gd name="T11" fmla="*/ 6 h 19"/>
                  <a:gd name="T12" fmla="*/ 107 w 107"/>
                  <a:gd name="T13" fmla="*/ 11 h 19"/>
                  <a:gd name="T14" fmla="*/ 101 w 107"/>
                  <a:gd name="T15" fmla="*/ 17 h 19"/>
                  <a:gd name="T16" fmla="*/ 7 w 107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19">
                    <a:moveTo>
                      <a:pt x="7" y="19"/>
                    </a:moveTo>
                    <a:cubicBezTo>
                      <a:pt x="3" y="19"/>
                      <a:pt x="1" y="16"/>
                      <a:pt x="1" y="1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2"/>
                      <a:pt x="6" y="2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4" y="0"/>
                      <a:pt x="106" y="2"/>
                      <a:pt x="106" y="6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7" y="14"/>
                      <a:pt x="104" y="17"/>
                      <a:pt x="101" y="17"/>
                    </a:cubicBezTo>
                    <a:lnTo>
                      <a:pt x="7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50" name="任意多边形: 形状 61"/>
              <p:cNvSpPr/>
              <p:nvPr/>
            </p:nvSpPr>
            <p:spPr bwMode="auto">
              <a:xfrm>
                <a:off x="4567" y="1918"/>
                <a:ext cx="39" cy="109"/>
              </a:xfrm>
              <a:custGeom>
                <a:avLst/>
                <a:gdLst>
                  <a:gd name="T0" fmla="*/ 20 w 20"/>
                  <a:gd name="T1" fmla="*/ 49 h 56"/>
                  <a:gd name="T2" fmla="*/ 14 w 20"/>
                  <a:gd name="T3" fmla="*/ 55 h 56"/>
                  <a:gd name="T4" fmla="*/ 7 w 20"/>
                  <a:gd name="T5" fmla="*/ 55 h 56"/>
                  <a:gd name="T6" fmla="*/ 1 w 20"/>
                  <a:gd name="T7" fmla="*/ 50 h 56"/>
                  <a:gd name="T8" fmla="*/ 0 w 20"/>
                  <a:gd name="T9" fmla="*/ 6 h 56"/>
                  <a:gd name="T10" fmla="*/ 6 w 20"/>
                  <a:gd name="T11" fmla="*/ 0 h 56"/>
                  <a:gd name="T12" fmla="*/ 12 w 20"/>
                  <a:gd name="T13" fmla="*/ 0 h 56"/>
                  <a:gd name="T14" fmla="*/ 19 w 20"/>
                  <a:gd name="T15" fmla="*/ 6 h 56"/>
                  <a:gd name="T16" fmla="*/ 20 w 20"/>
                  <a:gd name="T17" fmla="*/ 4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56">
                    <a:moveTo>
                      <a:pt x="20" y="49"/>
                    </a:moveTo>
                    <a:cubicBezTo>
                      <a:pt x="20" y="52"/>
                      <a:pt x="17" y="55"/>
                      <a:pt x="14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4" y="56"/>
                      <a:pt x="1" y="53"/>
                      <a:pt x="1" y="5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6" y="0"/>
                      <a:pt x="19" y="2"/>
                      <a:pt x="19" y="6"/>
                    </a:cubicBezTo>
                    <a:lnTo>
                      <a:pt x="20" y="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51" name="任意多边形: 形状 62"/>
              <p:cNvSpPr/>
              <p:nvPr/>
            </p:nvSpPr>
            <p:spPr bwMode="auto">
              <a:xfrm>
                <a:off x="3936" y="2381"/>
                <a:ext cx="21" cy="49"/>
              </a:xfrm>
              <a:custGeom>
                <a:avLst/>
                <a:gdLst>
                  <a:gd name="T0" fmla="*/ 11 w 11"/>
                  <a:gd name="T1" fmla="*/ 22 h 25"/>
                  <a:gd name="T2" fmla="*/ 8 w 11"/>
                  <a:gd name="T3" fmla="*/ 25 h 25"/>
                  <a:gd name="T4" fmla="*/ 4 w 11"/>
                  <a:gd name="T5" fmla="*/ 25 h 25"/>
                  <a:gd name="T6" fmla="*/ 0 w 11"/>
                  <a:gd name="T7" fmla="*/ 22 h 25"/>
                  <a:gd name="T8" fmla="*/ 0 w 11"/>
                  <a:gd name="T9" fmla="*/ 4 h 25"/>
                  <a:gd name="T10" fmla="*/ 3 w 11"/>
                  <a:gd name="T11" fmla="*/ 0 h 25"/>
                  <a:gd name="T12" fmla="*/ 7 w 11"/>
                  <a:gd name="T13" fmla="*/ 0 h 25"/>
                  <a:gd name="T14" fmla="*/ 11 w 11"/>
                  <a:gd name="T15" fmla="*/ 3 h 25"/>
                  <a:gd name="T16" fmla="*/ 11 w 11"/>
                  <a:gd name="T17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5">
                    <a:moveTo>
                      <a:pt x="11" y="22"/>
                    </a:moveTo>
                    <a:cubicBezTo>
                      <a:pt x="11" y="24"/>
                      <a:pt x="9" y="25"/>
                      <a:pt x="8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2" y="25"/>
                      <a:pt x="0" y="24"/>
                      <a:pt x="0" y="2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1" y="1"/>
                      <a:pt x="11" y="3"/>
                    </a:cubicBezTo>
                    <a:lnTo>
                      <a:pt x="11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52" name="任意多边形: 形状 63"/>
              <p:cNvSpPr/>
              <p:nvPr/>
            </p:nvSpPr>
            <p:spPr bwMode="auto">
              <a:xfrm>
                <a:off x="3965" y="2365"/>
                <a:ext cx="22" cy="65"/>
              </a:xfrm>
              <a:custGeom>
                <a:avLst/>
                <a:gdLst>
                  <a:gd name="T0" fmla="*/ 11 w 11"/>
                  <a:gd name="T1" fmla="*/ 29 h 33"/>
                  <a:gd name="T2" fmla="*/ 8 w 11"/>
                  <a:gd name="T3" fmla="*/ 33 h 33"/>
                  <a:gd name="T4" fmla="*/ 4 w 11"/>
                  <a:gd name="T5" fmla="*/ 33 h 33"/>
                  <a:gd name="T6" fmla="*/ 0 w 11"/>
                  <a:gd name="T7" fmla="*/ 29 h 33"/>
                  <a:gd name="T8" fmla="*/ 0 w 11"/>
                  <a:gd name="T9" fmla="*/ 4 h 33"/>
                  <a:gd name="T10" fmla="*/ 3 w 11"/>
                  <a:gd name="T11" fmla="*/ 0 h 33"/>
                  <a:gd name="T12" fmla="*/ 7 w 11"/>
                  <a:gd name="T13" fmla="*/ 0 h 33"/>
                  <a:gd name="T14" fmla="*/ 11 w 11"/>
                  <a:gd name="T15" fmla="*/ 4 h 33"/>
                  <a:gd name="T16" fmla="*/ 11 w 11"/>
                  <a:gd name="T17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3">
                    <a:moveTo>
                      <a:pt x="11" y="29"/>
                    </a:moveTo>
                    <a:cubicBezTo>
                      <a:pt x="11" y="31"/>
                      <a:pt x="10" y="33"/>
                      <a:pt x="8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2" y="33"/>
                      <a:pt x="0" y="31"/>
                      <a:pt x="0" y="2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1"/>
                      <a:pt x="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1" y="2"/>
                      <a:pt x="11" y="4"/>
                    </a:cubicBezTo>
                    <a:lnTo>
                      <a:pt x="11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53" name="任意多边形: 形状 64"/>
              <p:cNvSpPr/>
              <p:nvPr/>
            </p:nvSpPr>
            <p:spPr bwMode="auto">
              <a:xfrm>
                <a:off x="3994" y="2348"/>
                <a:ext cx="24" cy="82"/>
              </a:xfrm>
              <a:custGeom>
                <a:avLst/>
                <a:gdLst>
                  <a:gd name="T0" fmla="*/ 12 w 12"/>
                  <a:gd name="T1" fmla="*/ 38 h 42"/>
                  <a:gd name="T2" fmla="*/ 9 w 12"/>
                  <a:gd name="T3" fmla="*/ 42 h 42"/>
                  <a:gd name="T4" fmla="*/ 5 w 12"/>
                  <a:gd name="T5" fmla="*/ 42 h 42"/>
                  <a:gd name="T6" fmla="*/ 1 w 12"/>
                  <a:gd name="T7" fmla="*/ 38 h 42"/>
                  <a:gd name="T8" fmla="*/ 0 w 12"/>
                  <a:gd name="T9" fmla="*/ 4 h 42"/>
                  <a:gd name="T10" fmla="*/ 4 w 12"/>
                  <a:gd name="T11" fmla="*/ 0 h 42"/>
                  <a:gd name="T12" fmla="*/ 8 w 12"/>
                  <a:gd name="T13" fmla="*/ 0 h 42"/>
                  <a:gd name="T14" fmla="*/ 11 w 12"/>
                  <a:gd name="T15" fmla="*/ 3 h 42"/>
                  <a:gd name="T16" fmla="*/ 12 w 12"/>
                  <a:gd name="T17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2">
                    <a:moveTo>
                      <a:pt x="12" y="38"/>
                    </a:moveTo>
                    <a:cubicBezTo>
                      <a:pt x="12" y="40"/>
                      <a:pt x="11" y="41"/>
                      <a:pt x="9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3" y="42"/>
                      <a:pt x="1" y="40"/>
                      <a:pt x="1" y="3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1" y="1"/>
                      <a:pt x="11" y="3"/>
                    </a:cubicBezTo>
                    <a:lnTo>
                      <a:pt x="12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54" name="任意多边形: 形状 65"/>
              <p:cNvSpPr/>
              <p:nvPr/>
            </p:nvSpPr>
            <p:spPr bwMode="auto">
              <a:xfrm>
                <a:off x="3932" y="2436"/>
                <a:ext cx="121" cy="23"/>
              </a:xfrm>
              <a:custGeom>
                <a:avLst/>
                <a:gdLst>
                  <a:gd name="T0" fmla="*/ 3 w 62"/>
                  <a:gd name="T1" fmla="*/ 12 h 12"/>
                  <a:gd name="T2" fmla="*/ 0 w 62"/>
                  <a:gd name="T3" fmla="*/ 8 h 12"/>
                  <a:gd name="T4" fmla="*/ 0 w 62"/>
                  <a:gd name="T5" fmla="*/ 5 h 12"/>
                  <a:gd name="T6" fmla="*/ 3 w 62"/>
                  <a:gd name="T7" fmla="*/ 2 h 12"/>
                  <a:gd name="T8" fmla="*/ 58 w 62"/>
                  <a:gd name="T9" fmla="*/ 0 h 12"/>
                  <a:gd name="T10" fmla="*/ 61 w 62"/>
                  <a:gd name="T11" fmla="*/ 4 h 12"/>
                  <a:gd name="T12" fmla="*/ 62 w 62"/>
                  <a:gd name="T13" fmla="*/ 7 h 12"/>
                  <a:gd name="T14" fmla="*/ 58 w 62"/>
                  <a:gd name="T15" fmla="*/ 11 h 12"/>
                  <a:gd name="T16" fmla="*/ 3 w 62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12">
                    <a:moveTo>
                      <a:pt x="3" y="12"/>
                    </a:moveTo>
                    <a:cubicBezTo>
                      <a:pt x="1" y="12"/>
                      <a:pt x="0" y="10"/>
                      <a:pt x="0" y="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2"/>
                      <a:pt x="3" y="2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0" y="0"/>
                      <a:pt x="61" y="2"/>
                      <a:pt x="61" y="4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9"/>
                      <a:pt x="60" y="11"/>
                      <a:pt x="58" y="11"/>
                    </a:cubicBezTo>
                    <a:lnTo>
                      <a:pt x="3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55" name="任意多边形: 形状 66"/>
              <p:cNvSpPr/>
              <p:nvPr/>
            </p:nvSpPr>
            <p:spPr bwMode="auto">
              <a:xfrm>
                <a:off x="4024" y="2365"/>
                <a:ext cx="23" cy="63"/>
              </a:xfrm>
              <a:custGeom>
                <a:avLst/>
                <a:gdLst>
                  <a:gd name="T0" fmla="*/ 12 w 12"/>
                  <a:gd name="T1" fmla="*/ 29 h 32"/>
                  <a:gd name="T2" fmla="*/ 8 w 12"/>
                  <a:gd name="T3" fmla="*/ 32 h 32"/>
                  <a:gd name="T4" fmla="*/ 4 w 12"/>
                  <a:gd name="T5" fmla="*/ 32 h 32"/>
                  <a:gd name="T6" fmla="*/ 1 w 12"/>
                  <a:gd name="T7" fmla="*/ 29 h 32"/>
                  <a:gd name="T8" fmla="*/ 0 w 12"/>
                  <a:gd name="T9" fmla="*/ 3 h 32"/>
                  <a:gd name="T10" fmla="*/ 4 w 12"/>
                  <a:gd name="T11" fmla="*/ 0 h 32"/>
                  <a:gd name="T12" fmla="*/ 7 w 12"/>
                  <a:gd name="T13" fmla="*/ 0 h 32"/>
                  <a:gd name="T14" fmla="*/ 11 w 12"/>
                  <a:gd name="T15" fmla="*/ 3 h 32"/>
                  <a:gd name="T16" fmla="*/ 12 w 12"/>
                  <a:gd name="T17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32">
                    <a:moveTo>
                      <a:pt x="12" y="29"/>
                    </a:moveTo>
                    <a:cubicBezTo>
                      <a:pt x="12" y="31"/>
                      <a:pt x="10" y="32"/>
                      <a:pt x="8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2" y="32"/>
                      <a:pt x="1" y="31"/>
                      <a:pt x="1" y="2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1" y="1"/>
                      <a:pt x="11" y="3"/>
                    </a:cubicBezTo>
                    <a:lnTo>
                      <a:pt x="12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56" name="任意多边形: 形状 67"/>
              <p:cNvSpPr/>
              <p:nvPr/>
            </p:nvSpPr>
            <p:spPr bwMode="auto">
              <a:xfrm>
                <a:off x="4235" y="1296"/>
                <a:ext cx="21" cy="41"/>
              </a:xfrm>
              <a:custGeom>
                <a:avLst/>
                <a:gdLst>
                  <a:gd name="T0" fmla="*/ 10 w 11"/>
                  <a:gd name="T1" fmla="*/ 19 h 21"/>
                  <a:gd name="T2" fmla="*/ 6 w 11"/>
                  <a:gd name="T3" fmla="*/ 21 h 21"/>
                  <a:gd name="T4" fmla="*/ 3 w 11"/>
                  <a:gd name="T5" fmla="*/ 21 h 21"/>
                  <a:gd name="T6" fmla="*/ 0 w 11"/>
                  <a:gd name="T7" fmla="*/ 18 h 21"/>
                  <a:gd name="T8" fmla="*/ 1 w 11"/>
                  <a:gd name="T9" fmla="*/ 3 h 21"/>
                  <a:gd name="T10" fmla="*/ 5 w 11"/>
                  <a:gd name="T11" fmla="*/ 0 h 21"/>
                  <a:gd name="T12" fmla="*/ 8 w 11"/>
                  <a:gd name="T13" fmla="*/ 0 h 21"/>
                  <a:gd name="T14" fmla="*/ 11 w 11"/>
                  <a:gd name="T15" fmla="*/ 3 h 21"/>
                  <a:gd name="T16" fmla="*/ 10 w 11"/>
                  <a:gd name="T17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1">
                    <a:moveTo>
                      <a:pt x="10" y="19"/>
                    </a:moveTo>
                    <a:cubicBezTo>
                      <a:pt x="9" y="20"/>
                      <a:pt x="8" y="21"/>
                      <a:pt x="6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2" y="21"/>
                      <a:pt x="0" y="20"/>
                      <a:pt x="0" y="18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1"/>
                      <a:pt x="3" y="0"/>
                      <a:pt x="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11" y="2"/>
                      <a:pt x="11" y="3"/>
                    </a:cubicBezTo>
                    <a:lnTo>
                      <a:pt x="10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57" name="任意多边形: 形状 68"/>
              <p:cNvSpPr/>
              <p:nvPr/>
            </p:nvSpPr>
            <p:spPr bwMode="auto">
              <a:xfrm>
                <a:off x="4260" y="1286"/>
                <a:ext cx="22" cy="53"/>
              </a:xfrm>
              <a:custGeom>
                <a:avLst/>
                <a:gdLst>
                  <a:gd name="T0" fmla="*/ 9 w 11"/>
                  <a:gd name="T1" fmla="*/ 24 h 27"/>
                  <a:gd name="T2" fmla="*/ 6 w 11"/>
                  <a:gd name="T3" fmla="*/ 27 h 27"/>
                  <a:gd name="T4" fmla="*/ 3 w 11"/>
                  <a:gd name="T5" fmla="*/ 27 h 27"/>
                  <a:gd name="T6" fmla="*/ 0 w 11"/>
                  <a:gd name="T7" fmla="*/ 24 h 27"/>
                  <a:gd name="T8" fmla="*/ 2 w 11"/>
                  <a:gd name="T9" fmla="*/ 3 h 27"/>
                  <a:gd name="T10" fmla="*/ 5 w 11"/>
                  <a:gd name="T11" fmla="*/ 0 h 27"/>
                  <a:gd name="T12" fmla="*/ 8 w 11"/>
                  <a:gd name="T13" fmla="*/ 0 h 27"/>
                  <a:gd name="T14" fmla="*/ 11 w 11"/>
                  <a:gd name="T15" fmla="*/ 3 h 27"/>
                  <a:gd name="T16" fmla="*/ 9 w 11"/>
                  <a:gd name="T17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7">
                    <a:moveTo>
                      <a:pt x="9" y="24"/>
                    </a:moveTo>
                    <a:cubicBezTo>
                      <a:pt x="9" y="26"/>
                      <a:pt x="8" y="27"/>
                      <a:pt x="6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5"/>
                      <a:pt x="0" y="2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1"/>
                      <a:pt x="3" y="0"/>
                      <a:pt x="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1" y="2"/>
                      <a:pt x="11" y="3"/>
                    </a:cubicBezTo>
                    <a:lnTo>
                      <a:pt x="9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58" name="任意多边形: 形状 69"/>
              <p:cNvSpPr/>
              <p:nvPr/>
            </p:nvSpPr>
            <p:spPr bwMode="auto">
              <a:xfrm>
                <a:off x="4286" y="1272"/>
                <a:ext cx="21" cy="69"/>
              </a:xfrm>
              <a:custGeom>
                <a:avLst/>
                <a:gdLst>
                  <a:gd name="T0" fmla="*/ 9 w 11"/>
                  <a:gd name="T1" fmla="*/ 32 h 35"/>
                  <a:gd name="T2" fmla="*/ 6 w 11"/>
                  <a:gd name="T3" fmla="*/ 35 h 35"/>
                  <a:gd name="T4" fmla="*/ 3 w 11"/>
                  <a:gd name="T5" fmla="*/ 35 h 35"/>
                  <a:gd name="T6" fmla="*/ 0 w 11"/>
                  <a:gd name="T7" fmla="*/ 32 h 35"/>
                  <a:gd name="T8" fmla="*/ 2 w 11"/>
                  <a:gd name="T9" fmla="*/ 3 h 35"/>
                  <a:gd name="T10" fmla="*/ 5 w 11"/>
                  <a:gd name="T11" fmla="*/ 0 h 35"/>
                  <a:gd name="T12" fmla="*/ 8 w 11"/>
                  <a:gd name="T13" fmla="*/ 0 h 35"/>
                  <a:gd name="T14" fmla="*/ 11 w 11"/>
                  <a:gd name="T15" fmla="*/ 3 h 35"/>
                  <a:gd name="T16" fmla="*/ 9 w 11"/>
                  <a:gd name="T17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5">
                    <a:moveTo>
                      <a:pt x="9" y="32"/>
                    </a:moveTo>
                    <a:cubicBezTo>
                      <a:pt x="9" y="34"/>
                      <a:pt x="8" y="35"/>
                      <a:pt x="6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1" y="35"/>
                      <a:pt x="0" y="33"/>
                      <a:pt x="0" y="3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1" y="2"/>
                      <a:pt x="11" y="3"/>
                    </a:cubicBezTo>
                    <a:lnTo>
                      <a:pt x="9" y="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59" name="任意多边形: 形状 70"/>
              <p:cNvSpPr/>
              <p:nvPr/>
            </p:nvSpPr>
            <p:spPr bwMode="auto">
              <a:xfrm>
                <a:off x="4229" y="1343"/>
                <a:ext cx="102" cy="23"/>
              </a:xfrm>
              <a:custGeom>
                <a:avLst/>
                <a:gdLst>
                  <a:gd name="T0" fmla="*/ 3 w 52"/>
                  <a:gd name="T1" fmla="*/ 9 h 12"/>
                  <a:gd name="T2" fmla="*/ 0 w 52"/>
                  <a:gd name="T3" fmla="*/ 6 h 12"/>
                  <a:gd name="T4" fmla="*/ 1 w 52"/>
                  <a:gd name="T5" fmla="*/ 3 h 12"/>
                  <a:gd name="T6" fmla="*/ 4 w 52"/>
                  <a:gd name="T7" fmla="*/ 1 h 12"/>
                  <a:gd name="T8" fmla="*/ 49 w 52"/>
                  <a:gd name="T9" fmla="*/ 3 h 12"/>
                  <a:gd name="T10" fmla="*/ 52 w 52"/>
                  <a:gd name="T11" fmla="*/ 7 h 12"/>
                  <a:gd name="T12" fmla="*/ 52 w 52"/>
                  <a:gd name="T13" fmla="*/ 9 h 12"/>
                  <a:gd name="T14" fmla="*/ 49 w 52"/>
                  <a:gd name="T15" fmla="*/ 12 h 12"/>
                  <a:gd name="T16" fmla="*/ 3 w 52"/>
                  <a:gd name="T1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12">
                    <a:moveTo>
                      <a:pt x="3" y="9"/>
                    </a:moveTo>
                    <a:cubicBezTo>
                      <a:pt x="2" y="9"/>
                      <a:pt x="0" y="8"/>
                      <a:pt x="0" y="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0"/>
                      <a:pt x="4" y="1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1" y="3"/>
                      <a:pt x="52" y="5"/>
                      <a:pt x="52" y="7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11"/>
                      <a:pt x="50" y="12"/>
                      <a:pt x="49" y="12"/>
                    </a:cubicBez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60" name="任意多边形: 形状 71"/>
              <p:cNvSpPr/>
              <p:nvPr/>
            </p:nvSpPr>
            <p:spPr bwMode="auto">
              <a:xfrm>
                <a:off x="4309" y="1288"/>
                <a:ext cx="22" cy="55"/>
              </a:xfrm>
              <a:custGeom>
                <a:avLst/>
                <a:gdLst>
                  <a:gd name="T0" fmla="*/ 10 w 11"/>
                  <a:gd name="T1" fmla="*/ 25 h 28"/>
                  <a:gd name="T2" fmla="*/ 6 w 11"/>
                  <a:gd name="T3" fmla="*/ 28 h 28"/>
                  <a:gd name="T4" fmla="*/ 3 w 11"/>
                  <a:gd name="T5" fmla="*/ 27 h 28"/>
                  <a:gd name="T6" fmla="*/ 0 w 11"/>
                  <a:gd name="T7" fmla="*/ 24 h 28"/>
                  <a:gd name="T8" fmla="*/ 2 w 11"/>
                  <a:gd name="T9" fmla="*/ 3 h 28"/>
                  <a:gd name="T10" fmla="*/ 5 w 11"/>
                  <a:gd name="T11" fmla="*/ 1 h 28"/>
                  <a:gd name="T12" fmla="*/ 8 w 11"/>
                  <a:gd name="T13" fmla="*/ 1 h 28"/>
                  <a:gd name="T14" fmla="*/ 11 w 11"/>
                  <a:gd name="T15" fmla="*/ 4 h 28"/>
                  <a:gd name="T16" fmla="*/ 10 w 11"/>
                  <a:gd name="T17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8">
                    <a:moveTo>
                      <a:pt x="10" y="25"/>
                    </a:moveTo>
                    <a:cubicBezTo>
                      <a:pt x="9" y="27"/>
                      <a:pt x="8" y="28"/>
                      <a:pt x="6" y="28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2" y="27"/>
                      <a:pt x="0" y="26"/>
                      <a:pt x="0" y="2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3" y="0"/>
                      <a:pt x="5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10" y="1"/>
                      <a:pt x="11" y="2"/>
                      <a:pt x="11" y="4"/>
                    </a:cubicBezTo>
                    <a:lnTo>
                      <a:pt x="10" y="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61" name="任意多边形: 形状 72"/>
              <p:cNvSpPr/>
              <p:nvPr/>
            </p:nvSpPr>
            <p:spPr bwMode="auto">
              <a:xfrm>
                <a:off x="4026" y="1724"/>
                <a:ext cx="50" cy="31"/>
              </a:xfrm>
              <a:custGeom>
                <a:avLst/>
                <a:gdLst>
                  <a:gd name="T0" fmla="*/ 11 w 26"/>
                  <a:gd name="T1" fmla="*/ 16 h 16"/>
                  <a:gd name="T2" fmla="*/ 15 w 26"/>
                  <a:gd name="T3" fmla="*/ 16 h 16"/>
                  <a:gd name="T4" fmla="*/ 23 w 26"/>
                  <a:gd name="T5" fmla="*/ 16 h 16"/>
                  <a:gd name="T6" fmla="*/ 26 w 26"/>
                  <a:gd name="T7" fmla="*/ 2 h 16"/>
                  <a:gd name="T8" fmla="*/ 23 w 26"/>
                  <a:gd name="T9" fmla="*/ 0 h 16"/>
                  <a:gd name="T10" fmla="*/ 15 w 26"/>
                  <a:gd name="T11" fmla="*/ 0 h 16"/>
                  <a:gd name="T12" fmla="*/ 11 w 26"/>
                  <a:gd name="T13" fmla="*/ 0 h 16"/>
                  <a:gd name="T14" fmla="*/ 3 w 26"/>
                  <a:gd name="T15" fmla="*/ 0 h 16"/>
                  <a:gd name="T16" fmla="*/ 0 w 26"/>
                  <a:gd name="T17" fmla="*/ 2 h 16"/>
                  <a:gd name="T18" fmla="*/ 4 w 26"/>
                  <a:gd name="T19" fmla="*/ 16 h 16"/>
                  <a:gd name="T20" fmla="*/ 11 w 26"/>
                  <a:gd name="T2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16">
                    <a:moveTo>
                      <a:pt x="11" y="16"/>
                    </a:moveTo>
                    <a:cubicBezTo>
                      <a:pt x="15" y="16"/>
                      <a:pt x="15" y="16"/>
                      <a:pt x="15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0"/>
                      <a:pt x="23" y="0"/>
                    </a:cubicBezTo>
                    <a:cubicBezTo>
                      <a:pt x="22" y="0"/>
                      <a:pt x="18" y="0"/>
                      <a:pt x="15" y="0"/>
                    </a:cubicBezTo>
                    <a:cubicBezTo>
                      <a:pt x="13" y="0"/>
                      <a:pt x="11" y="0"/>
                      <a:pt x="11" y="0"/>
                    </a:cubicBezTo>
                    <a:cubicBezTo>
                      <a:pt x="8" y="0"/>
                      <a:pt x="4" y="0"/>
                      <a:pt x="3" y="0"/>
                    </a:cubicBezTo>
                    <a:cubicBezTo>
                      <a:pt x="1" y="0"/>
                      <a:pt x="0" y="2"/>
                      <a:pt x="0" y="2"/>
                    </a:cubicBezTo>
                    <a:cubicBezTo>
                      <a:pt x="4" y="16"/>
                      <a:pt x="4" y="16"/>
                      <a:pt x="4" y="16"/>
                    </a:cubicBezTo>
                    <a:lnTo>
                      <a:pt x="11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62" name="任意多边形: 形状 73"/>
              <p:cNvSpPr/>
              <p:nvPr/>
            </p:nvSpPr>
            <p:spPr bwMode="auto">
              <a:xfrm>
                <a:off x="3998" y="1761"/>
                <a:ext cx="110" cy="131"/>
              </a:xfrm>
              <a:custGeom>
                <a:avLst/>
                <a:gdLst>
                  <a:gd name="T0" fmla="*/ 18 w 56"/>
                  <a:gd name="T1" fmla="*/ 1 h 67"/>
                  <a:gd name="T2" fmla="*/ 0 w 56"/>
                  <a:gd name="T3" fmla="*/ 50 h 67"/>
                  <a:gd name="T4" fmla="*/ 39 w 56"/>
                  <a:gd name="T5" fmla="*/ 67 h 67"/>
                  <a:gd name="T6" fmla="*/ 56 w 56"/>
                  <a:gd name="T7" fmla="*/ 30 h 67"/>
                  <a:gd name="T8" fmla="*/ 35 w 56"/>
                  <a:gd name="T9" fmla="*/ 19 h 67"/>
                  <a:gd name="T10" fmla="*/ 34 w 56"/>
                  <a:gd name="T11" fmla="*/ 21 h 67"/>
                  <a:gd name="T12" fmla="*/ 29 w 56"/>
                  <a:gd name="T13" fmla="*/ 20 h 67"/>
                  <a:gd name="T14" fmla="*/ 24 w 56"/>
                  <a:gd name="T15" fmla="*/ 24 h 67"/>
                  <a:gd name="T16" fmla="*/ 29 w 56"/>
                  <a:gd name="T17" fmla="*/ 28 h 67"/>
                  <a:gd name="T18" fmla="*/ 37 w 56"/>
                  <a:gd name="T19" fmla="*/ 36 h 67"/>
                  <a:gd name="T20" fmla="*/ 35 w 56"/>
                  <a:gd name="T21" fmla="*/ 41 h 67"/>
                  <a:gd name="T22" fmla="*/ 30 w 56"/>
                  <a:gd name="T23" fmla="*/ 44 h 67"/>
                  <a:gd name="T24" fmla="*/ 30 w 56"/>
                  <a:gd name="T25" fmla="*/ 47 h 67"/>
                  <a:gd name="T26" fmla="*/ 27 w 56"/>
                  <a:gd name="T27" fmla="*/ 47 h 67"/>
                  <a:gd name="T28" fmla="*/ 26 w 56"/>
                  <a:gd name="T29" fmla="*/ 46 h 67"/>
                  <a:gd name="T30" fmla="*/ 22 w 56"/>
                  <a:gd name="T31" fmla="*/ 44 h 67"/>
                  <a:gd name="T32" fmla="*/ 19 w 56"/>
                  <a:gd name="T33" fmla="*/ 42 h 67"/>
                  <a:gd name="T34" fmla="*/ 20 w 56"/>
                  <a:gd name="T35" fmla="*/ 40 h 67"/>
                  <a:gd name="T36" fmla="*/ 21 w 56"/>
                  <a:gd name="T37" fmla="*/ 40 h 67"/>
                  <a:gd name="T38" fmla="*/ 24 w 56"/>
                  <a:gd name="T39" fmla="*/ 40 h 67"/>
                  <a:gd name="T40" fmla="*/ 29 w 56"/>
                  <a:gd name="T41" fmla="*/ 40 h 67"/>
                  <a:gd name="T42" fmla="*/ 32 w 56"/>
                  <a:gd name="T43" fmla="*/ 38 h 67"/>
                  <a:gd name="T44" fmla="*/ 32 w 56"/>
                  <a:gd name="T45" fmla="*/ 35 h 67"/>
                  <a:gd name="T46" fmla="*/ 29 w 56"/>
                  <a:gd name="T47" fmla="*/ 33 h 67"/>
                  <a:gd name="T48" fmla="*/ 24 w 56"/>
                  <a:gd name="T49" fmla="*/ 31 h 67"/>
                  <a:gd name="T50" fmla="*/ 20 w 56"/>
                  <a:gd name="T51" fmla="*/ 27 h 67"/>
                  <a:gd name="T52" fmla="*/ 21 w 56"/>
                  <a:gd name="T53" fmla="*/ 20 h 67"/>
                  <a:gd name="T54" fmla="*/ 26 w 56"/>
                  <a:gd name="T55" fmla="*/ 15 h 67"/>
                  <a:gd name="T56" fmla="*/ 27 w 56"/>
                  <a:gd name="T57" fmla="*/ 14 h 67"/>
                  <a:gd name="T58" fmla="*/ 31 w 56"/>
                  <a:gd name="T59" fmla="*/ 14 h 67"/>
                  <a:gd name="T60" fmla="*/ 31 w 56"/>
                  <a:gd name="T61" fmla="*/ 17 h 67"/>
                  <a:gd name="T62" fmla="*/ 34 w 56"/>
                  <a:gd name="T63" fmla="*/ 17 h 67"/>
                  <a:gd name="T64" fmla="*/ 35 w 56"/>
                  <a:gd name="T65" fmla="*/ 18 h 67"/>
                  <a:gd name="T66" fmla="*/ 35 w 56"/>
                  <a:gd name="T67" fmla="*/ 1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6" h="67">
                    <a:moveTo>
                      <a:pt x="36" y="0"/>
                    </a:moveTo>
                    <a:cubicBezTo>
                      <a:pt x="18" y="1"/>
                      <a:pt x="18" y="1"/>
                      <a:pt x="18" y="1"/>
                    </a:cubicBezTo>
                    <a:cubicBezTo>
                      <a:pt x="9" y="1"/>
                      <a:pt x="0" y="21"/>
                      <a:pt x="0" y="31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60"/>
                      <a:pt x="8" y="67"/>
                      <a:pt x="17" y="67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9" y="67"/>
                      <a:pt x="56" y="59"/>
                      <a:pt x="56" y="49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20"/>
                      <a:pt x="46" y="0"/>
                      <a:pt x="36" y="0"/>
                    </a:cubicBezTo>
                    <a:close/>
                    <a:moveTo>
                      <a:pt x="35" y="19"/>
                    </a:moveTo>
                    <a:cubicBezTo>
                      <a:pt x="35" y="20"/>
                      <a:pt x="35" y="20"/>
                      <a:pt x="35" y="21"/>
                    </a:cubicBezTo>
                    <a:cubicBezTo>
                      <a:pt x="35" y="21"/>
                      <a:pt x="34" y="21"/>
                      <a:pt x="34" y="21"/>
                    </a:cubicBezTo>
                    <a:cubicBezTo>
                      <a:pt x="34" y="21"/>
                      <a:pt x="33" y="21"/>
                      <a:pt x="32" y="20"/>
                    </a:cubicBezTo>
                    <a:cubicBezTo>
                      <a:pt x="31" y="20"/>
                      <a:pt x="30" y="20"/>
                      <a:pt x="29" y="20"/>
                    </a:cubicBezTo>
                    <a:cubicBezTo>
                      <a:pt x="27" y="20"/>
                      <a:pt x="26" y="21"/>
                      <a:pt x="25" y="21"/>
                    </a:cubicBezTo>
                    <a:cubicBezTo>
                      <a:pt x="25" y="22"/>
                      <a:pt x="24" y="23"/>
                      <a:pt x="24" y="24"/>
                    </a:cubicBezTo>
                    <a:cubicBezTo>
                      <a:pt x="24" y="25"/>
                      <a:pt x="25" y="26"/>
                      <a:pt x="25" y="26"/>
                    </a:cubicBezTo>
                    <a:cubicBezTo>
                      <a:pt x="26" y="27"/>
                      <a:pt x="27" y="28"/>
                      <a:pt x="29" y="28"/>
                    </a:cubicBezTo>
                    <a:cubicBezTo>
                      <a:pt x="32" y="29"/>
                      <a:pt x="33" y="30"/>
                      <a:pt x="35" y="32"/>
                    </a:cubicBezTo>
                    <a:cubicBezTo>
                      <a:pt x="36" y="33"/>
                      <a:pt x="37" y="34"/>
                      <a:pt x="37" y="36"/>
                    </a:cubicBezTo>
                    <a:cubicBezTo>
                      <a:pt x="37" y="37"/>
                      <a:pt x="37" y="38"/>
                      <a:pt x="36" y="39"/>
                    </a:cubicBezTo>
                    <a:cubicBezTo>
                      <a:pt x="36" y="40"/>
                      <a:pt x="35" y="41"/>
                      <a:pt x="35" y="41"/>
                    </a:cubicBezTo>
                    <a:cubicBezTo>
                      <a:pt x="34" y="42"/>
                      <a:pt x="34" y="42"/>
                      <a:pt x="33" y="43"/>
                    </a:cubicBezTo>
                    <a:cubicBezTo>
                      <a:pt x="32" y="43"/>
                      <a:pt x="31" y="43"/>
                      <a:pt x="30" y="44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6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24" y="44"/>
                      <a:pt x="23" y="44"/>
                      <a:pt x="22" y="44"/>
                    </a:cubicBezTo>
                    <a:cubicBezTo>
                      <a:pt x="20" y="43"/>
                      <a:pt x="20" y="43"/>
                      <a:pt x="19" y="43"/>
                    </a:cubicBezTo>
                    <a:cubicBezTo>
                      <a:pt x="19" y="43"/>
                      <a:pt x="19" y="42"/>
                      <a:pt x="19" y="42"/>
                    </a:cubicBezTo>
                    <a:cubicBezTo>
                      <a:pt x="19" y="42"/>
                      <a:pt x="19" y="41"/>
                      <a:pt x="19" y="41"/>
                    </a:cubicBezTo>
                    <a:cubicBezTo>
                      <a:pt x="19" y="40"/>
                      <a:pt x="19" y="40"/>
                      <a:pt x="20" y="40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9"/>
                      <a:pt x="20" y="39"/>
                      <a:pt x="21" y="40"/>
                    </a:cubicBezTo>
                    <a:cubicBezTo>
                      <a:pt x="21" y="40"/>
                      <a:pt x="22" y="40"/>
                      <a:pt x="22" y="40"/>
                    </a:cubicBezTo>
                    <a:cubicBezTo>
                      <a:pt x="23" y="40"/>
                      <a:pt x="23" y="40"/>
                      <a:pt x="24" y="40"/>
                    </a:cubicBezTo>
                    <a:cubicBezTo>
                      <a:pt x="25" y="40"/>
                      <a:pt x="25" y="40"/>
                      <a:pt x="26" y="40"/>
                    </a:cubicBezTo>
                    <a:cubicBezTo>
                      <a:pt x="27" y="40"/>
                      <a:pt x="28" y="40"/>
                      <a:pt x="29" y="40"/>
                    </a:cubicBezTo>
                    <a:cubicBezTo>
                      <a:pt x="29" y="40"/>
                      <a:pt x="30" y="40"/>
                      <a:pt x="30" y="40"/>
                    </a:cubicBezTo>
                    <a:cubicBezTo>
                      <a:pt x="31" y="39"/>
                      <a:pt x="31" y="39"/>
                      <a:pt x="32" y="38"/>
                    </a:cubicBezTo>
                    <a:cubicBezTo>
                      <a:pt x="32" y="38"/>
                      <a:pt x="32" y="37"/>
                      <a:pt x="32" y="37"/>
                    </a:cubicBezTo>
                    <a:cubicBezTo>
                      <a:pt x="32" y="36"/>
                      <a:pt x="32" y="36"/>
                      <a:pt x="32" y="35"/>
                    </a:cubicBezTo>
                    <a:cubicBezTo>
                      <a:pt x="32" y="35"/>
                      <a:pt x="31" y="34"/>
                      <a:pt x="31" y="34"/>
                    </a:cubicBezTo>
                    <a:cubicBezTo>
                      <a:pt x="31" y="34"/>
                      <a:pt x="30" y="33"/>
                      <a:pt x="29" y="33"/>
                    </a:cubicBezTo>
                    <a:cubicBezTo>
                      <a:pt x="29" y="32"/>
                      <a:pt x="28" y="32"/>
                      <a:pt x="27" y="32"/>
                    </a:cubicBezTo>
                    <a:cubicBezTo>
                      <a:pt x="26" y="31"/>
                      <a:pt x="25" y="31"/>
                      <a:pt x="24" y="31"/>
                    </a:cubicBezTo>
                    <a:cubicBezTo>
                      <a:pt x="23" y="30"/>
                      <a:pt x="23" y="30"/>
                      <a:pt x="22" y="29"/>
                    </a:cubicBezTo>
                    <a:cubicBezTo>
                      <a:pt x="21" y="28"/>
                      <a:pt x="21" y="28"/>
                      <a:pt x="20" y="27"/>
                    </a:cubicBezTo>
                    <a:cubicBezTo>
                      <a:pt x="20" y="26"/>
                      <a:pt x="20" y="25"/>
                      <a:pt x="20" y="24"/>
                    </a:cubicBezTo>
                    <a:cubicBezTo>
                      <a:pt x="20" y="22"/>
                      <a:pt x="20" y="21"/>
                      <a:pt x="21" y="20"/>
                    </a:cubicBezTo>
                    <a:cubicBezTo>
                      <a:pt x="22" y="18"/>
                      <a:pt x="24" y="18"/>
                      <a:pt x="26" y="17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4"/>
                      <a:pt x="26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5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7"/>
                      <a:pt x="32" y="17"/>
                      <a:pt x="32" y="17"/>
                    </a:cubicBezTo>
                    <a:cubicBezTo>
                      <a:pt x="33" y="17"/>
                      <a:pt x="33" y="17"/>
                      <a:pt x="34" y="17"/>
                    </a:cubicBezTo>
                    <a:cubicBezTo>
                      <a:pt x="34" y="17"/>
                      <a:pt x="34" y="17"/>
                      <a:pt x="35" y="17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5" y="19"/>
                      <a:pt x="35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63" name="任意多边形: 形状 74"/>
              <p:cNvSpPr/>
              <p:nvPr/>
            </p:nvSpPr>
            <p:spPr bwMode="auto">
              <a:xfrm>
                <a:off x="4071" y="1747"/>
                <a:ext cx="47" cy="36"/>
              </a:xfrm>
              <a:custGeom>
                <a:avLst/>
                <a:gdLst>
                  <a:gd name="T0" fmla="*/ 24 w 24"/>
                  <a:gd name="T1" fmla="*/ 9 h 18"/>
                  <a:gd name="T2" fmla="*/ 1 w 24"/>
                  <a:gd name="T3" fmla="*/ 4 h 18"/>
                  <a:gd name="T4" fmla="*/ 1 w 24"/>
                  <a:gd name="T5" fmla="*/ 4 h 18"/>
                  <a:gd name="T6" fmla="*/ 1 w 24"/>
                  <a:gd name="T7" fmla="*/ 4 h 18"/>
                  <a:gd name="T8" fmla="*/ 1 w 24"/>
                  <a:gd name="T9" fmla="*/ 4 h 18"/>
                  <a:gd name="T10" fmla="*/ 1 w 24"/>
                  <a:gd name="T11" fmla="*/ 5 h 18"/>
                  <a:gd name="T12" fmla="*/ 1 w 24"/>
                  <a:gd name="T13" fmla="*/ 5 h 18"/>
                  <a:gd name="T14" fmla="*/ 19 w 24"/>
                  <a:gd name="T15" fmla="*/ 17 h 18"/>
                  <a:gd name="T16" fmla="*/ 21 w 24"/>
                  <a:gd name="T17" fmla="*/ 16 h 18"/>
                  <a:gd name="T18" fmla="*/ 8 w 24"/>
                  <a:gd name="T19" fmla="*/ 5 h 18"/>
                  <a:gd name="T20" fmla="*/ 22 w 24"/>
                  <a:gd name="T21" fmla="*/ 10 h 18"/>
                  <a:gd name="T22" fmla="*/ 24 w 24"/>
                  <a:gd name="T2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8">
                    <a:moveTo>
                      <a:pt x="24" y="9"/>
                    </a:moveTo>
                    <a:cubicBezTo>
                      <a:pt x="17" y="0"/>
                      <a:pt x="4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5"/>
                    </a:cubicBezTo>
                    <a:cubicBezTo>
                      <a:pt x="14" y="8"/>
                      <a:pt x="18" y="16"/>
                      <a:pt x="19" y="17"/>
                    </a:cubicBezTo>
                    <a:cubicBezTo>
                      <a:pt x="21" y="18"/>
                      <a:pt x="21" y="16"/>
                      <a:pt x="21" y="16"/>
                    </a:cubicBezTo>
                    <a:cubicBezTo>
                      <a:pt x="19" y="10"/>
                      <a:pt x="13" y="7"/>
                      <a:pt x="8" y="5"/>
                    </a:cubicBezTo>
                    <a:cubicBezTo>
                      <a:pt x="16" y="6"/>
                      <a:pt x="21" y="10"/>
                      <a:pt x="22" y="10"/>
                    </a:cubicBezTo>
                    <a:cubicBezTo>
                      <a:pt x="24" y="11"/>
                      <a:pt x="24" y="9"/>
                      <a:pt x="24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64" name="任意多边形: 形状 75"/>
              <p:cNvSpPr/>
              <p:nvPr/>
            </p:nvSpPr>
            <p:spPr bwMode="auto">
              <a:xfrm>
                <a:off x="4436" y="3030"/>
                <a:ext cx="200" cy="168"/>
              </a:xfrm>
              <a:custGeom>
                <a:avLst/>
                <a:gdLst>
                  <a:gd name="T0" fmla="*/ 86 w 102"/>
                  <a:gd name="T1" fmla="*/ 15 h 86"/>
                  <a:gd name="T2" fmla="*/ 86 w 102"/>
                  <a:gd name="T3" fmla="*/ 15 h 86"/>
                  <a:gd name="T4" fmla="*/ 84 w 102"/>
                  <a:gd name="T5" fmla="*/ 12 h 86"/>
                  <a:gd name="T6" fmla="*/ 75 w 102"/>
                  <a:gd name="T7" fmla="*/ 12 h 86"/>
                  <a:gd name="T8" fmla="*/ 73 w 102"/>
                  <a:gd name="T9" fmla="*/ 15 h 86"/>
                  <a:gd name="T10" fmla="*/ 68 w 102"/>
                  <a:gd name="T11" fmla="*/ 15 h 86"/>
                  <a:gd name="T12" fmla="*/ 67 w 102"/>
                  <a:gd name="T13" fmla="*/ 8 h 86"/>
                  <a:gd name="T14" fmla="*/ 55 w 102"/>
                  <a:gd name="T15" fmla="*/ 0 h 86"/>
                  <a:gd name="T16" fmla="*/ 46 w 102"/>
                  <a:gd name="T17" fmla="*/ 0 h 86"/>
                  <a:gd name="T18" fmla="*/ 33 w 102"/>
                  <a:gd name="T19" fmla="*/ 9 h 86"/>
                  <a:gd name="T20" fmla="*/ 33 w 102"/>
                  <a:gd name="T21" fmla="*/ 15 h 86"/>
                  <a:gd name="T22" fmla="*/ 28 w 102"/>
                  <a:gd name="T23" fmla="*/ 16 h 86"/>
                  <a:gd name="T24" fmla="*/ 26 w 102"/>
                  <a:gd name="T25" fmla="*/ 13 h 86"/>
                  <a:gd name="T26" fmla="*/ 17 w 102"/>
                  <a:gd name="T27" fmla="*/ 14 h 86"/>
                  <a:gd name="T28" fmla="*/ 15 w 102"/>
                  <a:gd name="T29" fmla="*/ 16 h 86"/>
                  <a:gd name="T30" fmla="*/ 15 w 102"/>
                  <a:gd name="T31" fmla="*/ 16 h 86"/>
                  <a:gd name="T32" fmla="*/ 0 w 102"/>
                  <a:gd name="T33" fmla="*/ 34 h 86"/>
                  <a:gd name="T34" fmla="*/ 0 w 102"/>
                  <a:gd name="T35" fmla="*/ 68 h 86"/>
                  <a:gd name="T36" fmla="*/ 19 w 102"/>
                  <a:gd name="T37" fmla="*/ 86 h 86"/>
                  <a:gd name="T38" fmla="*/ 84 w 102"/>
                  <a:gd name="T39" fmla="*/ 84 h 86"/>
                  <a:gd name="T40" fmla="*/ 102 w 102"/>
                  <a:gd name="T41" fmla="*/ 66 h 86"/>
                  <a:gd name="T42" fmla="*/ 101 w 102"/>
                  <a:gd name="T43" fmla="*/ 32 h 86"/>
                  <a:gd name="T44" fmla="*/ 86 w 102"/>
                  <a:gd name="T45" fmla="*/ 15 h 86"/>
                  <a:gd name="T46" fmla="*/ 39 w 102"/>
                  <a:gd name="T47" fmla="*/ 9 h 86"/>
                  <a:gd name="T48" fmla="*/ 46 w 102"/>
                  <a:gd name="T49" fmla="*/ 6 h 86"/>
                  <a:gd name="T50" fmla="*/ 55 w 102"/>
                  <a:gd name="T51" fmla="*/ 6 h 86"/>
                  <a:gd name="T52" fmla="*/ 61 w 102"/>
                  <a:gd name="T53" fmla="*/ 9 h 86"/>
                  <a:gd name="T54" fmla="*/ 61 w 102"/>
                  <a:gd name="T55" fmla="*/ 15 h 86"/>
                  <a:gd name="T56" fmla="*/ 40 w 102"/>
                  <a:gd name="T57" fmla="*/ 15 h 86"/>
                  <a:gd name="T58" fmla="*/ 39 w 102"/>
                  <a:gd name="T59" fmla="*/ 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2" h="86">
                    <a:moveTo>
                      <a:pt x="86" y="15"/>
                    </a:moveTo>
                    <a:cubicBezTo>
                      <a:pt x="86" y="15"/>
                      <a:pt x="86" y="15"/>
                      <a:pt x="86" y="15"/>
                    </a:cubicBezTo>
                    <a:cubicBezTo>
                      <a:pt x="86" y="13"/>
                      <a:pt x="85" y="12"/>
                      <a:pt x="84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4" y="12"/>
                      <a:pt x="73" y="13"/>
                      <a:pt x="73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1"/>
                      <a:pt x="62" y="0"/>
                      <a:pt x="55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3" y="2"/>
                      <a:pt x="33" y="9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4"/>
                      <a:pt x="27" y="13"/>
                      <a:pt x="26" y="13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6" y="14"/>
                      <a:pt x="15" y="15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6" y="17"/>
                      <a:pt x="0" y="25"/>
                      <a:pt x="0" y="34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" y="78"/>
                      <a:pt x="9" y="86"/>
                      <a:pt x="19" y="86"/>
                    </a:cubicBezTo>
                    <a:cubicBezTo>
                      <a:pt x="84" y="84"/>
                      <a:pt x="84" y="84"/>
                      <a:pt x="84" y="84"/>
                    </a:cubicBezTo>
                    <a:cubicBezTo>
                      <a:pt x="94" y="84"/>
                      <a:pt x="102" y="76"/>
                      <a:pt x="102" y="66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1" y="23"/>
                      <a:pt x="94" y="16"/>
                      <a:pt x="86" y="15"/>
                    </a:cubicBezTo>
                    <a:close/>
                    <a:moveTo>
                      <a:pt x="39" y="9"/>
                    </a:moveTo>
                    <a:cubicBezTo>
                      <a:pt x="39" y="8"/>
                      <a:pt x="39" y="6"/>
                      <a:pt x="4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61" y="6"/>
                      <a:pt x="61" y="7"/>
                      <a:pt x="61" y="9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40" y="15"/>
                      <a:pt x="40" y="15"/>
                      <a:pt x="40" y="15"/>
                    </a:cubicBezTo>
                    <a:lnTo>
                      <a:pt x="39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65" name="任意多边形: 形状 76"/>
              <p:cNvSpPr/>
              <p:nvPr/>
            </p:nvSpPr>
            <p:spPr bwMode="auto">
              <a:xfrm>
                <a:off x="3854" y="3071"/>
                <a:ext cx="148" cy="125"/>
              </a:xfrm>
              <a:custGeom>
                <a:avLst/>
                <a:gdLst>
                  <a:gd name="T0" fmla="*/ 64 w 76"/>
                  <a:gd name="T1" fmla="*/ 11 h 64"/>
                  <a:gd name="T2" fmla="*/ 64 w 76"/>
                  <a:gd name="T3" fmla="*/ 11 h 64"/>
                  <a:gd name="T4" fmla="*/ 62 w 76"/>
                  <a:gd name="T5" fmla="*/ 9 h 64"/>
                  <a:gd name="T6" fmla="*/ 56 w 76"/>
                  <a:gd name="T7" fmla="*/ 10 h 64"/>
                  <a:gd name="T8" fmla="*/ 54 w 76"/>
                  <a:gd name="T9" fmla="*/ 11 h 64"/>
                  <a:gd name="T10" fmla="*/ 50 w 76"/>
                  <a:gd name="T11" fmla="*/ 11 h 64"/>
                  <a:gd name="T12" fmla="*/ 50 w 76"/>
                  <a:gd name="T13" fmla="*/ 7 h 64"/>
                  <a:gd name="T14" fmla="*/ 41 w 76"/>
                  <a:gd name="T15" fmla="*/ 0 h 64"/>
                  <a:gd name="T16" fmla="*/ 34 w 76"/>
                  <a:gd name="T17" fmla="*/ 0 h 64"/>
                  <a:gd name="T18" fmla="*/ 25 w 76"/>
                  <a:gd name="T19" fmla="*/ 7 h 64"/>
                  <a:gd name="T20" fmla="*/ 25 w 76"/>
                  <a:gd name="T21" fmla="*/ 12 h 64"/>
                  <a:gd name="T22" fmla="*/ 21 w 76"/>
                  <a:gd name="T23" fmla="*/ 12 h 64"/>
                  <a:gd name="T24" fmla="*/ 19 w 76"/>
                  <a:gd name="T25" fmla="*/ 10 h 64"/>
                  <a:gd name="T26" fmla="*/ 13 w 76"/>
                  <a:gd name="T27" fmla="*/ 11 h 64"/>
                  <a:gd name="T28" fmla="*/ 11 w 76"/>
                  <a:gd name="T29" fmla="*/ 12 h 64"/>
                  <a:gd name="T30" fmla="*/ 11 w 76"/>
                  <a:gd name="T31" fmla="*/ 12 h 64"/>
                  <a:gd name="T32" fmla="*/ 0 w 76"/>
                  <a:gd name="T33" fmla="*/ 26 h 64"/>
                  <a:gd name="T34" fmla="*/ 1 w 76"/>
                  <a:gd name="T35" fmla="*/ 51 h 64"/>
                  <a:gd name="T36" fmla="*/ 14 w 76"/>
                  <a:gd name="T37" fmla="*/ 64 h 64"/>
                  <a:gd name="T38" fmla="*/ 63 w 76"/>
                  <a:gd name="T39" fmla="*/ 63 h 64"/>
                  <a:gd name="T40" fmla="*/ 76 w 76"/>
                  <a:gd name="T41" fmla="*/ 49 h 64"/>
                  <a:gd name="T42" fmla="*/ 75 w 76"/>
                  <a:gd name="T43" fmla="*/ 24 h 64"/>
                  <a:gd name="T44" fmla="*/ 64 w 76"/>
                  <a:gd name="T45" fmla="*/ 11 h 64"/>
                  <a:gd name="T46" fmla="*/ 30 w 76"/>
                  <a:gd name="T47" fmla="*/ 7 h 64"/>
                  <a:gd name="T48" fmla="*/ 34 w 76"/>
                  <a:gd name="T49" fmla="*/ 5 h 64"/>
                  <a:gd name="T50" fmla="*/ 41 w 76"/>
                  <a:gd name="T51" fmla="*/ 5 h 64"/>
                  <a:gd name="T52" fmla="*/ 46 w 76"/>
                  <a:gd name="T53" fmla="*/ 7 h 64"/>
                  <a:gd name="T54" fmla="*/ 46 w 76"/>
                  <a:gd name="T55" fmla="*/ 11 h 64"/>
                  <a:gd name="T56" fmla="*/ 30 w 76"/>
                  <a:gd name="T57" fmla="*/ 12 h 64"/>
                  <a:gd name="T58" fmla="*/ 30 w 76"/>
                  <a:gd name="T59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6" h="64">
                    <a:moveTo>
                      <a:pt x="64" y="11"/>
                    </a:move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0"/>
                      <a:pt x="63" y="9"/>
                      <a:pt x="62" y="9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5" y="10"/>
                      <a:pt x="54" y="10"/>
                      <a:pt x="54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2"/>
                      <a:pt x="46" y="0"/>
                      <a:pt x="4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9" y="0"/>
                      <a:pt x="25" y="2"/>
                      <a:pt x="25" y="7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1"/>
                      <a:pt x="20" y="10"/>
                      <a:pt x="19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2" y="11"/>
                      <a:pt x="11" y="11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5" y="13"/>
                      <a:pt x="0" y="19"/>
                      <a:pt x="0" y="26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1" y="58"/>
                      <a:pt x="7" y="64"/>
                      <a:pt x="14" y="64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70" y="63"/>
                      <a:pt x="76" y="57"/>
                      <a:pt x="76" y="49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5" y="18"/>
                      <a:pt x="70" y="12"/>
                      <a:pt x="64" y="11"/>
                    </a:cubicBezTo>
                    <a:close/>
                    <a:moveTo>
                      <a:pt x="30" y="7"/>
                    </a:moveTo>
                    <a:cubicBezTo>
                      <a:pt x="29" y="6"/>
                      <a:pt x="29" y="5"/>
                      <a:pt x="34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6" y="5"/>
                      <a:pt x="46" y="6"/>
                      <a:pt x="46" y="7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30" y="12"/>
                      <a:pt x="30" y="12"/>
                      <a:pt x="30" y="12"/>
                    </a:cubicBezTo>
                    <a:lnTo>
                      <a:pt x="30" y="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66" name="任意多边形: 形状 77"/>
              <p:cNvSpPr/>
              <p:nvPr/>
            </p:nvSpPr>
            <p:spPr bwMode="auto">
              <a:xfrm>
                <a:off x="4125" y="1869"/>
                <a:ext cx="258" cy="217"/>
              </a:xfrm>
              <a:custGeom>
                <a:avLst/>
                <a:gdLst>
                  <a:gd name="T0" fmla="*/ 111 w 132"/>
                  <a:gd name="T1" fmla="*/ 19 h 111"/>
                  <a:gd name="T2" fmla="*/ 111 w 132"/>
                  <a:gd name="T3" fmla="*/ 19 h 111"/>
                  <a:gd name="T4" fmla="*/ 108 w 132"/>
                  <a:gd name="T5" fmla="*/ 16 h 111"/>
                  <a:gd name="T6" fmla="*/ 97 w 132"/>
                  <a:gd name="T7" fmla="*/ 16 h 111"/>
                  <a:gd name="T8" fmla="*/ 94 w 132"/>
                  <a:gd name="T9" fmla="*/ 19 h 111"/>
                  <a:gd name="T10" fmla="*/ 87 w 132"/>
                  <a:gd name="T11" fmla="*/ 19 h 111"/>
                  <a:gd name="T12" fmla="*/ 87 w 132"/>
                  <a:gd name="T13" fmla="*/ 11 h 111"/>
                  <a:gd name="T14" fmla="*/ 71 w 132"/>
                  <a:gd name="T15" fmla="*/ 0 h 111"/>
                  <a:gd name="T16" fmla="*/ 59 w 132"/>
                  <a:gd name="T17" fmla="*/ 0 h 111"/>
                  <a:gd name="T18" fmla="*/ 44 w 132"/>
                  <a:gd name="T19" fmla="*/ 12 h 111"/>
                  <a:gd name="T20" fmla="*/ 44 w 132"/>
                  <a:gd name="T21" fmla="*/ 20 h 111"/>
                  <a:gd name="T22" fmla="*/ 37 w 132"/>
                  <a:gd name="T23" fmla="*/ 21 h 111"/>
                  <a:gd name="T24" fmla="*/ 34 w 132"/>
                  <a:gd name="T25" fmla="*/ 18 h 111"/>
                  <a:gd name="T26" fmla="*/ 23 w 132"/>
                  <a:gd name="T27" fmla="*/ 18 h 111"/>
                  <a:gd name="T28" fmla="*/ 20 w 132"/>
                  <a:gd name="T29" fmla="*/ 21 h 111"/>
                  <a:gd name="T30" fmla="*/ 20 w 132"/>
                  <a:gd name="T31" fmla="*/ 21 h 111"/>
                  <a:gd name="T32" fmla="*/ 1 w 132"/>
                  <a:gd name="T33" fmla="*/ 44 h 111"/>
                  <a:gd name="T34" fmla="*/ 2 w 132"/>
                  <a:gd name="T35" fmla="*/ 88 h 111"/>
                  <a:gd name="T36" fmla="*/ 25 w 132"/>
                  <a:gd name="T37" fmla="*/ 111 h 111"/>
                  <a:gd name="T38" fmla="*/ 109 w 132"/>
                  <a:gd name="T39" fmla="*/ 109 h 111"/>
                  <a:gd name="T40" fmla="*/ 131 w 132"/>
                  <a:gd name="T41" fmla="*/ 85 h 111"/>
                  <a:gd name="T42" fmla="*/ 131 w 132"/>
                  <a:gd name="T43" fmla="*/ 42 h 111"/>
                  <a:gd name="T44" fmla="*/ 111 w 132"/>
                  <a:gd name="T45" fmla="*/ 19 h 111"/>
                  <a:gd name="T46" fmla="*/ 51 w 132"/>
                  <a:gd name="T47" fmla="*/ 12 h 111"/>
                  <a:gd name="T48" fmla="*/ 60 w 132"/>
                  <a:gd name="T49" fmla="*/ 8 h 111"/>
                  <a:gd name="T50" fmla="*/ 71 w 132"/>
                  <a:gd name="T51" fmla="*/ 8 h 111"/>
                  <a:gd name="T52" fmla="*/ 79 w 132"/>
                  <a:gd name="T53" fmla="*/ 12 h 111"/>
                  <a:gd name="T54" fmla="*/ 80 w 132"/>
                  <a:gd name="T55" fmla="*/ 20 h 111"/>
                  <a:gd name="T56" fmla="*/ 52 w 132"/>
                  <a:gd name="T57" fmla="*/ 20 h 111"/>
                  <a:gd name="T58" fmla="*/ 51 w 132"/>
                  <a:gd name="T59" fmla="*/ 1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2" h="111">
                    <a:moveTo>
                      <a:pt x="111" y="19"/>
                    </a:moveTo>
                    <a:cubicBezTo>
                      <a:pt x="111" y="19"/>
                      <a:pt x="111" y="19"/>
                      <a:pt x="111" y="19"/>
                    </a:cubicBezTo>
                    <a:cubicBezTo>
                      <a:pt x="111" y="17"/>
                      <a:pt x="110" y="16"/>
                      <a:pt x="108" y="16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95" y="16"/>
                      <a:pt x="94" y="18"/>
                      <a:pt x="94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7" y="2"/>
                      <a:pt x="80" y="0"/>
                      <a:pt x="71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1" y="1"/>
                      <a:pt x="43" y="3"/>
                      <a:pt x="44" y="12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7" y="19"/>
                      <a:pt x="36" y="18"/>
                      <a:pt x="34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1" y="18"/>
                      <a:pt x="20" y="19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9" y="23"/>
                      <a:pt x="0" y="33"/>
                      <a:pt x="1" y="44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2" y="101"/>
                      <a:pt x="12" y="111"/>
                      <a:pt x="25" y="111"/>
                    </a:cubicBezTo>
                    <a:cubicBezTo>
                      <a:pt x="109" y="109"/>
                      <a:pt x="109" y="109"/>
                      <a:pt x="109" y="109"/>
                    </a:cubicBezTo>
                    <a:cubicBezTo>
                      <a:pt x="122" y="108"/>
                      <a:pt x="132" y="98"/>
                      <a:pt x="131" y="85"/>
                    </a:cubicBezTo>
                    <a:cubicBezTo>
                      <a:pt x="131" y="42"/>
                      <a:pt x="131" y="42"/>
                      <a:pt x="131" y="42"/>
                    </a:cubicBezTo>
                    <a:cubicBezTo>
                      <a:pt x="130" y="30"/>
                      <a:pt x="122" y="21"/>
                      <a:pt x="111" y="19"/>
                    </a:cubicBezTo>
                    <a:close/>
                    <a:moveTo>
                      <a:pt x="51" y="12"/>
                    </a:moveTo>
                    <a:cubicBezTo>
                      <a:pt x="51" y="11"/>
                      <a:pt x="51" y="9"/>
                      <a:pt x="60" y="8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9" y="8"/>
                      <a:pt x="79" y="10"/>
                      <a:pt x="79" y="12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52" y="20"/>
                      <a:pt x="52" y="20"/>
                      <a:pt x="52" y="20"/>
                    </a:cubicBezTo>
                    <a:lnTo>
                      <a:pt x="51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67" name="任意多边形: 形状 78"/>
              <p:cNvSpPr/>
              <p:nvPr/>
            </p:nvSpPr>
            <p:spPr bwMode="auto">
              <a:xfrm>
                <a:off x="4333" y="2350"/>
                <a:ext cx="217" cy="223"/>
              </a:xfrm>
              <a:custGeom>
                <a:avLst/>
                <a:gdLst>
                  <a:gd name="T0" fmla="*/ 110 w 111"/>
                  <a:gd name="T1" fmla="*/ 65 h 114"/>
                  <a:gd name="T2" fmla="*/ 110 w 111"/>
                  <a:gd name="T3" fmla="*/ 20 h 114"/>
                  <a:gd name="T4" fmla="*/ 89 w 111"/>
                  <a:gd name="T5" fmla="*/ 1 h 114"/>
                  <a:gd name="T6" fmla="*/ 19 w 111"/>
                  <a:gd name="T7" fmla="*/ 2 h 114"/>
                  <a:gd name="T8" fmla="*/ 0 w 111"/>
                  <a:gd name="T9" fmla="*/ 23 h 114"/>
                  <a:gd name="T10" fmla="*/ 1 w 111"/>
                  <a:gd name="T11" fmla="*/ 68 h 114"/>
                  <a:gd name="T12" fmla="*/ 21 w 111"/>
                  <a:gd name="T13" fmla="*/ 87 h 114"/>
                  <a:gd name="T14" fmla="*/ 48 w 111"/>
                  <a:gd name="T15" fmla="*/ 87 h 114"/>
                  <a:gd name="T16" fmla="*/ 48 w 111"/>
                  <a:gd name="T17" fmla="*/ 101 h 114"/>
                  <a:gd name="T18" fmla="*/ 16 w 111"/>
                  <a:gd name="T19" fmla="*/ 102 h 114"/>
                  <a:gd name="T20" fmla="*/ 10 w 111"/>
                  <a:gd name="T21" fmla="*/ 108 h 114"/>
                  <a:gd name="T22" fmla="*/ 17 w 111"/>
                  <a:gd name="T23" fmla="*/ 114 h 114"/>
                  <a:gd name="T24" fmla="*/ 97 w 111"/>
                  <a:gd name="T25" fmla="*/ 113 h 114"/>
                  <a:gd name="T26" fmla="*/ 103 w 111"/>
                  <a:gd name="T27" fmla="*/ 106 h 114"/>
                  <a:gd name="T28" fmla="*/ 96 w 111"/>
                  <a:gd name="T29" fmla="*/ 100 h 114"/>
                  <a:gd name="T30" fmla="*/ 65 w 111"/>
                  <a:gd name="T31" fmla="*/ 101 h 114"/>
                  <a:gd name="T32" fmla="*/ 65 w 111"/>
                  <a:gd name="T33" fmla="*/ 86 h 114"/>
                  <a:gd name="T34" fmla="*/ 91 w 111"/>
                  <a:gd name="T35" fmla="*/ 86 h 114"/>
                  <a:gd name="T36" fmla="*/ 110 w 111"/>
                  <a:gd name="T37" fmla="*/ 65 h 114"/>
                  <a:gd name="T38" fmla="*/ 21 w 111"/>
                  <a:gd name="T39" fmla="*/ 79 h 114"/>
                  <a:gd name="T40" fmla="*/ 8 w 111"/>
                  <a:gd name="T41" fmla="*/ 67 h 114"/>
                  <a:gd name="T42" fmla="*/ 7 w 111"/>
                  <a:gd name="T43" fmla="*/ 22 h 114"/>
                  <a:gd name="T44" fmla="*/ 19 w 111"/>
                  <a:gd name="T45" fmla="*/ 10 h 114"/>
                  <a:gd name="T46" fmla="*/ 89 w 111"/>
                  <a:gd name="T47" fmla="*/ 8 h 114"/>
                  <a:gd name="T48" fmla="*/ 102 w 111"/>
                  <a:gd name="T49" fmla="*/ 20 h 114"/>
                  <a:gd name="T50" fmla="*/ 103 w 111"/>
                  <a:gd name="T51" fmla="*/ 65 h 114"/>
                  <a:gd name="T52" fmla="*/ 91 w 111"/>
                  <a:gd name="T53" fmla="*/ 78 h 114"/>
                  <a:gd name="T54" fmla="*/ 21 w 111"/>
                  <a:gd name="T55" fmla="*/ 7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1" h="114">
                    <a:moveTo>
                      <a:pt x="110" y="65"/>
                    </a:moveTo>
                    <a:cubicBezTo>
                      <a:pt x="110" y="20"/>
                      <a:pt x="110" y="20"/>
                      <a:pt x="110" y="20"/>
                    </a:cubicBezTo>
                    <a:cubicBezTo>
                      <a:pt x="109" y="9"/>
                      <a:pt x="100" y="0"/>
                      <a:pt x="89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8" y="2"/>
                      <a:pt x="0" y="11"/>
                      <a:pt x="0" y="23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1" y="79"/>
                      <a:pt x="10" y="87"/>
                      <a:pt x="21" y="87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8" y="101"/>
                      <a:pt x="48" y="101"/>
                      <a:pt x="48" y="101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3" y="102"/>
                      <a:pt x="10" y="105"/>
                      <a:pt x="10" y="108"/>
                    </a:cubicBezTo>
                    <a:cubicBezTo>
                      <a:pt x="10" y="112"/>
                      <a:pt x="13" y="114"/>
                      <a:pt x="17" y="114"/>
                    </a:cubicBezTo>
                    <a:cubicBezTo>
                      <a:pt x="97" y="113"/>
                      <a:pt x="97" y="113"/>
                      <a:pt x="97" y="113"/>
                    </a:cubicBezTo>
                    <a:cubicBezTo>
                      <a:pt x="100" y="113"/>
                      <a:pt x="103" y="110"/>
                      <a:pt x="103" y="106"/>
                    </a:cubicBezTo>
                    <a:cubicBezTo>
                      <a:pt x="103" y="103"/>
                      <a:pt x="100" y="100"/>
                      <a:pt x="96" y="100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91" y="86"/>
                      <a:pt x="91" y="86"/>
                      <a:pt x="91" y="86"/>
                    </a:cubicBezTo>
                    <a:cubicBezTo>
                      <a:pt x="102" y="86"/>
                      <a:pt x="111" y="76"/>
                      <a:pt x="110" y="65"/>
                    </a:cubicBezTo>
                    <a:close/>
                    <a:moveTo>
                      <a:pt x="21" y="79"/>
                    </a:moveTo>
                    <a:cubicBezTo>
                      <a:pt x="14" y="80"/>
                      <a:pt x="8" y="74"/>
                      <a:pt x="8" y="67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15"/>
                      <a:pt x="13" y="10"/>
                      <a:pt x="19" y="10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96" y="8"/>
                      <a:pt x="102" y="13"/>
                      <a:pt x="102" y="20"/>
                    </a:cubicBezTo>
                    <a:cubicBezTo>
                      <a:pt x="103" y="65"/>
                      <a:pt x="103" y="65"/>
                      <a:pt x="103" y="65"/>
                    </a:cubicBezTo>
                    <a:cubicBezTo>
                      <a:pt x="103" y="72"/>
                      <a:pt x="98" y="78"/>
                      <a:pt x="91" y="78"/>
                    </a:cubicBezTo>
                    <a:lnTo>
                      <a:pt x="21" y="7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68" name="任意多边形: 形状 79"/>
              <p:cNvSpPr/>
              <p:nvPr/>
            </p:nvSpPr>
            <p:spPr bwMode="auto">
              <a:xfrm>
                <a:off x="4366" y="2391"/>
                <a:ext cx="145" cy="15"/>
              </a:xfrm>
              <a:custGeom>
                <a:avLst/>
                <a:gdLst>
                  <a:gd name="T0" fmla="*/ 74 w 74"/>
                  <a:gd name="T1" fmla="*/ 3 h 8"/>
                  <a:gd name="T2" fmla="*/ 71 w 74"/>
                  <a:gd name="T3" fmla="*/ 7 h 8"/>
                  <a:gd name="T4" fmla="*/ 4 w 74"/>
                  <a:gd name="T5" fmla="*/ 8 h 8"/>
                  <a:gd name="T6" fmla="*/ 0 w 74"/>
                  <a:gd name="T7" fmla="*/ 5 h 8"/>
                  <a:gd name="T8" fmla="*/ 0 w 74"/>
                  <a:gd name="T9" fmla="*/ 5 h 8"/>
                  <a:gd name="T10" fmla="*/ 4 w 74"/>
                  <a:gd name="T11" fmla="*/ 1 h 8"/>
                  <a:gd name="T12" fmla="*/ 71 w 74"/>
                  <a:gd name="T13" fmla="*/ 0 h 8"/>
                  <a:gd name="T14" fmla="*/ 74 w 74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8">
                    <a:moveTo>
                      <a:pt x="74" y="3"/>
                    </a:moveTo>
                    <a:cubicBezTo>
                      <a:pt x="74" y="5"/>
                      <a:pt x="73" y="7"/>
                      <a:pt x="71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2"/>
                      <a:pt x="4" y="1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2" y="0"/>
                      <a:pt x="74" y="1"/>
                      <a:pt x="74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69" name="任意多边形: 形状 80"/>
              <p:cNvSpPr/>
              <p:nvPr/>
            </p:nvSpPr>
            <p:spPr bwMode="auto">
              <a:xfrm>
                <a:off x="4366" y="2414"/>
                <a:ext cx="145" cy="18"/>
              </a:xfrm>
              <a:custGeom>
                <a:avLst/>
                <a:gdLst>
                  <a:gd name="T0" fmla="*/ 74 w 74"/>
                  <a:gd name="T1" fmla="*/ 4 h 9"/>
                  <a:gd name="T2" fmla="*/ 71 w 74"/>
                  <a:gd name="T3" fmla="*/ 7 h 9"/>
                  <a:gd name="T4" fmla="*/ 4 w 74"/>
                  <a:gd name="T5" fmla="*/ 9 h 9"/>
                  <a:gd name="T6" fmla="*/ 0 w 74"/>
                  <a:gd name="T7" fmla="*/ 5 h 9"/>
                  <a:gd name="T8" fmla="*/ 0 w 74"/>
                  <a:gd name="T9" fmla="*/ 5 h 9"/>
                  <a:gd name="T10" fmla="*/ 4 w 74"/>
                  <a:gd name="T11" fmla="*/ 2 h 9"/>
                  <a:gd name="T12" fmla="*/ 71 w 74"/>
                  <a:gd name="T13" fmla="*/ 0 h 9"/>
                  <a:gd name="T14" fmla="*/ 74 w 74"/>
                  <a:gd name="T1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9">
                    <a:moveTo>
                      <a:pt x="74" y="4"/>
                    </a:moveTo>
                    <a:cubicBezTo>
                      <a:pt x="74" y="6"/>
                      <a:pt x="73" y="7"/>
                      <a:pt x="71" y="7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1" y="7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2" y="2"/>
                      <a:pt x="4" y="2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3" y="0"/>
                      <a:pt x="74" y="2"/>
                      <a:pt x="74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70" name="任意多边形: 形状 81"/>
              <p:cNvSpPr/>
              <p:nvPr/>
            </p:nvSpPr>
            <p:spPr bwMode="auto">
              <a:xfrm>
                <a:off x="4368" y="2440"/>
                <a:ext cx="145" cy="15"/>
              </a:xfrm>
              <a:custGeom>
                <a:avLst/>
                <a:gdLst>
                  <a:gd name="T0" fmla="*/ 74 w 74"/>
                  <a:gd name="T1" fmla="*/ 3 h 8"/>
                  <a:gd name="T2" fmla="*/ 70 w 74"/>
                  <a:gd name="T3" fmla="*/ 7 h 8"/>
                  <a:gd name="T4" fmla="*/ 3 w 74"/>
                  <a:gd name="T5" fmla="*/ 8 h 8"/>
                  <a:gd name="T6" fmla="*/ 0 w 74"/>
                  <a:gd name="T7" fmla="*/ 5 h 8"/>
                  <a:gd name="T8" fmla="*/ 0 w 74"/>
                  <a:gd name="T9" fmla="*/ 5 h 8"/>
                  <a:gd name="T10" fmla="*/ 3 w 74"/>
                  <a:gd name="T11" fmla="*/ 1 h 8"/>
                  <a:gd name="T12" fmla="*/ 70 w 74"/>
                  <a:gd name="T13" fmla="*/ 0 h 8"/>
                  <a:gd name="T14" fmla="*/ 74 w 74"/>
                  <a:gd name="T1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8">
                    <a:moveTo>
                      <a:pt x="74" y="3"/>
                    </a:moveTo>
                    <a:cubicBezTo>
                      <a:pt x="74" y="5"/>
                      <a:pt x="72" y="7"/>
                      <a:pt x="70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7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1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2" y="0"/>
                      <a:pt x="74" y="1"/>
                      <a:pt x="74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71" name="任意多边形: 形状 82"/>
              <p:cNvSpPr/>
              <p:nvPr/>
            </p:nvSpPr>
            <p:spPr bwMode="auto">
              <a:xfrm>
                <a:off x="4407" y="2463"/>
                <a:ext cx="106" cy="16"/>
              </a:xfrm>
              <a:custGeom>
                <a:avLst/>
                <a:gdLst>
                  <a:gd name="T0" fmla="*/ 54 w 54"/>
                  <a:gd name="T1" fmla="*/ 4 h 8"/>
                  <a:gd name="T2" fmla="*/ 51 w 54"/>
                  <a:gd name="T3" fmla="*/ 7 h 8"/>
                  <a:gd name="T4" fmla="*/ 4 w 54"/>
                  <a:gd name="T5" fmla="*/ 8 h 8"/>
                  <a:gd name="T6" fmla="*/ 0 w 54"/>
                  <a:gd name="T7" fmla="*/ 5 h 8"/>
                  <a:gd name="T8" fmla="*/ 0 w 54"/>
                  <a:gd name="T9" fmla="*/ 5 h 8"/>
                  <a:gd name="T10" fmla="*/ 3 w 54"/>
                  <a:gd name="T11" fmla="*/ 1 h 8"/>
                  <a:gd name="T12" fmla="*/ 50 w 54"/>
                  <a:gd name="T13" fmla="*/ 0 h 8"/>
                  <a:gd name="T14" fmla="*/ 54 w 5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8">
                    <a:moveTo>
                      <a:pt x="54" y="4"/>
                    </a:moveTo>
                    <a:cubicBezTo>
                      <a:pt x="54" y="6"/>
                      <a:pt x="52" y="7"/>
                      <a:pt x="51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1"/>
                      <a:pt x="3" y="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2" y="0"/>
                      <a:pt x="54" y="2"/>
                      <a:pt x="54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72" name="任意多边形: 形状 83"/>
              <p:cNvSpPr/>
              <p:nvPr/>
            </p:nvSpPr>
            <p:spPr bwMode="auto">
              <a:xfrm>
                <a:off x="4638" y="1880"/>
                <a:ext cx="185" cy="190"/>
              </a:xfrm>
              <a:custGeom>
                <a:avLst/>
                <a:gdLst>
                  <a:gd name="T0" fmla="*/ 94 w 95"/>
                  <a:gd name="T1" fmla="*/ 55 h 97"/>
                  <a:gd name="T2" fmla="*/ 94 w 95"/>
                  <a:gd name="T3" fmla="*/ 17 h 97"/>
                  <a:gd name="T4" fmla="*/ 76 w 95"/>
                  <a:gd name="T5" fmla="*/ 1 h 97"/>
                  <a:gd name="T6" fmla="*/ 17 w 95"/>
                  <a:gd name="T7" fmla="*/ 2 h 97"/>
                  <a:gd name="T8" fmla="*/ 1 w 95"/>
                  <a:gd name="T9" fmla="*/ 19 h 97"/>
                  <a:gd name="T10" fmla="*/ 1 w 95"/>
                  <a:gd name="T11" fmla="*/ 57 h 97"/>
                  <a:gd name="T12" fmla="*/ 19 w 95"/>
                  <a:gd name="T13" fmla="*/ 74 h 97"/>
                  <a:gd name="T14" fmla="*/ 41 w 95"/>
                  <a:gd name="T15" fmla="*/ 73 h 97"/>
                  <a:gd name="T16" fmla="*/ 41 w 95"/>
                  <a:gd name="T17" fmla="*/ 85 h 97"/>
                  <a:gd name="T18" fmla="*/ 15 w 95"/>
                  <a:gd name="T19" fmla="*/ 86 h 97"/>
                  <a:gd name="T20" fmla="*/ 9 w 95"/>
                  <a:gd name="T21" fmla="*/ 92 h 97"/>
                  <a:gd name="T22" fmla="*/ 15 w 95"/>
                  <a:gd name="T23" fmla="*/ 97 h 97"/>
                  <a:gd name="T24" fmla="*/ 83 w 95"/>
                  <a:gd name="T25" fmla="*/ 95 h 97"/>
                  <a:gd name="T26" fmla="*/ 88 w 95"/>
                  <a:gd name="T27" fmla="*/ 90 h 97"/>
                  <a:gd name="T28" fmla="*/ 82 w 95"/>
                  <a:gd name="T29" fmla="*/ 85 h 97"/>
                  <a:gd name="T30" fmla="*/ 56 w 95"/>
                  <a:gd name="T31" fmla="*/ 85 h 97"/>
                  <a:gd name="T32" fmla="*/ 55 w 95"/>
                  <a:gd name="T33" fmla="*/ 73 h 97"/>
                  <a:gd name="T34" fmla="*/ 78 w 95"/>
                  <a:gd name="T35" fmla="*/ 73 h 97"/>
                  <a:gd name="T36" fmla="*/ 94 w 95"/>
                  <a:gd name="T37" fmla="*/ 55 h 97"/>
                  <a:gd name="T38" fmla="*/ 19 w 95"/>
                  <a:gd name="T39" fmla="*/ 67 h 97"/>
                  <a:gd name="T40" fmla="*/ 8 w 95"/>
                  <a:gd name="T41" fmla="*/ 57 h 97"/>
                  <a:gd name="T42" fmla="*/ 7 w 95"/>
                  <a:gd name="T43" fmla="*/ 19 h 97"/>
                  <a:gd name="T44" fmla="*/ 17 w 95"/>
                  <a:gd name="T45" fmla="*/ 8 h 97"/>
                  <a:gd name="T46" fmla="*/ 76 w 95"/>
                  <a:gd name="T47" fmla="*/ 7 h 97"/>
                  <a:gd name="T48" fmla="*/ 87 w 95"/>
                  <a:gd name="T49" fmla="*/ 17 h 97"/>
                  <a:gd name="T50" fmla="*/ 88 w 95"/>
                  <a:gd name="T51" fmla="*/ 55 h 97"/>
                  <a:gd name="T52" fmla="*/ 78 w 95"/>
                  <a:gd name="T53" fmla="*/ 66 h 97"/>
                  <a:gd name="T54" fmla="*/ 19 w 95"/>
                  <a:gd name="T55" fmla="*/ 6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5" h="97">
                    <a:moveTo>
                      <a:pt x="94" y="55"/>
                    </a:moveTo>
                    <a:cubicBezTo>
                      <a:pt x="94" y="17"/>
                      <a:pt x="94" y="17"/>
                      <a:pt x="94" y="17"/>
                    </a:cubicBezTo>
                    <a:cubicBezTo>
                      <a:pt x="93" y="8"/>
                      <a:pt x="86" y="0"/>
                      <a:pt x="76" y="1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8" y="2"/>
                      <a:pt x="0" y="10"/>
                      <a:pt x="1" y="19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2" y="67"/>
                      <a:pt x="9" y="74"/>
                      <a:pt x="19" y="74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15" y="86"/>
                      <a:pt x="15" y="86"/>
                      <a:pt x="15" y="86"/>
                    </a:cubicBezTo>
                    <a:cubicBezTo>
                      <a:pt x="12" y="86"/>
                      <a:pt x="9" y="89"/>
                      <a:pt x="9" y="92"/>
                    </a:cubicBezTo>
                    <a:cubicBezTo>
                      <a:pt x="10" y="94"/>
                      <a:pt x="12" y="97"/>
                      <a:pt x="15" y="97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86" y="95"/>
                      <a:pt x="88" y="93"/>
                      <a:pt x="88" y="90"/>
                    </a:cubicBezTo>
                    <a:cubicBezTo>
                      <a:pt x="88" y="87"/>
                      <a:pt x="85" y="84"/>
                      <a:pt x="82" y="85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5" y="73"/>
                      <a:pt x="55" y="73"/>
                      <a:pt x="55" y="73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87" y="72"/>
                      <a:pt x="95" y="65"/>
                      <a:pt x="94" y="55"/>
                    </a:cubicBezTo>
                    <a:close/>
                    <a:moveTo>
                      <a:pt x="19" y="67"/>
                    </a:moveTo>
                    <a:cubicBezTo>
                      <a:pt x="13" y="67"/>
                      <a:pt x="8" y="63"/>
                      <a:pt x="8" y="57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3"/>
                      <a:pt x="12" y="8"/>
                      <a:pt x="17" y="8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82" y="7"/>
                      <a:pt x="87" y="11"/>
                      <a:pt x="87" y="17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61"/>
                      <a:pt x="83" y="66"/>
                      <a:pt x="78" y="66"/>
                    </a:cubicBezTo>
                    <a:lnTo>
                      <a:pt x="19" y="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73" name="任意多边形: 形状 84"/>
              <p:cNvSpPr/>
              <p:nvPr/>
            </p:nvSpPr>
            <p:spPr bwMode="auto">
              <a:xfrm>
                <a:off x="4667" y="1916"/>
                <a:ext cx="123" cy="13"/>
              </a:xfrm>
              <a:custGeom>
                <a:avLst/>
                <a:gdLst>
                  <a:gd name="T0" fmla="*/ 63 w 63"/>
                  <a:gd name="T1" fmla="*/ 3 h 7"/>
                  <a:gd name="T2" fmla="*/ 60 w 63"/>
                  <a:gd name="T3" fmla="*/ 6 h 7"/>
                  <a:gd name="T4" fmla="*/ 3 w 63"/>
                  <a:gd name="T5" fmla="*/ 7 h 7"/>
                  <a:gd name="T6" fmla="*/ 0 w 63"/>
                  <a:gd name="T7" fmla="*/ 4 h 7"/>
                  <a:gd name="T8" fmla="*/ 0 w 63"/>
                  <a:gd name="T9" fmla="*/ 4 h 7"/>
                  <a:gd name="T10" fmla="*/ 3 w 63"/>
                  <a:gd name="T11" fmla="*/ 1 h 7"/>
                  <a:gd name="T12" fmla="*/ 60 w 63"/>
                  <a:gd name="T13" fmla="*/ 0 h 7"/>
                  <a:gd name="T14" fmla="*/ 63 w 63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7">
                    <a:moveTo>
                      <a:pt x="63" y="3"/>
                    </a:moveTo>
                    <a:cubicBezTo>
                      <a:pt x="63" y="4"/>
                      <a:pt x="62" y="6"/>
                      <a:pt x="60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1"/>
                      <a:pt x="3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2" y="0"/>
                      <a:pt x="63" y="1"/>
                      <a:pt x="63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74" name="任意多边形: 形状 85"/>
              <p:cNvSpPr/>
              <p:nvPr/>
            </p:nvSpPr>
            <p:spPr bwMode="auto">
              <a:xfrm>
                <a:off x="4669" y="1935"/>
                <a:ext cx="121" cy="14"/>
              </a:xfrm>
              <a:custGeom>
                <a:avLst/>
                <a:gdLst>
                  <a:gd name="T0" fmla="*/ 62 w 62"/>
                  <a:gd name="T1" fmla="*/ 3 h 7"/>
                  <a:gd name="T2" fmla="*/ 59 w 62"/>
                  <a:gd name="T3" fmla="*/ 6 h 7"/>
                  <a:gd name="T4" fmla="*/ 3 w 62"/>
                  <a:gd name="T5" fmla="*/ 7 h 7"/>
                  <a:gd name="T6" fmla="*/ 0 w 62"/>
                  <a:gd name="T7" fmla="*/ 5 h 7"/>
                  <a:gd name="T8" fmla="*/ 0 w 62"/>
                  <a:gd name="T9" fmla="*/ 5 h 7"/>
                  <a:gd name="T10" fmla="*/ 3 w 62"/>
                  <a:gd name="T11" fmla="*/ 2 h 7"/>
                  <a:gd name="T12" fmla="*/ 59 w 62"/>
                  <a:gd name="T13" fmla="*/ 0 h 7"/>
                  <a:gd name="T14" fmla="*/ 62 w 62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7">
                    <a:moveTo>
                      <a:pt x="62" y="3"/>
                    </a:moveTo>
                    <a:cubicBezTo>
                      <a:pt x="62" y="5"/>
                      <a:pt x="61" y="6"/>
                      <a:pt x="59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2"/>
                      <a:pt x="3" y="2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1" y="0"/>
                      <a:pt x="62" y="2"/>
                      <a:pt x="6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75" name="任意多边形: 形状 86"/>
              <p:cNvSpPr/>
              <p:nvPr/>
            </p:nvSpPr>
            <p:spPr bwMode="auto">
              <a:xfrm>
                <a:off x="4669" y="1957"/>
                <a:ext cx="121" cy="13"/>
              </a:xfrm>
              <a:custGeom>
                <a:avLst/>
                <a:gdLst>
                  <a:gd name="T0" fmla="*/ 62 w 62"/>
                  <a:gd name="T1" fmla="*/ 3 h 7"/>
                  <a:gd name="T2" fmla="*/ 60 w 62"/>
                  <a:gd name="T3" fmla="*/ 6 h 7"/>
                  <a:gd name="T4" fmla="*/ 3 w 62"/>
                  <a:gd name="T5" fmla="*/ 7 h 7"/>
                  <a:gd name="T6" fmla="*/ 0 w 62"/>
                  <a:gd name="T7" fmla="*/ 4 h 7"/>
                  <a:gd name="T8" fmla="*/ 0 w 62"/>
                  <a:gd name="T9" fmla="*/ 4 h 7"/>
                  <a:gd name="T10" fmla="*/ 3 w 62"/>
                  <a:gd name="T11" fmla="*/ 1 h 7"/>
                  <a:gd name="T12" fmla="*/ 59 w 62"/>
                  <a:gd name="T13" fmla="*/ 0 h 7"/>
                  <a:gd name="T14" fmla="*/ 62 w 62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7">
                    <a:moveTo>
                      <a:pt x="62" y="3"/>
                    </a:moveTo>
                    <a:cubicBezTo>
                      <a:pt x="62" y="4"/>
                      <a:pt x="61" y="6"/>
                      <a:pt x="60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7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1"/>
                      <a:pt x="3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1" y="0"/>
                      <a:pt x="62" y="1"/>
                      <a:pt x="6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76" name="任意多边形: 形状 87"/>
              <p:cNvSpPr/>
              <p:nvPr/>
            </p:nvSpPr>
            <p:spPr bwMode="auto">
              <a:xfrm>
                <a:off x="4702" y="1976"/>
                <a:ext cx="90" cy="14"/>
              </a:xfrm>
              <a:custGeom>
                <a:avLst/>
                <a:gdLst>
                  <a:gd name="T0" fmla="*/ 46 w 46"/>
                  <a:gd name="T1" fmla="*/ 3 h 7"/>
                  <a:gd name="T2" fmla="*/ 43 w 46"/>
                  <a:gd name="T3" fmla="*/ 6 h 7"/>
                  <a:gd name="T4" fmla="*/ 3 w 46"/>
                  <a:gd name="T5" fmla="*/ 7 h 7"/>
                  <a:gd name="T6" fmla="*/ 0 w 46"/>
                  <a:gd name="T7" fmla="*/ 4 h 7"/>
                  <a:gd name="T8" fmla="*/ 0 w 46"/>
                  <a:gd name="T9" fmla="*/ 4 h 7"/>
                  <a:gd name="T10" fmla="*/ 3 w 46"/>
                  <a:gd name="T11" fmla="*/ 1 h 7"/>
                  <a:gd name="T12" fmla="*/ 43 w 46"/>
                  <a:gd name="T13" fmla="*/ 0 h 7"/>
                  <a:gd name="T14" fmla="*/ 46 w 46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7">
                    <a:moveTo>
                      <a:pt x="46" y="3"/>
                    </a:moveTo>
                    <a:cubicBezTo>
                      <a:pt x="46" y="5"/>
                      <a:pt x="44" y="6"/>
                      <a:pt x="4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7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1"/>
                      <a:pt x="3" y="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6" y="2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77" name="任意多边形: 形状 88"/>
              <p:cNvSpPr/>
              <p:nvPr/>
            </p:nvSpPr>
            <p:spPr bwMode="auto">
              <a:xfrm>
                <a:off x="4575" y="2868"/>
                <a:ext cx="160" cy="164"/>
              </a:xfrm>
              <a:custGeom>
                <a:avLst/>
                <a:gdLst>
                  <a:gd name="T0" fmla="*/ 82 w 82"/>
                  <a:gd name="T1" fmla="*/ 48 h 84"/>
                  <a:gd name="T2" fmla="*/ 82 w 82"/>
                  <a:gd name="T3" fmla="*/ 15 h 84"/>
                  <a:gd name="T4" fmla="*/ 66 w 82"/>
                  <a:gd name="T5" fmla="*/ 0 h 84"/>
                  <a:gd name="T6" fmla="*/ 15 w 82"/>
                  <a:gd name="T7" fmla="*/ 1 h 84"/>
                  <a:gd name="T8" fmla="*/ 0 w 82"/>
                  <a:gd name="T9" fmla="*/ 16 h 84"/>
                  <a:gd name="T10" fmla="*/ 1 w 82"/>
                  <a:gd name="T11" fmla="*/ 50 h 84"/>
                  <a:gd name="T12" fmla="*/ 16 w 82"/>
                  <a:gd name="T13" fmla="*/ 64 h 84"/>
                  <a:gd name="T14" fmla="*/ 36 w 82"/>
                  <a:gd name="T15" fmla="*/ 64 h 84"/>
                  <a:gd name="T16" fmla="*/ 36 w 82"/>
                  <a:gd name="T17" fmla="*/ 74 h 84"/>
                  <a:gd name="T18" fmla="*/ 13 w 82"/>
                  <a:gd name="T19" fmla="*/ 75 h 84"/>
                  <a:gd name="T20" fmla="*/ 8 w 82"/>
                  <a:gd name="T21" fmla="*/ 80 h 84"/>
                  <a:gd name="T22" fmla="*/ 13 w 82"/>
                  <a:gd name="T23" fmla="*/ 84 h 84"/>
                  <a:gd name="T24" fmla="*/ 72 w 82"/>
                  <a:gd name="T25" fmla="*/ 83 h 84"/>
                  <a:gd name="T26" fmla="*/ 77 w 82"/>
                  <a:gd name="T27" fmla="*/ 78 h 84"/>
                  <a:gd name="T28" fmla="*/ 72 w 82"/>
                  <a:gd name="T29" fmla="*/ 74 h 84"/>
                  <a:gd name="T30" fmla="*/ 49 w 82"/>
                  <a:gd name="T31" fmla="*/ 74 h 84"/>
                  <a:gd name="T32" fmla="*/ 48 w 82"/>
                  <a:gd name="T33" fmla="*/ 64 h 84"/>
                  <a:gd name="T34" fmla="*/ 68 w 82"/>
                  <a:gd name="T35" fmla="*/ 63 h 84"/>
                  <a:gd name="T36" fmla="*/ 82 w 82"/>
                  <a:gd name="T37" fmla="*/ 48 h 84"/>
                  <a:gd name="T38" fmla="*/ 16 w 82"/>
                  <a:gd name="T39" fmla="*/ 58 h 84"/>
                  <a:gd name="T40" fmla="*/ 7 w 82"/>
                  <a:gd name="T41" fmla="*/ 49 h 84"/>
                  <a:gd name="T42" fmla="*/ 6 w 82"/>
                  <a:gd name="T43" fmla="*/ 16 h 84"/>
                  <a:gd name="T44" fmla="*/ 15 w 82"/>
                  <a:gd name="T45" fmla="*/ 7 h 84"/>
                  <a:gd name="T46" fmla="*/ 67 w 82"/>
                  <a:gd name="T47" fmla="*/ 6 h 84"/>
                  <a:gd name="T48" fmla="*/ 76 w 82"/>
                  <a:gd name="T49" fmla="*/ 15 h 84"/>
                  <a:gd name="T50" fmla="*/ 77 w 82"/>
                  <a:gd name="T51" fmla="*/ 48 h 84"/>
                  <a:gd name="T52" fmla="*/ 68 w 82"/>
                  <a:gd name="T53" fmla="*/ 57 h 84"/>
                  <a:gd name="T54" fmla="*/ 16 w 82"/>
                  <a:gd name="T55" fmla="*/ 5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2" h="84">
                    <a:moveTo>
                      <a:pt x="82" y="48"/>
                    </a:moveTo>
                    <a:cubicBezTo>
                      <a:pt x="82" y="15"/>
                      <a:pt x="82" y="15"/>
                      <a:pt x="82" y="15"/>
                    </a:cubicBezTo>
                    <a:cubicBezTo>
                      <a:pt x="81" y="7"/>
                      <a:pt x="75" y="0"/>
                      <a:pt x="66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7" y="2"/>
                      <a:pt x="0" y="8"/>
                      <a:pt x="0" y="16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1" y="58"/>
                      <a:pt x="8" y="64"/>
                      <a:pt x="16" y="64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0" y="75"/>
                      <a:pt x="8" y="77"/>
                      <a:pt x="8" y="80"/>
                    </a:cubicBezTo>
                    <a:cubicBezTo>
                      <a:pt x="8" y="82"/>
                      <a:pt x="10" y="84"/>
                      <a:pt x="13" y="84"/>
                    </a:cubicBezTo>
                    <a:cubicBezTo>
                      <a:pt x="72" y="83"/>
                      <a:pt x="72" y="83"/>
                      <a:pt x="72" y="83"/>
                    </a:cubicBezTo>
                    <a:cubicBezTo>
                      <a:pt x="75" y="83"/>
                      <a:pt x="77" y="81"/>
                      <a:pt x="77" y="78"/>
                    </a:cubicBezTo>
                    <a:cubicBezTo>
                      <a:pt x="77" y="76"/>
                      <a:pt x="74" y="74"/>
                      <a:pt x="72" y="74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76" y="63"/>
                      <a:pt x="82" y="56"/>
                      <a:pt x="82" y="48"/>
                    </a:cubicBezTo>
                    <a:close/>
                    <a:moveTo>
                      <a:pt x="16" y="58"/>
                    </a:moveTo>
                    <a:cubicBezTo>
                      <a:pt x="11" y="59"/>
                      <a:pt x="7" y="55"/>
                      <a:pt x="7" y="49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1"/>
                      <a:pt x="10" y="7"/>
                      <a:pt x="15" y="7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72" y="6"/>
                      <a:pt x="76" y="10"/>
                      <a:pt x="76" y="15"/>
                    </a:cubicBezTo>
                    <a:cubicBezTo>
                      <a:pt x="77" y="48"/>
                      <a:pt x="77" y="48"/>
                      <a:pt x="77" y="48"/>
                    </a:cubicBezTo>
                    <a:cubicBezTo>
                      <a:pt x="77" y="53"/>
                      <a:pt x="73" y="57"/>
                      <a:pt x="68" y="57"/>
                    </a:cubicBezTo>
                    <a:lnTo>
                      <a:pt x="16" y="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78" name="任意多边形: 形状 89"/>
              <p:cNvSpPr/>
              <p:nvPr/>
            </p:nvSpPr>
            <p:spPr bwMode="auto">
              <a:xfrm>
                <a:off x="4601" y="2897"/>
                <a:ext cx="107" cy="14"/>
              </a:xfrm>
              <a:custGeom>
                <a:avLst/>
                <a:gdLst>
                  <a:gd name="T0" fmla="*/ 55 w 55"/>
                  <a:gd name="T1" fmla="*/ 3 h 7"/>
                  <a:gd name="T2" fmla="*/ 53 w 55"/>
                  <a:gd name="T3" fmla="*/ 5 h 7"/>
                  <a:gd name="T4" fmla="*/ 3 w 55"/>
                  <a:gd name="T5" fmla="*/ 7 h 7"/>
                  <a:gd name="T6" fmla="*/ 0 w 55"/>
                  <a:gd name="T7" fmla="*/ 4 h 7"/>
                  <a:gd name="T8" fmla="*/ 0 w 55"/>
                  <a:gd name="T9" fmla="*/ 4 h 7"/>
                  <a:gd name="T10" fmla="*/ 3 w 55"/>
                  <a:gd name="T11" fmla="*/ 1 h 7"/>
                  <a:gd name="T12" fmla="*/ 52 w 55"/>
                  <a:gd name="T13" fmla="*/ 0 h 7"/>
                  <a:gd name="T14" fmla="*/ 55 w 55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7">
                    <a:moveTo>
                      <a:pt x="55" y="3"/>
                    </a:moveTo>
                    <a:cubicBezTo>
                      <a:pt x="55" y="4"/>
                      <a:pt x="54" y="5"/>
                      <a:pt x="53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0" y="5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1"/>
                      <a:pt x="3" y="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4" y="0"/>
                      <a:pt x="55" y="1"/>
                      <a:pt x="5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79" name="任意多边形: 形状 90"/>
              <p:cNvSpPr/>
              <p:nvPr/>
            </p:nvSpPr>
            <p:spPr bwMode="auto">
              <a:xfrm>
                <a:off x="4603" y="2917"/>
                <a:ext cx="105" cy="11"/>
              </a:xfrm>
              <a:custGeom>
                <a:avLst/>
                <a:gdLst>
                  <a:gd name="T0" fmla="*/ 54 w 54"/>
                  <a:gd name="T1" fmla="*/ 2 h 6"/>
                  <a:gd name="T2" fmla="*/ 52 w 54"/>
                  <a:gd name="T3" fmla="*/ 5 h 6"/>
                  <a:gd name="T4" fmla="*/ 2 w 54"/>
                  <a:gd name="T5" fmla="*/ 6 h 6"/>
                  <a:gd name="T6" fmla="*/ 0 w 54"/>
                  <a:gd name="T7" fmla="*/ 3 h 6"/>
                  <a:gd name="T8" fmla="*/ 0 w 54"/>
                  <a:gd name="T9" fmla="*/ 3 h 6"/>
                  <a:gd name="T10" fmla="*/ 2 w 54"/>
                  <a:gd name="T11" fmla="*/ 1 h 6"/>
                  <a:gd name="T12" fmla="*/ 52 w 54"/>
                  <a:gd name="T13" fmla="*/ 0 h 6"/>
                  <a:gd name="T14" fmla="*/ 54 w 54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">
                    <a:moveTo>
                      <a:pt x="54" y="2"/>
                    </a:moveTo>
                    <a:cubicBezTo>
                      <a:pt x="54" y="3"/>
                      <a:pt x="53" y="5"/>
                      <a:pt x="5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4" y="1"/>
                      <a:pt x="54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80" name="任意多边形: 形状 91"/>
              <p:cNvSpPr/>
              <p:nvPr/>
            </p:nvSpPr>
            <p:spPr bwMode="auto">
              <a:xfrm>
                <a:off x="4603" y="2934"/>
                <a:ext cx="105" cy="12"/>
              </a:xfrm>
              <a:custGeom>
                <a:avLst/>
                <a:gdLst>
                  <a:gd name="T0" fmla="*/ 54 w 54"/>
                  <a:gd name="T1" fmla="*/ 2 h 6"/>
                  <a:gd name="T2" fmla="*/ 52 w 54"/>
                  <a:gd name="T3" fmla="*/ 5 h 6"/>
                  <a:gd name="T4" fmla="*/ 2 w 54"/>
                  <a:gd name="T5" fmla="*/ 6 h 6"/>
                  <a:gd name="T6" fmla="*/ 0 w 54"/>
                  <a:gd name="T7" fmla="*/ 3 h 6"/>
                  <a:gd name="T8" fmla="*/ 0 w 54"/>
                  <a:gd name="T9" fmla="*/ 3 h 6"/>
                  <a:gd name="T10" fmla="*/ 2 w 54"/>
                  <a:gd name="T11" fmla="*/ 1 h 6"/>
                  <a:gd name="T12" fmla="*/ 52 w 54"/>
                  <a:gd name="T13" fmla="*/ 0 h 6"/>
                  <a:gd name="T14" fmla="*/ 54 w 54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">
                    <a:moveTo>
                      <a:pt x="54" y="2"/>
                    </a:moveTo>
                    <a:cubicBezTo>
                      <a:pt x="54" y="4"/>
                      <a:pt x="53" y="5"/>
                      <a:pt x="5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3" y="0"/>
                      <a:pt x="54" y="1"/>
                      <a:pt x="54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81" name="任意多边形: 形状 92"/>
              <p:cNvSpPr/>
              <p:nvPr/>
            </p:nvSpPr>
            <p:spPr bwMode="auto">
              <a:xfrm>
                <a:off x="4632" y="2952"/>
                <a:ext cx="78" cy="12"/>
              </a:xfrm>
              <a:custGeom>
                <a:avLst/>
                <a:gdLst>
                  <a:gd name="T0" fmla="*/ 40 w 40"/>
                  <a:gd name="T1" fmla="*/ 2 h 6"/>
                  <a:gd name="T2" fmla="*/ 37 w 40"/>
                  <a:gd name="T3" fmla="*/ 5 h 6"/>
                  <a:gd name="T4" fmla="*/ 2 w 40"/>
                  <a:gd name="T5" fmla="*/ 6 h 6"/>
                  <a:gd name="T6" fmla="*/ 0 w 40"/>
                  <a:gd name="T7" fmla="*/ 3 h 6"/>
                  <a:gd name="T8" fmla="*/ 0 w 40"/>
                  <a:gd name="T9" fmla="*/ 3 h 6"/>
                  <a:gd name="T10" fmla="*/ 2 w 40"/>
                  <a:gd name="T11" fmla="*/ 1 h 6"/>
                  <a:gd name="T12" fmla="*/ 37 w 40"/>
                  <a:gd name="T13" fmla="*/ 0 h 6"/>
                  <a:gd name="T14" fmla="*/ 40 w 40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6">
                    <a:moveTo>
                      <a:pt x="40" y="2"/>
                    </a:moveTo>
                    <a:cubicBezTo>
                      <a:pt x="40" y="4"/>
                      <a:pt x="39" y="5"/>
                      <a:pt x="37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0"/>
                      <a:pt x="40" y="1"/>
                      <a:pt x="4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82" name="任意多边形: 形状 93"/>
              <p:cNvSpPr/>
              <p:nvPr/>
            </p:nvSpPr>
            <p:spPr bwMode="auto">
              <a:xfrm>
                <a:off x="4487" y="1393"/>
                <a:ext cx="299" cy="225"/>
              </a:xfrm>
              <a:custGeom>
                <a:avLst/>
                <a:gdLst>
                  <a:gd name="T0" fmla="*/ 128 w 153"/>
                  <a:gd name="T1" fmla="*/ 1 h 115"/>
                  <a:gd name="T2" fmla="*/ 23 w 153"/>
                  <a:gd name="T3" fmla="*/ 3 h 115"/>
                  <a:gd name="T4" fmla="*/ 0 w 153"/>
                  <a:gd name="T5" fmla="*/ 27 h 115"/>
                  <a:gd name="T6" fmla="*/ 1 w 153"/>
                  <a:gd name="T7" fmla="*/ 91 h 115"/>
                  <a:gd name="T8" fmla="*/ 25 w 153"/>
                  <a:gd name="T9" fmla="*/ 114 h 115"/>
                  <a:gd name="T10" fmla="*/ 130 w 153"/>
                  <a:gd name="T11" fmla="*/ 112 h 115"/>
                  <a:gd name="T12" fmla="*/ 153 w 153"/>
                  <a:gd name="T13" fmla="*/ 88 h 115"/>
                  <a:gd name="T14" fmla="*/ 152 w 153"/>
                  <a:gd name="T15" fmla="*/ 24 h 115"/>
                  <a:gd name="T16" fmla="*/ 128 w 153"/>
                  <a:gd name="T17" fmla="*/ 1 h 115"/>
                  <a:gd name="T18" fmla="*/ 23 w 153"/>
                  <a:gd name="T19" fmla="*/ 13 h 115"/>
                  <a:gd name="T20" fmla="*/ 128 w 153"/>
                  <a:gd name="T21" fmla="*/ 11 h 115"/>
                  <a:gd name="T22" fmla="*/ 141 w 153"/>
                  <a:gd name="T23" fmla="*/ 24 h 115"/>
                  <a:gd name="T24" fmla="*/ 142 w 153"/>
                  <a:gd name="T25" fmla="*/ 30 h 115"/>
                  <a:gd name="T26" fmla="*/ 10 w 153"/>
                  <a:gd name="T27" fmla="*/ 33 h 115"/>
                  <a:gd name="T28" fmla="*/ 10 w 153"/>
                  <a:gd name="T29" fmla="*/ 27 h 115"/>
                  <a:gd name="T30" fmla="*/ 23 w 153"/>
                  <a:gd name="T31" fmla="*/ 13 h 115"/>
                  <a:gd name="T32" fmla="*/ 130 w 153"/>
                  <a:gd name="T33" fmla="*/ 102 h 115"/>
                  <a:gd name="T34" fmla="*/ 25 w 153"/>
                  <a:gd name="T35" fmla="*/ 104 h 115"/>
                  <a:gd name="T36" fmla="*/ 12 w 153"/>
                  <a:gd name="T37" fmla="*/ 91 h 115"/>
                  <a:gd name="T38" fmla="*/ 11 w 153"/>
                  <a:gd name="T39" fmla="*/ 58 h 115"/>
                  <a:gd name="T40" fmla="*/ 142 w 153"/>
                  <a:gd name="T41" fmla="*/ 55 h 115"/>
                  <a:gd name="T42" fmla="*/ 143 w 153"/>
                  <a:gd name="T43" fmla="*/ 88 h 115"/>
                  <a:gd name="T44" fmla="*/ 130 w 153"/>
                  <a:gd name="T45" fmla="*/ 10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15">
                    <a:moveTo>
                      <a:pt x="128" y="1"/>
                    </a:moveTo>
                    <a:cubicBezTo>
                      <a:pt x="23" y="3"/>
                      <a:pt x="23" y="3"/>
                      <a:pt x="23" y="3"/>
                    </a:cubicBezTo>
                    <a:cubicBezTo>
                      <a:pt x="10" y="3"/>
                      <a:pt x="0" y="14"/>
                      <a:pt x="0" y="27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2" y="104"/>
                      <a:pt x="12" y="115"/>
                      <a:pt x="25" y="114"/>
                    </a:cubicBezTo>
                    <a:cubicBezTo>
                      <a:pt x="130" y="112"/>
                      <a:pt x="130" y="112"/>
                      <a:pt x="130" y="112"/>
                    </a:cubicBezTo>
                    <a:cubicBezTo>
                      <a:pt x="143" y="112"/>
                      <a:pt x="153" y="101"/>
                      <a:pt x="153" y="88"/>
                    </a:cubicBezTo>
                    <a:cubicBezTo>
                      <a:pt x="152" y="24"/>
                      <a:pt x="152" y="24"/>
                      <a:pt x="152" y="24"/>
                    </a:cubicBezTo>
                    <a:cubicBezTo>
                      <a:pt x="151" y="11"/>
                      <a:pt x="141" y="0"/>
                      <a:pt x="128" y="1"/>
                    </a:cubicBezTo>
                    <a:close/>
                    <a:moveTo>
                      <a:pt x="23" y="13"/>
                    </a:moveTo>
                    <a:cubicBezTo>
                      <a:pt x="128" y="11"/>
                      <a:pt x="128" y="11"/>
                      <a:pt x="128" y="11"/>
                    </a:cubicBezTo>
                    <a:cubicBezTo>
                      <a:pt x="135" y="11"/>
                      <a:pt x="141" y="16"/>
                      <a:pt x="141" y="24"/>
                    </a:cubicBezTo>
                    <a:cubicBezTo>
                      <a:pt x="142" y="30"/>
                      <a:pt x="142" y="30"/>
                      <a:pt x="142" y="3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19"/>
                      <a:pt x="16" y="13"/>
                      <a:pt x="23" y="13"/>
                    </a:cubicBezTo>
                    <a:close/>
                    <a:moveTo>
                      <a:pt x="130" y="102"/>
                    </a:moveTo>
                    <a:cubicBezTo>
                      <a:pt x="25" y="104"/>
                      <a:pt x="25" y="104"/>
                      <a:pt x="25" y="104"/>
                    </a:cubicBezTo>
                    <a:cubicBezTo>
                      <a:pt x="18" y="104"/>
                      <a:pt x="12" y="98"/>
                      <a:pt x="12" y="91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42" y="55"/>
                      <a:pt x="142" y="55"/>
                      <a:pt x="142" y="55"/>
                    </a:cubicBezTo>
                    <a:cubicBezTo>
                      <a:pt x="143" y="88"/>
                      <a:pt x="143" y="88"/>
                      <a:pt x="143" y="88"/>
                    </a:cubicBezTo>
                    <a:cubicBezTo>
                      <a:pt x="143" y="96"/>
                      <a:pt x="137" y="102"/>
                      <a:pt x="130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83" name="任意多边形: 形状 94"/>
              <p:cNvSpPr/>
              <p:nvPr/>
            </p:nvSpPr>
            <p:spPr bwMode="auto">
              <a:xfrm>
                <a:off x="4528" y="1521"/>
                <a:ext cx="145" cy="23"/>
              </a:xfrm>
              <a:custGeom>
                <a:avLst/>
                <a:gdLst>
                  <a:gd name="T0" fmla="*/ 74 w 74"/>
                  <a:gd name="T1" fmla="*/ 5 h 12"/>
                  <a:gd name="T2" fmla="*/ 69 w 74"/>
                  <a:gd name="T3" fmla="*/ 10 h 12"/>
                  <a:gd name="T4" fmla="*/ 5 w 74"/>
                  <a:gd name="T5" fmla="*/ 12 h 12"/>
                  <a:gd name="T6" fmla="*/ 0 w 74"/>
                  <a:gd name="T7" fmla="*/ 6 h 12"/>
                  <a:gd name="T8" fmla="*/ 0 w 74"/>
                  <a:gd name="T9" fmla="*/ 6 h 12"/>
                  <a:gd name="T10" fmla="*/ 5 w 74"/>
                  <a:gd name="T11" fmla="*/ 1 h 12"/>
                  <a:gd name="T12" fmla="*/ 68 w 74"/>
                  <a:gd name="T13" fmla="*/ 0 h 12"/>
                  <a:gd name="T14" fmla="*/ 74 w 74"/>
                  <a:gd name="T1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12">
                    <a:moveTo>
                      <a:pt x="74" y="5"/>
                    </a:moveTo>
                    <a:cubicBezTo>
                      <a:pt x="74" y="8"/>
                      <a:pt x="71" y="10"/>
                      <a:pt x="69" y="1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71" y="0"/>
                      <a:pt x="74" y="2"/>
                      <a:pt x="74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84" name="任意多边形: 形状 95"/>
              <p:cNvSpPr/>
              <p:nvPr/>
            </p:nvSpPr>
            <p:spPr bwMode="auto">
              <a:xfrm>
                <a:off x="4528" y="1558"/>
                <a:ext cx="86" cy="21"/>
              </a:xfrm>
              <a:custGeom>
                <a:avLst/>
                <a:gdLst>
                  <a:gd name="T0" fmla="*/ 44 w 44"/>
                  <a:gd name="T1" fmla="*/ 5 h 11"/>
                  <a:gd name="T2" fmla="*/ 39 w 44"/>
                  <a:gd name="T3" fmla="*/ 11 h 11"/>
                  <a:gd name="T4" fmla="*/ 5 w 44"/>
                  <a:gd name="T5" fmla="*/ 11 h 11"/>
                  <a:gd name="T6" fmla="*/ 0 w 44"/>
                  <a:gd name="T7" fmla="*/ 6 h 11"/>
                  <a:gd name="T8" fmla="*/ 0 w 44"/>
                  <a:gd name="T9" fmla="*/ 6 h 11"/>
                  <a:gd name="T10" fmla="*/ 5 w 44"/>
                  <a:gd name="T11" fmla="*/ 1 h 11"/>
                  <a:gd name="T12" fmla="*/ 39 w 44"/>
                  <a:gd name="T13" fmla="*/ 0 h 11"/>
                  <a:gd name="T14" fmla="*/ 44 w 44"/>
                  <a:gd name="T1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11">
                    <a:moveTo>
                      <a:pt x="44" y="5"/>
                    </a:moveTo>
                    <a:cubicBezTo>
                      <a:pt x="44" y="8"/>
                      <a:pt x="42" y="11"/>
                      <a:pt x="39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3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1"/>
                      <a:pt x="5" y="1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1" y="0"/>
                      <a:pt x="44" y="2"/>
                      <a:pt x="44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85" name="任意多边形: 形状 96"/>
              <p:cNvSpPr/>
              <p:nvPr/>
            </p:nvSpPr>
            <p:spPr bwMode="auto">
              <a:xfrm>
                <a:off x="3695" y="2893"/>
                <a:ext cx="225" cy="168"/>
              </a:xfrm>
              <a:custGeom>
                <a:avLst/>
                <a:gdLst>
                  <a:gd name="T0" fmla="*/ 95 w 115"/>
                  <a:gd name="T1" fmla="*/ 1 h 86"/>
                  <a:gd name="T2" fmla="*/ 17 w 115"/>
                  <a:gd name="T3" fmla="*/ 2 h 86"/>
                  <a:gd name="T4" fmla="*/ 0 w 115"/>
                  <a:gd name="T5" fmla="*/ 20 h 86"/>
                  <a:gd name="T6" fmla="*/ 1 w 115"/>
                  <a:gd name="T7" fmla="*/ 68 h 86"/>
                  <a:gd name="T8" fmla="*/ 19 w 115"/>
                  <a:gd name="T9" fmla="*/ 86 h 86"/>
                  <a:gd name="T10" fmla="*/ 97 w 115"/>
                  <a:gd name="T11" fmla="*/ 84 h 86"/>
                  <a:gd name="T12" fmla="*/ 114 w 115"/>
                  <a:gd name="T13" fmla="*/ 66 h 86"/>
                  <a:gd name="T14" fmla="*/ 113 w 115"/>
                  <a:gd name="T15" fmla="*/ 18 h 86"/>
                  <a:gd name="T16" fmla="*/ 95 w 115"/>
                  <a:gd name="T17" fmla="*/ 1 h 86"/>
                  <a:gd name="T18" fmla="*/ 17 w 115"/>
                  <a:gd name="T19" fmla="*/ 10 h 86"/>
                  <a:gd name="T20" fmla="*/ 96 w 115"/>
                  <a:gd name="T21" fmla="*/ 8 h 86"/>
                  <a:gd name="T22" fmla="*/ 106 w 115"/>
                  <a:gd name="T23" fmla="*/ 18 h 86"/>
                  <a:gd name="T24" fmla="*/ 106 w 115"/>
                  <a:gd name="T25" fmla="*/ 22 h 86"/>
                  <a:gd name="T26" fmla="*/ 8 w 115"/>
                  <a:gd name="T27" fmla="*/ 25 h 86"/>
                  <a:gd name="T28" fmla="*/ 8 w 115"/>
                  <a:gd name="T29" fmla="*/ 20 h 86"/>
                  <a:gd name="T30" fmla="*/ 17 w 115"/>
                  <a:gd name="T31" fmla="*/ 10 h 86"/>
                  <a:gd name="T32" fmla="*/ 97 w 115"/>
                  <a:gd name="T33" fmla="*/ 76 h 86"/>
                  <a:gd name="T34" fmla="*/ 19 w 115"/>
                  <a:gd name="T35" fmla="*/ 78 h 86"/>
                  <a:gd name="T36" fmla="*/ 9 w 115"/>
                  <a:gd name="T37" fmla="*/ 68 h 86"/>
                  <a:gd name="T38" fmla="*/ 8 w 115"/>
                  <a:gd name="T39" fmla="*/ 43 h 86"/>
                  <a:gd name="T40" fmla="*/ 106 w 115"/>
                  <a:gd name="T41" fmla="*/ 41 h 86"/>
                  <a:gd name="T42" fmla="*/ 107 w 115"/>
                  <a:gd name="T43" fmla="*/ 66 h 86"/>
                  <a:gd name="T44" fmla="*/ 97 w 115"/>
                  <a:gd name="T45" fmla="*/ 7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5" h="86">
                    <a:moveTo>
                      <a:pt x="95" y="1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7" y="2"/>
                      <a:pt x="0" y="10"/>
                      <a:pt x="0" y="20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1" y="78"/>
                      <a:pt x="9" y="86"/>
                      <a:pt x="19" y="86"/>
                    </a:cubicBezTo>
                    <a:cubicBezTo>
                      <a:pt x="97" y="84"/>
                      <a:pt x="97" y="84"/>
                      <a:pt x="97" y="84"/>
                    </a:cubicBezTo>
                    <a:cubicBezTo>
                      <a:pt x="107" y="84"/>
                      <a:pt x="115" y="76"/>
                      <a:pt x="114" y="66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3" y="8"/>
                      <a:pt x="105" y="0"/>
                      <a:pt x="95" y="1"/>
                    </a:cubicBezTo>
                    <a:close/>
                    <a:moveTo>
                      <a:pt x="17" y="10"/>
                    </a:moveTo>
                    <a:cubicBezTo>
                      <a:pt x="96" y="8"/>
                      <a:pt x="96" y="8"/>
                      <a:pt x="96" y="8"/>
                    </a:cubicBezTo>
                    <a:cubicBezTo>
                      <a:pt x="101" y="8"/>
                      <a:pt x="106" y="12"/>
                      <a:pt x="106" y="18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15"/>
                      <a:pt x="12" y="10"/>
                      <a:pt x="17" y="10"/>
                    </a:cubicBezTo>
                    <a:close/>
                    <a:moveTo>
                      <a:pt x="97" y="76"/>
                    </a:moveTo>
                    <a:cubicBezTo>
                      <a:pt x="19" y="78"/>
                      <a:pt x="19" y="78"/>
                      <a:pt x="19" y="78"/>
                    </a:cubicBezTo>
                    <a:cubicBezTo>
                      <a:pt x="13" y="78"/>
                      <a:pt x="9" y="74"/>
                      <a:pt x="9" y="68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06" y="41"/>
                      <a:pt x="106" y="41"/>
                      <a:pt x="106" y="41"/>
                    </a:cubicBezTo>
                    <a:cubicBezTo>
                      <a:pt x="107" y="66"/>
                      <a:pt x="107" y="66"/>
                      <a:pt x="107" y="66"/>
                    </a:cubicBezTo>
                    <a:cubicBezTo>
                      <a:pt x="107" y="72"/>
                      <a:pt x="103" y="76"/>
                      <a:pt x="97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86" name="任意多边形: 形状 97"/>
              <p:cNvSpPr/>
              <p:nvPr/>
            </p:nvSpPr>
            <p:spPr bwMode="auto">
              <a:xfrm>
                <a:off x="3725" y="2987"/>
                <a:ext cx="109" cy="18"/>
              </a:xfrm>
              <a:custGeom>
                <a:avLst/>
                <a:gdLst>
                  <a:gd name="T0" fmla="*/ 56 w 56"/>
                  <a:gd name="T1" fmla="*/ 4 h 9"/>
                  <a:gd name="T2" fmla="*/ 52 w 56"/>
                  <a:gd name="T3" fmla="*/ 8 h 9"/>
                  <a:gd name="T4" fmla="*/ 4 w 56"/>
                  <a:gd name="T5" fmla="*/ 9 h 9"/>
                  <a:gd name="T6" fmla="*/ 0 w 56"/>
                  <a:gd name="T7" fmla="*/ 6 h 9"/>
                  <a:gd name="T8" fmla="*/ 0 w 56"/>
                  <a:gd name="T9" fmla="*/ 6 h 9"/>
                  <a:gd name="T10" fmla="*/ 4 w 56"/>
                  <a:gd name="T11" fmla="*/ 2 h 9"/>
                  <a:gd name="T12" fmla="*/ 52 w 56"/>
                  <a:gd name="T13" fmla="*/ 1 h 9"/>
                  <a:gd name="T14" fmla="*/ 56 w 56"/>
                  <a:gd name="T1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9">
                    <a:moveTo>
                      <a:pt x="56" y="4"/>
                    </a:moveTo>
                    <a:cubicBezTo>
                      <a:pt x="56" y="7"/>
                      <a:pt x="54" y="8"/>
                      <a:pt x="52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1" y="8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2"/>
                      <a:pt x="4" y="2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4" y="0"/>
                      <a:pt x="56" y="2"/>
                      <a:pt x="56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87" name="任意多边形: 形状 98"/>
              <p:cNvSpPr/>
              <p:nvPr/>
            </p:nvSpPr>
            <p:spPr bwMode="auto">
              <a:xfrm>
                <a:off x="3726" y="3016"/>
                <a:ext cx="65" cy="16"/>
              </a:xfrm>
              <a:custGeom>
                <a:avLst/>
                <a:gdLst>
                  <a:gd name="T0" fmla="*/ 32 w 33"/>
                  <a:gd name="T1" fmla="*/ 4 h 8"/>
                  <a:gd name="T2" fmla="*/ 29 w 33"/>
                  <a:gd name="T3" fmla="*/ 8 h 8"/>
                  <a:gd name="T4" fmla="*/ 4 w 33"/>
                  <a:gd name="T5" fmla="*/ 8 h 8"/>
                  <a:gd name="T6" fmla="*/ 0 w 33"/>
                  <a:gd name="T7" fmla="*/ 5 h 8"/>
                  <a:gd name="T8" fmla="*/ 0 w 33"/>
                  <a:gd name="T9" fmla="*/ 5 h 8"/>
                  <a:gd name="T10" fmla="*/ 4 w 33"/>
                  <a:gd name="T11" fmla="*/ 1 h 8"/>
                  <a:gd name="T12" fmla="*/ 29 w 33"/>
                  <a:gd name="T13" fmla="*/ 0 h 8"/>
                  <a:gd name="T14" fmla="*/ 32 w 33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8">
                    <a:moveTo>
                      <a:pt x="32" y="4"/>
                    </a:moveTo>
                    <a:cubicBezTo>
                      <a:pt x="33" y="6"/>
                      <a:pt x="31" y="8"/>
                      <a:pt x="29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1" y="1"/>
                      <a:pt x="4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1" y="0"/>
                      <a:pt x="32" y="2"/>
                      <a:pt x="3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88" name="任意多边形: 形状 99"/>
              <p:cNvSpPr/>
              <p:nvPr/>
            </p:nvSpPr>
            <p:spPr bwMode="auto">
              <a:xfrm>
                <a:off x="3813" y="2647"/>
                <a:ext cx="27" cy="59"/>
              </a:xfrm>
              <a:custGeom>
                <a:avLst/>
                <a:gdLst>
                  <a:gd name="T0" fmla="*/ 2 w 14"/>
                  <a:gd name="T1" fmla="*/ 15 h 30"/>
                  <a:gd name="T2" fmla="*/ 0 w 14"/>
                  <a:gd name="T3" fmla="*/ 19 h 30"/>
                  <a:gd name="T4" fmla="*/ 1 w 14"/>
                  <a:gd name="T5" fmla="*/ 22 h 30"/>
                  <a:gd name="T6" fmla="*/ 2 w 14"/>
                  <a:gd name="T7" fmla="*/ 24 h 30"/>
                  <a:gd name="T8" fmla="*/ 4 w 14"/>
                  <a:gd name="T9" fmla="*/ 25 h 30"/>
                  <a:gd name="T10" fmla="*/ 4 w 14"/>
                  <a:gd name="T11" fmla="*/ 29 h 30"/>
                  <a:gd name="T12" fmla="*/ 5 w 14"/>
                  <a:gd name="T13" fmla="*/ 30 h 30"/>
                  <a:gd name="T14" fmla="*/ 6 w 14"/>
                  <a:gd name="T15" fmla="*/ 29 h 30"/>
                  <a:gd name="T16" fmla="*/ 6 w 14"/>
                  <a:gd name="T17" fmla="*/ 25 h 30"/>
                  <a:gd name="T18" fmla="*/ 8 w 14"/>
                  <a:gd name="T19" fmla="*/ 26 h 30"/>
                  <a:gd name="T20" fmla="*/ 8 w 14"/>
                  <a:gd name="T21" fmla="*/ 29 h 30"/>
                  <a:gd name="T22" fmla="*/ 9 w 14"/>
                  <a:gd name="T23" fmla="*/ 30 h 30"/>
                  <a:gd name="T24" fmla="*/ 10 w 14"/>
                  <a:gd name="T25" fmla="*/ 29 h 30"/>
                  <a:gd name="T26" fmla="*/ 10 w 14"/>
                  <a:gd name="T27" fmla="*/ 26 h 30"/>
                  <a:gd name="T28" fmla="*/ 12 w 14"/>
                  <a:gd name="T29" fmla="*/ 25 h 30"/>
                  <a:gd name="T30" fmla="*/ 14 w 14"/>
                  <a:gd name="T31" fmla="*/ 25 h 30"/>
                  <a:gd name="T32" fmla="*/ 14 w 14"/>
                  <a:gd name="T33" fmla="*/ 24 h 30"/>
                  <a:gd name="T34" fmla="*/ 14 w 14"/>
                  <a:gd name="T35" fmla="*/ 23 h 30"/>
                  <a:gd name="T36" fmla="*/ 14 w 14"/>
                  <a:gd name="T37" fmla="*/ 22 h 30"/>
                  <a:gd name="T38" fmla="*/ 14 w 14"/>
                  <a:gd name="T39" fmla="*/ 21 h 30"/>
                  <a:gd name="T40" fmla="*/ 11 w 14"/>
                  <a:gd name="T41" fmla="*/ 22 h 30"/>
                  <a:gd name="T42" fmla="*/ 10 w 14"/>
                  <a:gd name="T43" fmla="*/ 22 h 30"/>
                  <a:gd name="T44" fmla="*/ 10 w 14"/>
                  <a:gd name="T45" fmla="*/ 15 h 30"/>
                  <a:gd name="T46" fmla="*/ 10 w 14"/>
                  <a:gd name="T47" fmla="*/ 15 h 30"/>
                  <a:gd name="T48" fmla="*/ 12 w 14"/>
                  <a:gd name="T49" fmla="*/ 14 h 30"/>
                  <a:gd name="T50" fmla="*/ 14 w 14"/>
                  <a:gd name="T51" fmla="*/ 12 h 30"/>
                  <a:gd name="T52" fmla="*/ 14 w 14"/>
                  <a:gd name="T53" fmla="*/ 10 h 30"/>
                  <a:gd name="T54" fmla="*/ 14 w 14"/>
                  <a:gd name="T55" fmla="*/ 8 h 30"/>
                  <a:gd name="T56" fmla="*/ 12 w 14"/>
                  <a:gd name="T57" fmla="*/ 6 h 30"/>
                  <a:gd name="T58" fmla="*/ 10 w 14"/>
                  <a:gd name="T59" fmla="*/ 5 h 30"/>
                  <a:gd name="T60" fmla="*/ 10 w 14"/>
                  <a:gd name="T61" fmla="*/ 2 h 30"/>
                  <a:gd name="T62" fmla="*/ 9 w 14"/>
                  <a:gd name="T63" fmla="*/ 1 h 30"/>
                  <a:gd name="T64" fmla="*/ 8 w 14"/>
                  <a:gd name="T65" fmla="*/ 1 h 30"/>
                  <a:gd name="T66" fmla="*/ 8 w 14"/>
                  <a:gd name="T67" fmla="*/ 4 h 30"/>
                  <a:gd name="T68" fmla="*/ 7 w 14"/>
                  <a:gd name="T69" fmla="*/ 4 h 30"/>
                  <a:gd name="T70" fmla="*/ 6 w 14"/>
                  <a:gd name="T71" fmla="*/ 4 h 30"/>
                  <a:gd name="T72" fmla="*/ 7 w 14"/>
                  <a:gd name="T73" fmla="*/ 1 h 30"/>
                  <a:gd name="T74" fmla="*/ 6 w 14"/>
                  <a:gd name="T75" fmla="*/ 0 h 30"/>
                  <a:gd name="T76" fmla="*/ 5 w 14"/>
                  <a:gd name="T77" fmla="*/ 1 h 30"/>
                  <a:gd name="T78" fmla="*/ 5 w 14"/>
                  <a:gd name="T79" fmla="*/ 4 h 30"/>
                  <a:gd name="T80" fmla="*/ 3 w 14"/>
                  <a:gd name="T81" fmla="*/ 4 h 30"/>
                  <a:gd name="T82" fmla="*/ 2 w 14"/>
                  <a:gd name="T83" fmla="*/ 4 h 30"/>
                  <a:gd name="T84" fmla="*/ 2 w 14"/>
                  <a:gd name="T85" fmla="*/ 5 h 30"/>
                  <a:gd name="T86" fmla="*/ 1 w 14"/>
                  <a:gd name="T87" fmla="*/ 5 h 30"/>
                  <a:gd name="T88" fmla="*/ 1 w 14"/>
                  <a:gd name="T89" fmla="*/ 6 h 30"/>
                  <a:gd name="T90" fmla="*/ 2 w 14"/>
                  <a:gd name="T91" fmla="*/ 7 h 30"/>
                  <a:gd name="T92" fmla="*/ 2 w 14"/>
                  <a:gd name="T93" fmla="*/ 8 h 30"/>
                  <a:gd name="T94" fmla="*/ 4 w 14"/>
                  <a:gd name="T95" fmla="*/ 8 h 30"/>
                  <a:gd name="T96" fmla="*/ 5 w 14"/>
                  <a:gd name="T97" fmla="*/ 7 h 30"/>
                  <a:gd name="T98" fmla="*/ 4 w 14"/>
                  <a:gd name="T99" fmla="*/ 14 h 30"/>
                  <a:gd name="T100" fmla="*/ 2 w 14"/>
                  <a:gd name="T101" fmla="*/ 15 h 30"/>
                  <a:gd name="T102" fmla="*/ 6 w 14"/>
                  <a:gd name="T103" fmla="*/ 17 h 30"/>
                  <a:gd name="T104" fmla="*/ 8 w 14"/>
                  <a:gd name="T105" fmla="*/ 16 h 30"/>
                  <a:gd name="T106" fmla="*/ 8 w 14"/>
                  <a:gd name="T107" fmla="*/ 22 h 30"/>
                  <a:gd name="T108" fmla="*/ 6 w 14"/>
                  <a:gd name="T109" fmla="*/ 22 h 30"/>
                  <a:gd name="T110" fmla="*/ 6 w 14"/>
                  <a:gd name="T111" fmla="*/ 17 h 30"/>
                  <a:gd name="T112" fmla="*/ 6 w 14"/>
                  <a:gd name="T113" fmla="*/ 7 h 30"/>
                  <a:gd name="T114" fmla="*/ 8 w 14"/>
                  <a:gd name="T115" fmla="*/ 8 h 30"/>
                  <a:gd name="T116" fmla="*/ 8 w 14"/>
                  <a:gd name="T117" fmla="*/ 12 h 30"/>
                  <a:gd name="T118" fmla="*/ 6 w 14"/>
                  <a:gd name="T119" fmla="*/ 13 h 30"/>
                  <a:gd name="T120" fmla="*/ 6 w 14"/>
                  <a:gd name="T121" fmla="*/ 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30">
                    <a:moveTo>
                      <a:pt x="2" y="15"/>
                    </a:moveTo>
                    <a:cubicBezTo>
                      <a:pt x="1" y="16"/>
                      <a:pt x="0" y="18"/>
                      <a:pt x="0" y="19"/>
                    </a:cubicBezTo>
                    <a:cubicBezTo>
                      <a:pt x="0" y="20"/>
                      <a:pt x="0" y="21"/>
                      <a:pt x="1" y="22"/>
                    </a:cubicBezTo>
                    <a:cubicBezTo>
                      <a:pt x="1" y="23"/>
                      <a:pt x="2" y="24"/>
                      <a:pt x="2" y="24"/>
                    </a:cubicBezTo>
                    <a:cubicBezTo>
                      <a:pt x="3" y="24"/>
                      <a:pt x="3" y="25"/>
                      <a:pt x="4" y="25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30"/>
                      <a:pt x="5" y="30"/>
                    </a:cubicBezTo>
                    <a:cubicBezTo>
                      <a:pt x="5" y="30"/>
                      <a:pt x="6" y="29"/>
                      <a:pt x="6" y="29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5"/>
                      <a:pt x="7" y="26"/>
                      <a:pt x="8" y="26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8" y="30"/>
                      <a:pt x="9" y="30"/>
                    </a:cubicBezTo>
                    <a:cubicBezTo>
                      <a:pt x="9" y="30"/>
                      <a:pt x="10" y="29"/>
                      <a:pt x="10" y="29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1" y="26"/>
                      <a:pt x="11" y="25"/>
                      <a:pt x="12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3" y="21"/>
                      <a:pt x="12" y="22"/>
                      <a:pt x="11" y="22"/>
                    </a:cubicBezTo>
                    <a:cubicBezTo>
                      <a:pt x="11" y="22"/>
                      <a:pt x="10" y="22"/>
                      <a:pt x="10" y="22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1" y="15"/>
                      <a:pt x="12" y="14"/>
                      <a:pt x="12" y="14"/>
                    </a:cubicBezTo>
                    <a:cubicBezTo>
                      <a:pt x="13" y="13"/>
                      <a:pt x="13" y="13"/>
                      <a:pt x="14" y="12"/>
                    </a:cubicBezTo>
                    <a:cubicBezTo>
                      <a:pt x="14" y="12"/>
                      <a:pt x="14" y="11"/>
                      <a:pt x="14" y="10"/>
                    </a:cubicBezTo>
                    <a:cubicBezTo>
                      <a:pt x="14" y="9"/>
                      <a:pt x="14" y="8"/>
                      <a:pt x="14" y="8"/>
                    </a:cubicBezTo>
                    <a:cubicBezTo>
                      <a:pt x="13" y="7"/>
                      <a:pt x="13" y="6"/>
                      <a:pt x="12" y="6"/>
                    </a:cubicBezTo>
                    <a:cubicBezTo>
                      <a:pt x="12" y="5"/>
                      <a:pt x="11" y="5"/>
                      <a:pt x="10" y="5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6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0"/>
                      <a:pt x="6" y="0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3" y="8"/>
                      <a:pt x="4" y="8"/>
                    </a:cubicBezTo>
                    <a:cubicBezTo>
                      <a:pt x="4" y="8"/>
                      <a:pt x="4" y="7"/>
                      <a:pt x="5" y="7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4"/>
                      <a:pt x="2" y="15"/>
                      <a:pt x="2" y="15"/>
                    </a:cubicBezTo>
                    <a:close/>
                    <a:moveTo>
                      <a:pt x="6" y="17"/>
                    </a:moveTo>
                    <a:cubicBezTo>
                      <a:pt x="7" y="17"/>
                      <a:pt x="7" y="16"/>
                      <a:pt x="8" y="16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2"/>
                      <a:pt x="7" y="22"/>
                      <a:pt x="6" y="22"/>
                    </a:cubicBezTo>
                    <a:lnTo>
                      <a:pt x="6" y="17"/>
                    </a:lnTo>
                    <a:close/>
                    <a:moveTo>
                      <a:pt x="6" y="7"/>
                    </a:moveTo>
                    <a:cubicBezTo>
                      <a:pt x="7" y="7"/>
                      <a:pt x="8" y="7"/>
                      <a:pt x="8" y="8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7" y="12"/>
                      <a:pt x="6" y="13"/>
                    </a:cubicBezTo>
                    <a:lnTo>
                      <a:pt x="6" y="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89" name="任意多边形: 形状 100"/>
              <p:cNvSpPr/>
              <p:nvPr/>
            </p:nvSpPr>
            <p:spPr bwMode="auto">
              <a:xfrm>
                <a:off x="3769" y="2619"/>
                <a:ext cx="116" cy="171"/>
              </a:xfrm>
              <a:custGeom>
                <a:avLst/>
                <a:gdLst>
                  <a:gd name="T0" fmla="*/ 21 w 59"/>
                  <a:gd name="T1" fmla="*/ 57 h 87"/>
                  <a:gd name="T2" fmla="*/ 20 w 59"/>
                  <a:gd name="T3" fmla="*/ 81 h 87"/>
                  <a:gd name="T4" fmla="*/ 25 w 59"/>
                  <a:gd name="T5" fmla="*/ 87 h 87"/>
                  <a:gd name="T6" fmla="*/ 31 w 59"/>
                  <a:gd name="T7" fmla="*/ 87 h 87"/>
                  <a:gd name="T8" fmla="*/ 36 w 59"/>
                  <a:gd name="T9" fmla="*/ 82 h 87"/>
                  <a:gd name="T10" fmla="*/ 37 w 59"/>
                  <a:gd name="T11" fmla="*/ 57 h 87"/>
                  <a:gd name="T12" fmla="*/ 58 w 59"/>
                  <a:gd name="T13" fmla="*/ 30 h 87"/>
                  <a:gd name="T14" fmla="*/ 30 w 59"/>
                  <a:gd name="T15" fmla="*/ 0 h 87"/>
                  <a:gd name="T16" fmla="*/ 1 w 59"/>
                  <a:gd name="T17" fmla="*/ 28 h 87"/>
                  <a:gd name="T18" fmla="*/ 21 w 59"/>
                  <a:gd name="T19" fmla="*/ 57 h 87"/>
                  <a:gd name="T20" fmla="*/ 9 w 59"/>
                  <a:gd name="T21" fmla="*/ 29 h 87"/>
                  <a:gd name="T22" fmla="*/ 30 w 59"/>
                  <a:gd name="T23" fmla="*/ 9 h 87"/>
                  <a:gd name="T24" fmla="*/ 50 w 59"/>
                  <a:gd name="T25" fmla="*/ 30 h 87"/>
                  <a:gd name="T26" fmla="*/ 29 w 59"/>
                  <a:gd name="T27" fmla="*/ 50 h 87"/>
                  <a:gd name="T28" fmla="*/ 9 w 59"/>
                  <a:gd name="T29" fmla="*/ 29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9" h="87">
                    <a:moveTo>
                      <a:pt x="21" y="57"/>
                    </a:move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84"/>
                      <a:pt x="22" y="87"/>
                      <a:pt x="25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3" y="87"/>
                      <a:pt x="36" y="85"/>
                      <a:pt x="36" y="82"/>
                    </a:cubicBezTo>
                    <a:cubicBezTo>
                      <a:pt x="37" y="57"/>
                      <a:pt x="37" y="57"/>
                      <a:pt x="37" y="57"/>
                    </a:cubicBezTo>
                    <a:cubicBezTo>
                      <a:pt x="49" y="54"/>
                      <a:pt x="58" y="43"/>
                      <a:pt x="58" y="30"/>
                    </a:cubicBezTo>
                    <a:cubicBezTo>
                      <a:pt x="59" y="14"/>
                      <a:pt x="46" y="1"/>
                      <a:pt x="30" y="0"/>
                    </a:cubicBezTo>
                    <a:cubicBezTo>
                      <a:pt x="14" y="0"/>
                      <a:pt x="1" y="12"/>
                      <a:pt x="1" y="28"/>
                    </a:cubicBezTo>
                    <a:cubicBezTo>
                      <a:pt x="0" y="42"/>
                      <a:pt x="9" y="53"/>
                      <a:pt x="21" y="57"/>
                    </a:cubicBezTo>
                    <a:close/>
                    <a:moveTo>
                      <a:pt x="9" y="29"/>
                    </a:moveTo>
                    <a:cubicBezTo>
                      <a:pt x="9" y="17"/>
                      <a:pt x="19" y="8"/>
                      <a:pt x="30" y="9"/>
                    </a:cubicBezTo>
                    <a:cubicBezTo>
                      <a:pt x="41" y="9"/>
                      <a:pt x="50" y="18"/>
                      <a:pt x="50" y="30"/>
                    </a:cubicBezTo>
                    <a:cubicBezTo>
                      <a:pt x="50" y="41"/>
                      <a:pt x="40" y="50"/>
                      <a:pt x="29" y="50"/>
                    </a:cubicBezTo>
                    <a:cubicBezTo>
                      <a:pt x="18" y="49"/>
                      <a:pt x="9" y="40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90" name="任意多边形: 形状 101"/>
              <p:cNvSpPr/>
              <p:nvPr/>
            </p:nvSpPr>
            <p:spPr bwMode="auto">
              <a:xfrm>
                <a:off x="3703" y="2598"/>
                <a:ext cx="209" cy="135"/>
              </a:xfrm>
              <a:custGeom>
                <a:avLst/>
                <a:gdLst>
                  <a:gd name="T0" fmla="*/ 15 w 107"/>
                  <a:gd name="T1" fmla="*/ 1 h 69"/>
                  <a:gd name="T2" fmla="*/ 94 w 107"/>
                  <a:gd name="T3" fmla="*/ 3 h 69"/>
                  <a:gd name="T4" fmla="*/ 107 w 107"/>
                  <a:gd name="T5" fmla="*/ 17 h 69"/>
                  <a:gd name="T6" fmla="*/ 106 w 107"/>
                  <a:gd name="T7" fmla="*/ 55 h 69"/>
                  <a:gd name="T8" fmla="*/ 92 w 107"/>
                  <a:gd name="T9" fmla="*/ 69 h 69"/>
                  <a:gd name="T10" fmla="*/ 86 w 107"/>
                  <a:gd name="T11" fmla="*/ 68 h 69"/>
                  <a:gd name="T12" fmla="*/ 92 w 107"/>
                  <a:gd name="T13" fmla="*/ 63 h 69"/>
                  <a:gd name="T14" fmla="*/ 92 w 107"/>
                  <a:gd name="T15" fmla="*/ 63 h 69"/>
                  <a:gd name="T16" fmla="*/ 100 w 107"/>
                  <a:gd name="T17" fmla="*/ 55 h 69"/>
                  <a:gd name="T18" fmla="*/ 101 w 107"/>
                  <a:gd name="T19" fmla="*/ 17 h 69"/>
                  <a:gd name="T20" fmla="*/ 94 w 107"/>
                  <a:gd name="T21" fmla="*/ 9 h 69"/>
                  <a:gd name="T22" fmla="*/ 15 w 107"/>
                  <a:gd name="T23" fmla="*/ 7 h 69"/>
                  <a:gd name="T24" fmla="*/ 7 w 107"/>
                  <a:gd name="T25" fmla="*/ 14 h 69"/>
                  <a:gd name="T26" fmla="*/ 6 w 107"/>
                  <a:gd name="T27" fmla="*/ 52 h 69"/>
                  <a:gd name="T28" fmla="*/ 13 w 107"/>
                  <a:gd name="T29" fmla="*/ 60 h 69"/>
                  <a:gd name="T30" fmla="*/ 34 w 107"/>
                  <a:gd name="T31" fmla="*/ 61 h 69"/>
                  <a:gd name="T32" fmla="*/ 39 w 107"/>
                  <a:gd name="T33" fmla="*/ 67 h 69"/>
                  <a:gd name="T34" fmla="*/ 13 w 107"/>
                  <a:gd name="T35" fmla="*/ 66 h 69"/>
                  <a:gd name="T36" fmla="*/ 0 w 107"/>
                  <a:gd name="T37" fmla="*/ 52 h 69"/>
                  <a:gd name="T38" fmla="*/ 1 w 107"/>
                  <a:gd name="T39" fmla="*/ 14 h 69"/>
                  <a:gd name="T40" fmla="*/ 15 w 107"/>
                  <a:gd name="T41" fmla="*/ 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7" h="69">
                    <a:moveTo>
                      <a:pt x="15" y="1"/>
                    </a:moveTo>
                    <a:cubicBezTo>
                      <a:pt x="94" y="3"/>
                      <a:pt x="94" y="3"/>
                      <a:pt x="94" y="3"/>
                    </a:cubicBezTo>
                    <a:cubicBezTo>
                      <a:pt x="101" y="3"/>
                      <a:pt x="107" y="9"/>
                      <a:pt x="107" y="17"/>
                    </a:cubicBezTo>
                    <a:cubicBezTo>
                      <a:pt x="106" y="55"/>
                      <a:pt x="106" y="55"/>
                      <a:pt x="106" y="55"/>
                    </a:cubicBezTo>
                    <a:cubicBezTo>
                      <a:pt x="106" y="63"/>
                      <a:pt x="99" y="69"/>
                      <a:pt x="92" y="69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9" y="67"/>
                      <a:pt x="90" y="65"/>
                      <a:pt x="92" y="63"/>
                    </a:cubicBezTo>
                    <a:cubicBezTo>
                      <a:pt x="92" y="63"/>
                      <a:pt x="92" y="63"/>
                      <a:pt x="92" y="63"/>
                    </a:cubicBezTo>
                    <a:cubicBezTo>
                      <a:pt x="96" y="63"/>
                      <a:pt x="100" y="59"/>
                      <a:pt x="100" y="55"/>
                    </a:cubicBezTo>
                    <a:cubicBezTo>
                      <a:pt x="101" y="17"/>
                      <a:pt x="101" y="17"/>
                      <a:pt x="101" y="17"/>
                    </a:cubicBezTo>
                    <a:cubicBezTo>
                      <a:pt x="101" y="12"/>
                      <a:pt x="98" y="9"/>
                      <a:pt x="94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1" y="6"/>
                      <a:pt x="7" y="10"/>
                      <a:pt x="7" y="14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6" y="57"/>
                      <a:pt x="9" y="60"/>
                      <a:pt x="13" y="60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5" y="63"/>
                      <a:pt x="37" y="65"/>
                      <a:pt x="39" y="67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6" y="66"/>
                      <a:pt x="0" y="60"/>
                      <a:pt x="0" y="52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6"/>
                      <a:pt x="8" y="0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91" name="任意多边形: 形状 102"/>
              <p:cNvSpPr/>
              <p:nvPr/>
            </p:nvSpPr>
            <p:spPr bwMode="auto">
              <a:xfrm>
                <a:off x="3824" y="2160"/>
                <a:ext cx="141" cy="90"/>
              </a:xfrm>
              <a:custGeom>
                <a:avLst/>
                <a:gdLst>
                  <a:gd name="T0" fmla="*/ 72 w 72"/>
                  <a:gd name="T1" fmla="*/ 1 h 46"/>
                  <a:gd name="T2" fmla="*/ 37 w 72"/>
                  <a:gd name="T3" fmla="*/ 38 h 46"/>
                  <a:gd name="T4" fmla="*/ 24 w 72"/>
                  <a:gd name="T5" fmla="*/ 26 h 46"/>
                  <a:gd name="T6" fmla="*/ 0 w 72"/>
                  <a:gd name="T7" fmla="*/ 46 h 46"/>
                  <a:gd name="T8" fmla="*/ 0 w 72"/>
                  <a:gd name="T9" fmla="*/ 36 h 46"/>
                  <a:gd name="T10" fmla="*/ 24 w 72"/>
                  <a:gd name="T11" fmla="*/ 16 h 46"/>
                  <a:gd name="T12" fmla="*/ 37 w 72"/>
                  <a:gd name="T13" fmla="*/ 29 h 46"/>
                  <a:gd name="T14" fmla="*/ 71 w 72"/>
                  <a:gd name="T15" fmla="*/ 1 h 46"/>
                  <a:gd name="T16" fmla="*/ 72 w 72"/>
                  <a:gd name="T17" fmla="*/ 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46">
                    <a:moveTo>
                      <a:pt x="72" y="1"/>
                    </a:moveTo>
                    <a:cubicBezTo>
                      <a:pt x="37" y="38"/>
                      <a:pt x="37" y="38"/>
                      <a:pt x="37" y="38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71" y="1"/>
                      <a:pt x="72" y="0"/>
                      <a:pt x="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92" name="任意多边形: 形状 103"/>
              <p:cNvSpPr/>
              <p:nvPr/>
            </p:nvSpPr>
            <p:spPr bwMode="auto">
              <a:xfrm>
                <a:off x="3944" y="2258"/>
                <a:ext cx="1" cy="8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1 w 1"/>
                  <a:gd name="T7" fmla="*/ 1 h 4"/>
                  <a:gd name="T8" fmla="*/ 0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93" name="任意多边形: 形状 104"/>
              <p:cNvSpPr/>
              <p:nvPr/>
            </p:nvSpPr>
            <p:spPr bwMode="auto">
              <a:xfrm>
                <a:off x="3944" y="2246"/>
                <a:ext cx="1" cy="8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0 h 4"/>
                  <a:gd name="T4" fmla="*/ 0 w 1"/>
                  <a:gd name="T5" fmla="*/ 3 h 4"/>
                  <a:gd name="T6" fmla="*/ 1 w 1"/>
                  <a:gd name="T7" fmla="*/ 4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94" name="任意多边形: 形状 105"/>
              <p:cNvSpPr/>
              <p:nvPr/>
            </p:nvSpPr>
            <p:spPr bwMode="auto">
              <a:xfrm>
                <a:off x="3824" y="2183"/>
                <a:ext cx="143" cy="106"/>
              </a:xfrm>
              <a:custGeom>
                <a:avLst/>
                <a:gdLst>
                  <a:gd name="T0" fmla="*/ 72 w 73"/>
                  <a:gd name="T1" fmla="*/ 0 h 54"/>
                  <a:gd name="T2" fmla="*/ 66 w 73"/>
                  <a:gd name="T3" fmla="*/ 6 h 54"/>
                  <a:gd name="T4" fmla="*/ 37 w 73"/>
                  <a:gd name="T5" fmla="*/ 37 h 54"/>
                  <a:gd name="T6" fmla="*/ 24 w 73"/>
                  <a:gd name="T7" fmla="*/ 25 h 54"/>
                  <a:gd name="T8" fmla="*/ 0 w 73"/>
                  <a:gd name="T9" fmla="*/ 44 h 54"/>
                  <a:gd name="T10" fmla="*/ 0 w 73"/>
                  <a:gd name="T11" fmla="*/ 48 h 54"/>
                  <a:gd name="T12" fmla="*/ 6 w 73"/>
                  <a:gd name="T13" fmla="*/ 54 h 54"/>
                  <a:gd name="T14" fmla="*/ 68 w 73"/>
                  <a:gd name="T15" fmla="*/ 53 h 54"/>
                  <a:gd name="T16" fmla="*/ 73 w 73"/>
                  <a:gd name="T17" fmla="*/ 46 h 54"/>
                  <a:gd name="T18" fmla="*/ 72 w 73"/>
                  <a:gd name="T19" fmla="*/ 0 h 54"/>
                  <a:gd name="T20" fmla="*/ 66 w 73"/>
                  <a:gd name="T21" fmla="*/ 43 h 54"/>
                  <a:gd name="T22" fmla="*/ 65 w 73"/>
                  <a:gd name="T23" fmla="*/ 44 h 54"/>
                  <a:gd name="T24" fmla="*/ 64 w 73"/>
                  <a:gd name="T25" fmla="*/ 44 h 54"/>
                  <a:gd name="T26" fmla="*/ 64 w 73"/>
                  <a:gd name="T27" fmla="*/ 47 h 54"/>
                  <a:gd name="T28" fmla="*/ 63 w 73"/>
                  <a:gd name="T29" fmla="*/ 48 h 54"/>
                  <a:gd name="T30" fmla="*/ 63 w 73"/>
                  <a:gd name="T31" fmla="*/ 47 h 54"/>
                  <a:gd name="T32" fmla="*/ 63 w 73"/>
                  <a:gd name="T33" fmla="*/ 45 h 54"/>
                  <a:gd name="T34" fmla="*/ 61 w 73"/>
                  <a:gd name="T35" fmla="*/ 45 h 54"/>
                  <a:gd name="T36" fmla="*/ 61 w 73"/>
                  <a:gd name="T37" fmla="*/ 47 h 54"/>
                  <a:gd name="T38" fmla="*/ 61 w 73"/>
                  <a:gd name="T39" fmla="*/ 48 h 54"/>
                  <a:gd name="T40" fmla="*/ 60 w 73"/>
                  <a:gd name="T41" fmla="*/ 47 h 54"/>
                  <a:gd name="T42" fmla="*/ 60 w 73"/>
                  <a:gd name="T43" fmla="*/ 45 h 54"/>
                  <a:gd name="T44" fmla="*/ 58 w 73"/>
                  <a:gd name="T45" fmla="*/ 45 h 54"/>
                  <a:gd name="T46" fmla="*/ 56 w 73"/>
                  <a:gd name="T47" fmla="*/ 44 h 54"/>
                  <a:gd name="T48" fmla="*/ 56 w 73"/>
                  <a:gd name="T49" fmla="*/ 44 h 54"/>
                  <a:gd name="T50" fmla="*/ 56 w 73"/>
                  <a:gd name="T51" fmla="*/ 43 h 54"/>
                  <a:gd name="T52" fmla="*/ 57 w 73"/>
                  <a:gd name="T53" fmla="*/ 42 h 54"/>
                  <a:gd name="T54" fmla="*/ 57 w 73"/>
                  <a:gd name="T55" fmla="*/ 42 h 54"/>
                  <a:gd name="T56" fmla="*/ 59 w 73"/>
                  <a:gd name="T57" fmla="*/ 42 h 54"/>
                  <a:gd name="T58" fmla="*/ 60 w 73"/>
                  <a:gd name="T59" fmla="*/ 42 h 54"/>
                  <a:gd name="T60" fmla="*/ 60 w 73"/>
                  <a:gd name="T61" fmla="*/ 37 h 54"/>
                  <a:gd name="T62" fmla="*/ 59 w 73"/>
                  <a:gd name="T63" fmla="*/ 37 h 54"/>
                  <a:gd name="T64" fmla="*/ 58 w 73"/>
                  <a:gd name="T65" fmla="*/ 36 h 54"/>
                  <a:gd name="T66" fmla="*/ 57 w 73"/>
                  <a:gd name="T67" fmla="*/ 35 h 54"/>
                  <a:gd name="T68" fmla="*/ 57 w 73"/>
                  <a:gd name="T69" fmla="*/ 33 h 54"/>
                  <a:gd name="T70" fmla="*/ 57 w 73"/>
                  <a:gd name="T71" fmla="*/ 32 h 54"/>
                  <a:gd name="T72" fmla="*/ 58 w 73"/>
                  <a:gd name="T73" fmla="*/ 31 h 54"/>
                  <a:gd name="T74" fmla="*/ 59 w 73"/>
                  <a:gd name="T75" fmla="*/ 30 h 54"/>
                  <a:gd name="T76" fmla="*/ 59 w 73"/>
                  <a:gd name="T77" fmla="*/ 27 h 54"/>
                  <a:gd name="T78" fmla="*/ 60 w 73"/>
                  <a:gd name="T79" fmla="*/ 27 h 54"/>
                  <a:gd name="T80" fmla="*/ 61 w 73"/>
                  <a:gd name="T81" fmla="*/ 27 h 54"/>
                  <a:gd name="T82" fmla="*/ 61 w 73"/>
                  <a:gd name="T83" fmla="*/ 29 h 54"/>
                  <a:gd name="T84" fmla="*/ 62 w 73"/>
                  <a:gd name="T85" fmla="*/ 29 h 54"/>
                  <a:gd name="T86" fmla="*/ 62 w 73"/>
                  <a:gd name="T87" fmla="*/ 29 h 54"/>
                  <a:gd name="T88" fmla="*/ 62 w 73"/>
                  <a:gd name="T89" fmla="*/ 27 h 54"/>
                  <a:gd name="T90" fmla="*/ 63 w 73"/>
                  <a:gd name="T91" fmla="*/ 27 h 54"/>
                  <a:gd name="T92" fmla="*/ 64 w 73"/>
                  <a:gd name="T93" fmla="*/ 27 h 54"/>
                  <a:gd name="T94" fmla="*/ 64 w 73"/>
                  <a:gd name="T95" fmla="*/ 29 h 54"/>
                  <a:gd name="T96" fmla="*/ 65 w 73"/>
                  <a:gd name="T97" fmla="*/ 29 h 54"/>
                  <a:gd name="T98" fmla="*/ 65 w 73"/>
                  <a:gd name="T99" fmla="*/ 30 h 54"/>
                  <a:gd name="T100" fmla="*/ 66 w 73"/>
                  <a:gd name="T101" fmla="*/ 30 h 54"/>
                  <a:gd name="T102" fmla="*/ 66 w 73"/>
                  <a:gd name="T103" fmla="*/ 30 h 54"/>
                  <a:gd name="T104" fmla="*/ 66 w 73"/>
                  <a:gd name="T105" fmla="*/ 31 h 54"/>
                  <a:gd name="T106" fmla="*/ 66 w 73"/>
                  <a:gd name="T107" fmla="*/ 32 h 54"/>
                  <a:gd name="T108" fmla="*/ 65 w 73"/>
                  <a:gd name="T109" fmla="*/ 32 h 54"/>
                  <a:gd name="T110" fmla="*/ 64 w 73"/>
                  <a:gd name="T111" fmla="*/ 32 h 54"/>
                  <a:gd name="T112" fmla="*/ 64 w 73"/>
                  <a:gd name="T113" fmla="*/ 32 h 54"/>
                  <a:gd name="T114" fmla="*/ 64 w 73"/>
                  <a:gd name="T115" fmla="*/ 36 h 54"/>
                  <a:gd name="T116" fmla="*/ 66 w 73"/>
                  <a:gd name="T117" fmla="*/ 38 h 54"/>
                  <a:gd name="T118" fmla="*/ 67 w 73"/>
                  <a:gd name="T119" fmla="*/ 40 h 54"/>
                  <a:gd name="T120" fmla="*/ 66 w 73"/>
                  <a:gd name="T121" fmla="*/ 4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3" h="54">
                    <a:moveTo>
                      <a:pt x="72" y="0"/>
                    </a:moveTo>
                    <a:cubicBezTo>
                      <a:pt x="66" y="6"/>
                      <a:pt x="66" y="6"/>
                      <a:pt x="66" y="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3"/>
                      <a:pt x="6" y="54"/>
                      <a:pt x="6" y="54"/>
                    </a:cubicBezTo>
                    <a:cubicBezTo>
                      <a:pt x="6" y="54"/>
                      <a:pt x="62" y="53"/>
                      <a:pt x="68" y="53"/>
                    </a:cubicBezTo>
                    <a:cubicBezTo>
                      <a:pt x="73" y="53"/>
                      <a:pt x="73" y="46"/>
                      <a:pt x="73" y="46"/>
                    </a:cubicBezTo>
                    <a:lnTo>
                      <a:pt x="72" y="0"/>
                    </a:lnTo>
                    <a:close/>
                    <a:moveTo>
                      <a:pt x="66" y="43"/>
                    </a:moveTo>
                    <a:cubicBezTo>
                      <a:pt x="66" y="43"/>
                      <a:pt x="66" y="44"/>
                      <a:pt x="65" y="44"/>
                    </a:cubicBezTo>
                    <a:cubicBezTo>
                      <a:pt x="65" y="44"/>
                      <a:pt x="64" y="44"/>
                      <a:pt x="64" y="44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8"/>
                      <a:pt x="64" y="48"/>
                      <a:pt x="63" y="48"/>
                    </a:cubicBezTo>
                    <a:cubicBezTo>
                      <a:pt x="63" y="48"/>
                      <a:pt x="63" y="48"/>
                      <a:pt x="63" y="47"/>
                    </a:cubicBezTo>
                    <a:cubicBezTo>
                      <a:pt x="63" y="45"/>
                      <a:pt x="63" y="45"/>
                      <a:pt x="63" y="45"/>
                    </a:cubicBezTo>
                    <a:cubicBezTo>
                      <a:pt x="62" y="45"/>
                      <a:pt x="62" y="45"/>
                      <a:pt x="61" y="45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0" y="48"/>
                      <a:pt x="60" y="48"/>
                      <a:pt x="60" y="47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59" y="45"/>
                      <a:pt x="59" y="45"/>
                      <a:pt x="58" y="45"/>
                    </a:cubicBezTo>
                    <a:cubicBezTo>
                      <a:pt x="57" y="44"/>
                      <a:pt x="57" y="44"/>
                      <a:pt x="56" y="44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2"/>
                      <a:pt x="57" y="42"/>
                      <a:pt x="57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7" y="42"/>
                      <a:pt x="58" y="42"/>
                      <a:pt x="59" y="42"/>
                    </a:cubicBezTo>
                    <a:cubicBezTo>
                      <a:pt x="59" y="42"/>
                      <a:pt x="59" y="42"/>
                      <a:pt x="60" y="42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0" y="37"/>
                      <a:pt x="59" y="37"/>
                      <a:pt x="59" y="37"/>
                    </a:cubicBezTo>
                    <a:cubicBezTo>
                      <a:pt x="59" y="37"/>
                      <a:pt x="58" y="37"/>
                      <a:pt x="58" y="36"/>
                    </a:cubicBezTo>
                    <a:cubicBezTo>
                      <a:pt x="58" y="36"/>
                      <a:pt x="57" y="36"/>
                      <a:pt x="57" y="35"/>
                    </a:cubicBezTo>
                    <a:cubicBezTo>
                      <a:pt x="57" y="35"/>
                      <a:pt x="57" y="34"/>
                      <a:pt x="57" y="33"/>
                    </a:cubicBezTo>
                    <a:cubicBezTo>
                      <a:pt x="57" y="33"/>
                      <a:pt x="57" y="32"/>
                      <a:pt x="57" y="32"/>
                    </a:cubicBezTo>
                    <a:cubicBezTo>
                      <a:pt x="57" y="31"/>
                      <a:pt x="57" y="31"/>
                      <a:pt x="58" y="31"/>
                    </a:cubicBezTo>
                    <a:cubicBezTo>
                      <a:pt x="58" y="30"/>
                      <a:pt x="59" y="30"/>
                      <a:pt x="59" y="30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27"/>
                      <a:pt x="60" y="27"/>
                      <a:pt x="60" y="27"/>
                    </a:cubicBezTo>
                    <a:cubicBezTo>
                      <a:pt x="60" y="27"/>
                      <a:pt x="61" y="27"/>
                      <a:pt x="61" y="27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1" y="29"/>
                      <a:pt x="62" y="29"/>
                      <a:pt x="62" y="29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7"/>
                      <a:pt x="62" y="27"/>
                      <a:pt x="63" y="27"/>
                    </a:cubicBezTo>
                    <a:cubicBezTo>
                      <a:pt x="63" y="27"/>
                      <a:pt x="64" y="27"/>
                      <a:pt x="64" y="27"/>
                    </a:cubicBezTo>
                    <a:cubicBezTo>
                      <a:pt x="64" y="29"/>
                      <a:pt x="64" y="29"/>
                      <a:pt x="64" y="29"/>
                    </a:cubicBezTo>
                    <a:cubicBezTo>
                      <a:pt x="64" y="29"/>
                      <a:pt x="64" y="29"/>
                      <a:pt x="65" y="29"/>
                    </a:cubicBezTo>
                    <a:cubicBezTo>
                      <a:pt x="65" y="29"/>
                      <a:pt x="65" y="29"/>
                      <a:pt x="65" y="30"/>
                    </a:cubicBezTo>
                    <a:cubicBezTo>
                      <a:pt x="65" y="30"/>
                      <a:pt x="66" y="30"/>
                      <a:pt x="66" y="30"/>
                    </a:cubicBezTo>
                    <a:cubicBezTo>
                      <a:pt x="66" y="30"/>
                      <a:pt x="66" y="30"/>
                      <a:pt x="66" y="30"/>
                    </a:cubicBezTo>
                    <a:cubicBezTo>
                      <a:pt x="66" y="30"/>
                      <a:pt x="66" y="31"/>
                      <a:pt x="66" y="31"/>
                    </a:cubicBezTo>
                    <a:cubicBezTo>
                      <a:pt x="66" y="31"/>
                      <a:pt x="66" y="32"/>
                      <a:pt x="66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5" y="32"/>
                      <a:pt x="64" y="32"/>
                      <a:pt x="64" y="3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5" y="37"/>
                      <a:pt x="65" y="37"/>
                      <a:pt x="66" y="38"/>
                    </a:cubicBezTo>
                    <a:cubicBezTo>
                      <a:pt x="66" y="38"/>
                      <a:pt x="67" y="39"/>
                      <a:pt x="67" y="40"/>
                    </a:cubicBezTo>
                    <a:cubicBezTo>
                      <a:pt x="67" y="41"/>
                      <a:pt x="67" y="42"/>
                      <a:pt x="66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95" name="任意多边形: 形状 106"/>
              <p:cNvSpPr/>
              <p:nvPr/>
            </p:nvSpPr>
            <p:spPr bwMode="auto">
              <a:xfrm>
                <a:off x="4102" y="1478"/>
                <a:ext cx="170" cy="107"/>
              </a:xfrm>
              <a:custGeom>
                <a:avLst/>
                <a:gdLst>
                  <a:gd name="T0" fmla="*/ 87 w 87"/>
                  <a:gd name="T1" fmla="*/ 2 h 55"/>
                  <a:gd name="T2" fmla="*/ 44 w 87"/>
                  <a:gd name="T3" fmla="*/ 46 h 55"/>
                  <a:gd name="T4" fmla="*/ 28 w 87"/>
                  <a:gd name="T5" fmla="*/ 31 h 55"/>
                  <a:gd name="T6" fmla="*/ 0 w 87"/>
                  <a:gd name="T7" fmla="*/ 55 h 55"/>
                  <a:gd name="T8" fmla="*/ 0 w 87"/>
                  <a:gd name="T9" fmla="*/ 43 h 55"/>
                  <a:gd name="T10" fmla="*/ 28 w 87"/>
                  <a:gd name="T11" fmla="*/ 20 h 55"/>
                  <a:gd name="T12" fmla="*/ 44 w 87"/>
                  <a:gd name="T13" fmla="*/ 35 h 55"/>
                  <a:gd name="T14" fmla="*/ 86 w 87"/>
                  <a:gd name="T15" fmla="*/ 1 h 55"/>
                  <a:gd name="T16" fmla="*/ 87 w 87"/>
                  <a:gd name="T17" fmla="*/ 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55">
                    <a:moveTo>
                      <a:pt x="87" y="2"/>
                    </a:moveTo>
                    <a:cubicBezTo>
                      <a:pt x="44" y="46"/>
                      <a:pt x="44" y="46"/>
                      <a:pt x="44" y="46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7" y="0"/>
                      <a:pt x="87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96" name="任意多边形: 形状 107"/>
              <p:cNvSpPr/>
              <p:nvPr/>
            </p:nvSpPr>
            <p:spPr bwMode="auto">
              <a:xfrm>
                <a:off x="4245" y="1595"/>
                <a:ext cx="4" cy="10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2 w 2"/>
                  <a:gd name="T5" fmla="*/ 5 h 5"/>
                  <a:gd name="T6" fmla="*/ 2 w 2"/>
                  <a:gd name="T7" fmla="*/ 1 h 5"/>
                  <a:gd name="T8" fmla="*/ 0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97" name="任意多边形: 形状 108"/>
              <p:cNvSpPr/>
              <p:nvPr/>
            </p:nvSpPr>
            <p:spPr bwMode="auto">
              <a:xfrm>
                <a:off x="4245" y="1579"/>
                <a:ext cx="4" cy="10"/>
              </a:xfrm>
              <a:custGeom>
                <a:avLst/>
                <a:gdLst>
                  <a:gd name="T0" fmla="*/ 2 w 2"/>
                  <a:gd name="T1" fmla="*/ 0 h 5"/>
                  <a:gd name="T2" fmla="*/ 0 w 2"/>
                  <a:gd name="T3" fmla="*/ 1 h 5"/>
                  <a:gd name="T4" fmla="*/ 0 w 2"/>
                  <a:gd name="T5" fmla="*/ 4 h 5"/>
                  <a:gd name="T6" fmla="*/ 2 w 2"/>
                  <a:gd name="T7" fmla="*/ 5 h 5"/>
                  <a:gd name="T8" fmla="*/ 2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5"/>
                      <a:pt x="2" y="5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98" name="任意多边形: 形状 109"/>
              <p:cNvSpPr/>
              <p:nvPr/>
            </p:nvSpPr>
            <p:spPr bwMode="auto">
              <a:xfrm>
                <a:off x="4102" y="1505"/>
                <a:ext cx="172" cy="127"/>
              </a:xfrm>
              <a:custGeom>
                <a:avLst/>
                <a:gdLst>
                  <a:gd name="T0" fmla="*/ 87 w 88"/>
                  <a:gd name="T1" fmla="*/ 0 h 65"/>
                  <a:gd name="T2" fmla="*/ 80 w 88"/>
                  <a:gd name="T3" fmla="*/ 8 h 65"/>
                  <a:gd name="T4" fmla="*/ 44 w 88"/>
                  <a:gd name="T5" fmla="*/ 45 h 65"/>
                  <a:gd name="T6" fmla="*/ 29 w 88"/>
                  <a:gd name="T7" fmla="*/ 30 h 65"/>
                  <a:gd name="T8" fmla="*/ 0 w 88"/>
                  <a:gd name="T9" fmla="*/ 53 h 65"/>
                  <a:gd name="T10" fmla="*/ 0 w 88"/>
                  <a:gd name="T11" fmla="*/ 58 h 65"/>
                  <a:gd name="T12" fmla="*/ 7 w 88"/>
                  <a:gd name="T13" fmla="*/ 65 h 65"/>
                  <a:gd name="T14" fmla="*/ 82 w 88"/>
                  <a:gd name="T15" fmla="*/ 64 h 65"/>
                  <a:gd name="T16" fmla="*/ 88 w 88"/>
                  <a:gd name="T17" fmla="*/ 56 h 65"/>
                  <a:gd name="T18" fmla="*/ 87 w 88"/>
                  <a:gd name="T19" fmla="*/ 0 h 65"/>
                  <a:gd name="T20" fmla="*/ 80 w 88"/>
                  <a:gd name="T21" fmla="*/ 51 h 65"/>
                  <a:gd name="T22" fmla="*/ 78 w 88"/>
                  <a:gd name="T23" fmla="*/ 53 h 65"/>
                  <a:gd name="T24" fmla="*/ 77 w 88"/>
                  <a:gd name="T25" fmla="*/ 54 h 65"/>
                  <a:gd name="T26" fmla="*/ 77 w 88"/>
                  <a:gd name="T27" fmla="*/ 57 h 65"/>
                  <a:gd name="T28" fmla="*/ 76 w 88"/>
                  <a:gd name="T29" fmla="*/ 58 h 65"/>
                  <a:gd name="T30" fmla="*/ 75 w 88"/>
                  <a:gd name="T31" fmla="*/ 57 h 65"/>
                  <a:gd name="T32" fmla="*/ 75 w 88"/>
                  <a:gd name="T33" fmla="*/ 54 h 65"/>
                  <a:gd name="T34" fmla="*/ 74 w 88"/>
                  <a:gd name="T35" fmla="*/ 54 h 65"/>
                  <a:gd name="T36" fmla="*/ 74 w 88"/>
                  <a:gd name="T37" fmla="*/ 57 h 65"/>
                  <a:gd name="T38" fmla="*/ 73 w 88"/>
                  <a:gd name="T39" fmla="*/ 58 h 65"/>
                  <a:gd name="T40" fmla="*/ 72 w 88"/>
                  <a:gd name="T41" fmla="*/ 57 h 65"/>
                  <a:gd name="T42" fmla="*/ 72 w 88"/>
                  <a:gd name="T43" fmla="*/ 54 h 65"/>
                  <a:gd name="T44" fmla="*/ 70 w 88"/>
                  <a:gd name="T45" fmla="*/ 54 h 65"/>
                  <a:gd name="T46" fmla="*/ 68 w 88"/>
                  <a:gd name="T47" fmla="*/ 53 h 65"/>
                  <a:gd name="T48" fmla="*/ 68 w 88"/>
                  <a:gd name="T49" fmla="*/ 53 h 65"/>
                  <a:gd name="T50" fmla="*/ 68 w 88"/>
                  <a:gd name="T51" fmla="*/ 52 h 65"/>
                  <a:gd name="T52" fmla="*/ 68 w 88"/>
                  <a:gd name="T53" fmla="*/ 51 h 65"/>
                  <a:gd name="T54" fmla="*/ 69 w 88"/>
                  <a:gd name="T55" fmla="*/ 50 h 65"/>
                  <a:gd name="T56" fmla="*/ 70 w 88"/>
                  <a:gd name="T57" fmla="*/ 51 h 65"/>
                  <a:gd name="T58" fmla="*/ 72 w 88"/>
                  <a:gd name="T59" fmla="*/ 51 h 65"/>
                  <a:gd name="T60" fmla="*/ 72 w 88"/>
                  <a:gd name="T61" fmla="*/ 45 h 65"/>
                  <a:gd name="T62" fmla="*/ 71 w 88"/>
                  <a:gd name="T63" fmla="*/ 45 h 65"/>
                  <a:gd name="T64" fmla="*/ 70 w 88"/>
                  <a:gd name="T65" fmla="*/ 44 h 65"/>
                  <a:gd name="T66" fmla="*/ 69 w 88"/>
                  <a:gd name="T67" fmla="*/ 43 h 65"/>
                  <a:gd name="T68" fmla="*/ 68 w 88"/>
                  <a:gd name="T69" fmla="*/ 40 h 65"/>
                  <a:gd name="T70" fmla="*/ 68 w 88"/>
                  <a:gd name="T71" fmla="*/ 39 h 65"/>
                  <a:gd name="T72" fmla="*/ 70 w 88"/>
                  <a:gd name="T73" fmla="*/ 37 h 65"/>
                  <a:gd name="T74" fmla="*/ 72 w 88"/>
                  <a:gd name="T75" fmla="*/ 36 h 65"/>
                  <a:gd name="T76" fmla="*/ 71 w 88"/>
                  <a:gd name="T77" fmla="*/ 33 h 65"/>
                  <a:gd name="T78" fmla="*/ 72 w 88"/>
                  <a:gd name="T79" fmla="*/ 32 h 65"/>
                  <a:gd name="T80" fmla="*/ 73 w 88"/>
                  <a:gd name="T81" fmla="*/ 33 h 65"/>
                  <a:gd name="T82" fmla="*/ 73 w 88"/>
                  <a:gd name="T83" fmla="*/ 36 h 65"/>
                  <a:gd name="T84" fmla="*/ 75 w 88"/>
                  <a:gd name="T85" fmla="*/ 36 h 65"/>
                  <a:gd name="T86" fmla="*/ 75 w 88"/>
                  <a:gd name="T87" fmla="*/ 36 h 65"/>
                  <a:gd name="T88" fmla="*/ 75 w 88"/>
                  <a:gd name="T89" fmla="*/ 33 h 65"/>
                  <a:gd name="T90" fmla="*/ 76 w 88"/>
                  <a:gd name="T91" fmla="*/ 32 h 65"/>
                  <a:gd name="T92" fmla="*/ 76 w 88"/>
                  <a:gd name="T93" fmla="*/ 33 h 65"/>
                  <a:gd name="T94" fmla="*/ 76 w 88"/>
                  <a:gd name="T95" fmla="*/ 36 h 65"/>
                  <a:gd name="T96" fmla="*/ 78 w 88"/>
                  <a:gd name="T97" fmla="*/ 36 h 65"/>
                  <a:gd name="T98" fmla="*/ 78 w 88"/>
                  <a:gd name="T99" fmla="*/ 36 h 65"/>
                  <a:gd name="T100" fmla="*/ 79 w 88"/>
                  <a:gd name="T101" fmla="*/ 36 h 65"/>
                  <a:gd name="T102" fmla="*/ 79 w 88"/>
                  <a:gd name="T103" fmla="*/ 37 h 65"/>
                  <a:gd name="T104" fmla="*/ 79 w 88"/>
                  <a:gd name="T105" fmla="*/ 38 h 65"/>
                  <a:gd name="T106" fmla="*/ 79 w 88"/>
                  <a:gd name="T107" fmla="*/ 39 h 65"/>
                  <a:gd name="T108" fmla="*/ 78 w 88"/>
                  <a:gd name="T109" fmla="*/ 39 h 65"/>
                  <a:gd name="T110" fmla="*/ 77 w 88"/>
                  <a:gd name="T111" fmla="*/ 39 h 65"/>
                  <a:gd name="T112" fmla="*/ 77 w 88"/>
                  <a:gd name="T113" fmla="*/ 39 h 65"/>
                  <a:gd name="T114" fmla="*/ 77 w 88"/>
                  <a:gd name="T115" fmla="*/ 44 h 65"/>
                  <a:gd name="T116" fmla="*/ 79 w 88"/>
                  <a:gd name="T117" fmla="*/ 45 h 65"/>
                  <a:gd name="T118" fmla="*/ 80 w 88"/>
                  <a:gd name="T119" fmla="*/ 49 h 65"/>
                  <a:gd name="T120" fmla="*/ 80 w 88"/>
                  <a:gd name="T121" fmla="*/ 5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8" h="65">
                    <a:moveTo>
                      <a:pt x="87" y="0"/>
                    </a:moveTo>
                    <a:cubicBezTo>
                      <a:pt x="80" y="8"/>
                      <a:pt x="80" y="8"/>
                      <a:pt x="80" y="8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4"/>
                      <a:pt x="7" y="65"/>
                      <a:pt x="7" y="65"/>
                    </a:cubicBezTo>
                    <a:cubicBezTo>
                      <a:pt x="7" y="65"/>
                      <a:pt x="75" y="64"/>
                      <a:pt x="82" y="64"/>
                    </a:cubicBezTo>
                    <a:cubicBezTo>
                      <a:pt x="88" y="63"/>
                      <a:pt x="88" y="56"/>
                      <a:pt x="88" y="56"/>
                    </a:cubicBezTo>
                    <a:lnTo>
                      <a:pt x="87" y="0"/>
                    </a:lnTo>
                    <a:close/>
                    <a:moveTo>
                      <a:pt x="80" y="51"/>
                    </a:moveTo>
                    <a:cubicBezTo>
                      <a:pt x="79" y="52"/>
                      <a:pt x="79" y="53"/>
                      <a:pt x="78" y="53"/>
                    </a:cubicBezTo>
                    <a:cubicBezTo>
                      <a:pt x="78" y="53"/>
                      <a:pt x="77" y="54"/>
                      <a:pt x="77" y="54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77" y="57"/>
                      <a:pt x="77" y="58"/>
                      <a:pt x="76" y="58"/>
                    </a:cubicBezTo>
                    <a:cubicBezTo>
                      <a:pt x="76" y="58"/>
                      <a:pt x="75" y="58"/>
                      <a:pt x="75" y="57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4" y="54"/>
                      <a:pt x="74" y="54"/>
                    </a:cubicBezTo>
                    <a:cubicBezTo>
                      <a:pt x="74" y="57"/>
                      <a:pt x="74" y="57"/>
                      <a:pt x="74" y="57"/>
                    </a:cubicBezTo>
                    <a:cubicBezTo>
                      <a:pt x="74" y="58"/>
                      <a:pt x="73" y="58"/>
                      <a:pt x="73" y="58"/>
                    </a:cubicBezTo>
                    <a:cubicBezTo>
                      <a:pt x="72" y="58"/>
                      <a:pt x="72" y="58"/>
                      <a:pt x="72" y="57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71" y="54"/>
                      <a:pt x="70" y="54"/>
                      <a:pt x="70" y="54"/>
                    </a:cubicBezTo>
                    <a:cubicBezTo>
                      <a:pt x="69" y="54"/>
                      <a:pt x="68" y="54"/>
                      <a:pt x="68" y="53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8" y="52"/>
                      <a:pt x="68" y="52"/>
                      <a:pt x="68" y="52"/>
                    </a:cubicBezTo>
                    <a:cubicBezTo>
                      <a:pt x="68" y="51"/>
                      <a:pt x="68" y="51"/>
                      <a:pt x="68" y="51"/>
                    </a:cubicBezTo>
                    <a:cubicBezTo>
                      <a:pt x="68" y="51"/>
                      <a:pt x="68" y="50"/>
                      <a:pt x="69" y="50"/>
                    </a:cubicBezTo>
                    <a:cubicBezTo>
                      <a:pt x="69" y="51"/>
                      <a:pt x="70" y="51"/>
                      <a:pt x="70" y="51"/>
                    </a:cubicBezTo>
                    <a:cubicBezTo>
                      <a:pt x="71" y="51"/>
                      <a:pt x="71" y="51"/>
                      <a:pt x="72" y="51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2" y="45"/>
                      <a:pt x="71" y="45"/>
                      <a:pt x="71" y="45"/>
                    </a:cubicBezTo>
                    <a:cubicBezTo>
                      <a:pt x="71" y="45"/>
                      <a:pt x="70" y="45"/>
                      <a:pt x="70" y="44"/>
                    </a:cubicBezTo>
                    <a:cubicBezTo>
                      <a:pt x="69" y="44"/>
                      <a:pt x="69" y="43"/>
                      <a:pt x="69" y="43"/>
                    </a:cubicBezTo>
                    <a:cubicBezTo>
                      <a:pt x="68" y="42"/>
                      <a:pt x="68" y="41"/>
                      <a:pt x="68" y="40"/>
                    </a:cubicBezTo>
                    <a:cubicBezTo>
                      <a:pt x="68" y="40"/>
                      <a:pt x="68" y="39"/>
                      <a:pt x="68" y="39"/>
                    </a:cubicBezTo>
                    <a:cubicBezTo>
                      <a:pt x="69" y="38"/>
                      <a:pt x="69" y="37"/>
                      <a:pt x="70" y="37"/>
                    </a:cubicBezTo>
                    <a:cubicBezTo>
                      <a:pt x="70" y="37"/>
                      <a:pt x="71" y="36"/>
                      <a:pt x="72" y="36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3"/>
                      <a:pt x="72" y="32"/>
                      <a:pt x="72" y="32"/>
                    </a:cubicBezTo>
                    <a:cubicBezTo>
                      <a:pt x="73" y="32"/>
                      <a:pt x="73" y="33"/>
                      <a:pt x="73" y="33"/>
                    </a:cubicBezTo>
                    <a:cubicBezTo>
                      <a:pt x="73" y="36"/>
                      <a:pt x="73" y="36"/>
                      <a:pt x="73" y="36"/>
                    </a:cubicBezTo>
                    <a:cubicBezTo>
                      <a:pt x="74" y="36"/>
                      <a:pt x="74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2"/>
                      <a:pt x="76" y="32"/>
                    </a:cubicBezTo>
                    <a:cubicBezTo>
                      <a:pt x="76" y="32"/>
                      <a:pt x="76" y="33"/>
                      <a:pt x="76" y="33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7" y="36"/>
                      <a:pt x="77" y="36"/>
                      <a:pt x="78" y="36"/>
                    </a:cubicBezTo>
                    <a:cubicBezTo>
                      <a:pt x="78" y="36"/>
                      <a:pt x="78" y="36"/>
                      <a:pt x="78" y="36"/>
                    </a:cubicBezTo>
                    <a:cubicBezTo>
                      <a:pt x="79" y="36"/>
                      <a:pt x="79" y="36"/>
                      <a:pt x="79" y="36"/>
                    </a:cubicBezTo>
                    <a:cubicBezTo>
                      <a:pt x="79" y="36"/>
                      <a:pt x="79" y="36"/>
                      <a:pt x="79" y="37"/>
                    </a:cubicBezTo>
                    <a:cubicBezTo>
                      <a:pt x="79" y="37"/>
                      <a:pt x="79" y="37"/>
                      <a:pt x="79" y="38"/>
                    </a:cubicBezTo>
                    <a:cubicBezTo>
                      <a:pt x="79" y="38"/>
                      <a:pt x="79" y="38"/>
                      <a:pt x="79" y="39"/>
                    </a:cubicBezTo>
                    <a:cubicBezTo>
                      <a:pt x="79" y="39"/>
                      <a:pt x="79" y="39"/>
                      <a:pt x="78" y="39"/>
                    </a:cubicBezTo>
                    <a:cubicBezTo>
                      <a:pt x="78" y="39"/>
                      <a:pt x="77" y="39"/>
                      <a:pt x="77" y="39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8" y="44"/>
                      <a:pt x="78" y="45"/>
                      <a:pt x="79" y="45"/>
                    </a:cubicBezTo>
                    <a:cubicBezTo>
                      <a:pt x="80" y="46"/>
                      <a:pt x="80" y="47"/>
                      <a:pt x="80" y="49"/>
                    </a:cubicBezTo>
                    <a:cubicBezTo>
                      <a:pt x="80" y="50"/>
                      <a:pt x="80" y="51"/>
                      <a:pt x="80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99" name="任意多边形: 形状 110"/>
              <p:cNvSpPr/>
              <p:nvPr/>
            </p:nvSpPr>
            <p:spPr bwMode="auto">
              <a:xfrm>
                <a:off x="4026" y="2000"/>
                <a:ext cx="92" cy="92"/>
              </a:xfrm>
              <a:custGeom>
                <a:avLst/>
                <a:gdLst>
                  <a:gd name="T0" fmla="*/ 23 w 47"/>
                  <a:gd name="T1" fmla="*/ 0 h 47"/>
                  <a:gd name="T2" fmla="*/ 0 w 47"/>
                  <a:gd name="T3" fmla="*/ 24 h 47"/>
                  <a:gd name="T4" fmla="*/ 24 w 47"/>
                  <a:gd name="T5" fmla="*/ 46 h 47"/>
                  <a:gd name="T6" fmla="*/ 47 w 47"/>
                  <a:gd name="T7" fmla="*/ 23 h 47"/>
                  <a:gd name="T8" fmla="*/ 23 w 47"/>
                  <a:gd name="T9" fmla="*/ 0 h 47"/>
                  <a:gd name="T10" fmla="*/ 24 w 47"/>
                  <a:gd name="T11" fmla="*/ 42 h 47"/>
                  <a:gd name="T12" fmla="*/ 5 w 47"/>
                  <a:gd name="T13" fmla="*/ 24 h 47"/>
                  <a:gd name="T14" fmla="*/ 23 w 47"/>
                  <a:gd name="T15" fmla="*/ 5 h 47"/>
                  <a:gd name="T16" fmla="*/ 42 w 47"/>
                  <a:gd name="T17" fmla="*/ 23 h 47"/>
                  <a:gd name="T18" fmla="*/ 24 w 47"/>
                  <a:gd name="T19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47">
                    <a:moveTo>
                      <a:pt x="23" y="0"/>
                    </a:moveTo>
                    <a:cubicBezTo>
                      <a:pt x="10" y="1"/>
                      <a:pt x="0" y="11"/>
                      <a:pt x="0" y="24"/>
                    </a:cubicBezTo>
                    <a:cubicBezTo>
                      <a:pt x="1" y="37"/>
                      <a:pt x="11" y="47"/>
                      <a:pt x="24" y="46"/>
                    </a:cubicBezTo>
                    <a:cubicBezTo>
                      <a:pt x="37" y="46"/>
                      <a:pt x="47" y="35"/>
                      <a:pt x="47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4" y="42"/>
                    </a:moveTo>
                    <a:cubicBezTo>
                      <a:pt x="14" y="42"/>
                      <a:pt x="5" y="34"/>
                      <a:pt x="5" y="24"/>
                    </a:cubicBezTo>
                    <a:cubicBezTo>
                      <a:pt x="5" y="14"/>
                      <a:pt x="13" y="5"/>
                      <a:pt x="23" y="5"/>
                    </a:cubicBezTo>
                    <a:cubicBezTo>
                      <a:pt x="33" y="5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4" y="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00" name="任意多边形: 形状 111"/>
              <p:cNvSpPr/>
              <p:nvPr/>
            </p:nvSpPr>
            <p:spPr bwMode="auto">
              <a:xfrm>
                <a:off x="4057" y="2015"/>
                <a:ext cx="31" cy="61"/>
              </a:xfrm>
              <a:custGeom>
                <a:avLst/>
                <a:gdLst>
                  <a:gd name="T0" fmla="*/ 11 w 16"/>
                  <a:gd name="T1" fmla="*/ 14 h 31"/>
                  <a:gd name="T2" fmla="*/ 11 w 16"/>
                  <a:gd name="T3" fmla="*/ 7 h 31"/>
                  <a:gd name="T4" fmla="*/ 11 w 16"/>
                  <a:gd name="T5" fmla="*/ 7 h 31"/>
                  <a:gd name="T6" fmla="*/ 13 w 16"/>
                  <a:gd name="T7" fmla="*/ 8 h 31"/>
                  <a:gd name="T8" fmla="*/ 14 w 16"/>
                  <a:gd name="T9" fmla="*/ 7 h 31"/>
                  <a:gd name="T10" fmla="*/ 14 w 16"/>
                  <a:gd name="T11" fmla="*/ 6 h 31"/>
                  <a:gd name="T12" fmla="*/ 14 w 16"/>
                  <a:gd name="T13" fmla="*/ 5 h 31"/>
                  <a:gd name="T14" fmla="*/ 14 w 16"/>
                  <a:gd name="T15" fmla="*/ 4 h 31"/>
                  <a:gd name="T16" fmla="*/ 13 w 16"/>
                  <a:gd name="T17" fmla="*/ 4 h 31"/>
                  <a:gd name="T18" fmla="*/ 12 w 16"/>
                  <a:gd name="T19" fmla="*/ 4 h 31"/>
                  <a:gd name="T20" fmla="*/ 11 w 16"/>
                  <a:gd name="T21" fmla="*/ 4 h 31"/>
                  <a:gd name="T22" fmla="*/ 11 w 16"/>
                  <a:gd name="T23" fmla="*/ 1 h 31"/>
                  <a:gd name="T24" fmla="*/ 10 w 16"/>
                  <a:gd name="T25" fmla="*/ 0 h 31"/>
                  <a:gd name="T26" fmla="*/ 9 w 16"/>
                  <a:gd name="T27" fmla="*/ 1 h 31"/>
                  <a:gd name="T28" fmla="*/ 9 w 16"/>
                  <a:gd name="T29" fmla="*/ 4 h 31"/>
                  <a:gd name="T30" fmla="*/ 9 w 16"/>
                  <a:gd name="T31" fmla="*/ 4 h 31"/>
                  <a:gd name="T32" fmla="*/ 7 w 16"/>
                  <a:gd name="T33" fmla="*/ 4 h 31"/>
                  <a:gd name="T34" fmla="*/ 7 w 16"/>
                  <a:gd name="T35" fmla="*/ 1 h 31"/>
                  <a:gd name="T36" fmla="*/ 6 w 16"/>
                  <a:gd name="T37" fmla="*/ 0 h 31"/>
                  <a:gd name="T38" fmla="*/ 5 w 16"/>
                  <a:gd name="T39" fmla="*/ 1 h 31"/>
                  <a:gd name="T40" fmla="*/ 5 w 16"/>
                  <a:gd name="T41" fmla="*/ 4 h 31"/>
                  <a:gd name="T42" fmla="*/ 3 w 16"/>
                  <a:gd name="T43" fmla="*/ 6 h 31"/>
                  <a:gd name="T44" fmla="*/ 1 w 16"/>
                  <a:gd name="T45" fmla="*/ 8 h 31"/>
                  <a:gd name="T46" fmla="*/ 1 w 16"/>
                  <a:gd name="T47" fmla="*/ 10 h 31"/>
                  <a:gd name="T48" fmla="*/ 1 w 16"/>
                  <a:gd name="T49" fmla="*/ 12 h 31"/>
                  <a:gd name="T50" fmla="*/ 3 w 16"/>
                  <a:gd name="T51" fmla="*/ 14 h 31"/>
                  <a:gd name="T52" fmla="*/ 5 w 16"/>
                  <a:gd name="T53" fmla="*/ 15 h 31"/>
                  <a:gd name="T54" fmla="*/ 5 w 16"/>
                  <a:gd name="T55" fmla="*/ 16 h 31"/>
                  <a:gd name="T56" fmla="*/ 5 w 16"/>
                  <a:gd name="T57" fmla="*/ 23 h 31"/>
                  <a:gd name="T58" fmla="*/ 4 w 16"/>
                  <a:gd name="T59" fmla="*/ 22 h 31"/>
                  <a:gd name="T60" fmla="*/ 1 w 16"/>
                  <a:gd name="T61" fmla="*/ 22 h 31"/>
                  <a:gd name="T62" fmla="*/ 1 w 16"/>
                  <a:gd name="T63" fmla="*/ 22 h 31"/>
                  <a:gd name="T64" fmla="*/ 1 w 16"/>
                  <a:gd name="T65" fmla="*/ 23 h 31"/>
                  <a:gd name="T66" fmla="*/ 0 w 16"/>
                  <a:gd name="T67" fmla="*/ 25 h 31"/>
                  <a:gd name="T68" fmla="*/ 0 w 16"/>
                  <a:gd name="T69" fmla="*/ 25 h 31"/>
                  <a:gd name="T70" fmla="*/ 3 w 16"/>
                  <a:gd name="T71" fmla="*/ 26 h 31"/>
                  <a:gd name="T72" fmla="*/ 5 w 16"/>
                  <a:gd name="T73" fmla="*/ 26 h 31"/>
                  <a:gd name="T74" fmla="*/ 5 w 16"/>
                  <a:gd name="T75" fmla="*/ 30 h 31"/>
                  <a:gd name="T76" fmla="*/ 6 w 16"/>
                  <a:gd name="T77" fmla="*/ 31 h 31"/>
                  <a:gd name="T78" fmla="*/ 7 w 16"/>
                  <a:gd name="T79" fmla="*/ 30 h 31"/>
                  <a:gd name="T80" fmla="*/ 7 w 16"/>
                  <a:gd name="T81" fmla="*/ 26 h 31"/>
                  <a:gd name="T82" fmla="*/ 9 w 16"/>
                  <a:gd name="T83" fmla="*/ 26 h 31"/>
                  <a:gd name="T84" fmla="*/ 9 w 16"/>
                  <a:gd name="T85" fmla="*/ 30 h 31"/>
                  <a:gd name="T86" fmla="*/ 10 w 16"/>
                  <a:gd name="T87" fmla="*/ 31 h 31"/>
                  <a:gd name="T88" fmla="*/ 11 w 16"/>
                  <a:gd name="T89" fmla="*/ 30 h 31"/>
                  <a:gd name="T90" fmla="*/ 11 w 16"/>
                  <a:gd name="T91" fmla="*/ 26 h 31"/>
                  <a:gd name="T92" fmla="*/ 13 w 16"/>
                  <a:gd name="T93" fmla="*/ 25 h 31"/>
                  <a:gd name="T94" fmla="*/ 15 w 16"/>
                  <a:gd name="T95" fmla="*/ 23 h 31"/>
                  <a:gd name="T96" fmla="*/ 15 w 16"/>
                  <a:gd name="T97" fmla="*/ 20 h 31"/>
                  <a:gd name="T98" fmla="*/ 14 w 16"/>
                  <a:gd name="T99" fmla="*/ 16 h 31"/>
                  <a:gd name="T100" fmla="*/ 11 w 16"/>
                  <a:gd name="T101" fmla="*/ 14 h 31"/>
                  <a:gd name="T102" fmla="*/ 9 w 16"/>
                  <a:gd name="T103" fmla="*/ 22 h 31"/>
                  <a:gd name="T104" fmla="*/ 7 w 16"/>
                  <a:gd name="T105" fmla="*/ 23 h 31"/>
                  <a:gd name="T106" fmla="*/ 7 w 16"/>
                  <a:gd name="T107" fmla="*/ 17 h 31"/>
                  <a:gd name="T108" fmla="*/ 9 w 16"/>
                  <a:gd name="T109" fmla="*/ 17 h 31"/>
                  <a:gd name="T110" fmla="*/ 9 w 16"/>
                  <a:gd name="T111" fmla="*/ 22 h 31"/>
                  <a:gd name="T112" fmla="*/ 9 w 16"/>
                  <a:gd name="T113" fmla="*/ 13 h 31"/>
                  <a:gd name="T114" fmla="*/ 7 w 16"/>
                  <a:gd name="T115" fmla="*/ 12 h 31"/>
                  <a:gd name="T116" fmla="*/ 7 w 16"/>
                  <a:gd name="T117" fmla="*/ 8 h 31"/>
                  <a:gd name="T118" fmla="*/ 9 w 16"/>
                  <a:gd name="T119" fmla="*/ 7 h 31"/>
                  <a:gd name="T120" fmla="*/ 9 w 16"/>
                  <a:gd name="T12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" h="31">
                    <a:moveTo>
                      <a:pt x="11" y="14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4" y="7"/>
                    </a:cubicBezTo>
                    <a:cubicBezTo>
                      <a:pt x="14" y="7"/>
                      <a:pt x="14" y="7"/>
                      <a:pt x="14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4" y="5"/>
                      <a:pt x="14" y="4"/>
                      <a:pt x="14" y="4"/>
                    </a:cubicBezTo>
                    <a:cubicBezTo>
                      <a:pt x="14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2" y="4"/>
                    </a:cubicBezTo>
                    <a:cubicBezTo>
                      <a:pt x="12" y="4"/>
                      <a:pt x="11" y="4"/>
                      <a:pt x="11" y="4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0"/>
                      <a:pt x="6" y="0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5"/>
                      <a:pt x="3" y="5"/>
                      <a:pt x="3" y="6"/>
                    </a:cubicBezTo>
                    <a:cubicBezTo>
                      <a:pt x="2" y="6"/>
                      <a:pt x="2" y="7"/>
                      <a:pt x="1" y="8"/>
                    </a:cubicBezTo>
                    <a:cubicBezTo>
                      <a:pt x="1" y="8"/>
                      <a:pt x="1" y="9"/>
                      <a:pt x="1" y="10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2" y="13"/>
                      <a:pt x="2" y="14"/>
                      <a:pt x="3" y="14"/>
                    </a:cubicBezTo>
                    <a:cubicBezTo>
                      <a:pt x="3" y="15"/>
                      <a:pt x="4" y="15"/>
                      <a:pt x="5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4" y="23"/>
                      <a:pt x="4" y="22"/>
                    </a:cubicBezTo>
                    <a:cubicBezTo>
                      <a:pt x="3" y="22"/>
                      <a:pt x="2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4" y="26"/>
                      <a:pt x="4" y="26"/>
                      <a:pt x="5" y="26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6" y="31"/>
                      <a:pt x="6" y="31"/>
                    </a:cubicBezTo>
                    <a:cubicBezTo>
                      <a:pt x="7" y="31"/>
                      <a:pt x="7" y="30"/>
                      <a:pt x="7" y="30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8" y="26"/>
                      <a:pt x="9" y="26"/>
                      <a:pt x="9" y="26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10" y="31"/>
                      <a:pt x="10" y="31"/>
                    </a:cubicBezTo>
                    <a:cubicBezTo>
                      <a:pt x="11" y="31"/>
                      <a:pt x="11" y="30"/>
                      <a:pt x="11" y="30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2" y="26"/>
                      <a:pt x="12" y="25"/>
                      <a:pt x="13" y="25"/>
                    </a:cubicBezTo>
                    <a:cubicBezTo>
                      <a:pt x="14" y="24"/>
                      <a:pt x="14" y="24"/>
                      <a:pt x="15" y="23"/>
                    </a:cubicBezTo>
                    <a:cubicBezTo>
                      <a:pt x="15" y="22"/>
                      <a:pt x="16" y="21"/>
                      <a:pt x="15" y="20"/>
                    </a:cubicBezTo>
                    <a:cubicBezTo>
                      <a:pt x="15" y="18"/>
                      <a:pt x="15" y="17"/>
                      <a:pt x="14" y="16"/>
                    </a:cubicBezTo>
                    <a:cubicBezTo>
                      <a:pt x="13" y="15"/>
                      <a:pt x="12" y="14"/>
                      <a:pt x="11" y="14"/>
                    </a:cubicBezTo>
                    <a:close/>
                    <a:moveTo>
                      <a:pt x="9" y="22"/>
                    </a:moveTo>
                    <a:cubicBezTo>
                      <a:pt x="9" y="22"/>
                      <a:pt x="8" y="23"/>
                      <a:pt x="7" y="23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8" y="17"/>
                      <a:pt x="9" y="17"/>
                      <a:pt x="9" y="17"/>
                    </a:cubicBezTo>
                    <a:lnTo>
                      <a:pt x="9" y="22"/>
                    </a:lnTo>
                    <a:close/>
                    <a:moveTo>
                      <a:pt x="9" y="13"/>
                    </a:moveTo>
                    <a:cubicBezTo>
                      <a:pt x="8" y="13"/>
                      <a:pt x="8" y="12"/>
                      <a:pt x="7" y="12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8" y="7"/>
                      <a:pt x="9" y="7"/>
                    </a:cubicBezTo>
                    <a:lnTo>
                      <a:pt x="9" y="1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01" name="任意多边形: 形状 112"/>
              <p:cNvSpPr/>
              <p:nvPr/>
            </p:nvSpPr>
            <p:spPr bwMode="auto">
              <a:xfrm>
                <a:off x="4747" y="1208"/>
                <a:ext cx="104" cy="105"/>
              </a:xfrm>
              <a:custGeom>
                <a:avLst/>
                <a:gdLst>
                  <a:gd name="T0" fmla="*/ 26 w 53"/>
                  <a:gd name="T1" fmla="*/ 0 h 54"/>
                  <a:gd name="T2" fmla="*/ 0 w 53"/>
                  <a:gd name="T3" fmla="*/ 28 h 54"/>
                  <a:gd name="T4" fmla="*/ 27 w 53"/>
                  <a:gd name="T5" fmla="*/ 54 h 54"/>
                  <a:gd name="T6" fmla="*/ 53 w 53"/>
                  <a:gd name="T7" fmla="*/ 26 h 54"/>
                  <a:gd name="T8" fmla="*/ 26 w 53"/>
                  <a:gd name="T9" fmla="*/ 0 h 54"/>
                  <a:gd name="T10" fmla="*/ 27 w 53"/>
                  <a:gd name="T11" fmla="*/ 48 h 54"/>
                  <a:gd name="T12" fmla="*/ 5 w 53"/>
                  <a:gd name="T13" fmla="*/ 27 h 54"/>
                  <a:gd name="T14" fmla="*/ 26 w 53"/>
                  <a:gd name="T15" fmla="*/ 6 h 54"/>
                  <a:gd name="T16" fmla="*/ 48 w 53"/>
                  <a:gd name="T17" fmla="*/ 27 h 54"/>
                  <a:gd name="T18" fmla="*/ 27 w 53"/>
                  <a:gd name="T19" fmla="*/ 4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54">
                    <a:moveTo>
                      <a:pt x="26" y="0"/>
                    </a:moveTo>
                    <a:cubicBezTo>
                      <a:pt x="11" y="1"/>
                      <a:pt x="0" y="13"/>
                      <a:pt x="0" y="28"/>
                    </a:cubicBezTo>
                    <a:cubicBezTo>
                      <a:pt x="0" y="42"/>
                      <a:pt x="12" y="54"/>
                      <a:pt x="27" y="54"/>
                    </a:cubicBezTo>
                    <a:cubicBezTo>
                      <a:pt x="42" y="53"/>
                      <a:pt x="53" y="41"/>
                      <a:pt x="53" y="26"/>
                    </a:cubicBezTo>
                    <a:cubicBezTo>
                      <a:pt x="53" y="12"/>
                      <a:pt x="40" y="0"/>
                      <a:pt x="26" y="0"/>
                    </a:cubicBezTo>
                    <a:close/>
                    <a:moveTo>
                      <a:pt x="27" y="48"/>
                    </a:moveTo>
                    <a:cubicBezTo>
                      <a:pt x="15" y="49"/>
                      <a:pt x="5" y="39"/>
                      <a:pt x="5" y="27"/>
                    </a:cubicBezTo>
                    <a:cubicBezTo>
                      <a:pt x="5" y="16"/>
                      <a:pt x="14" y="6"/>
                      <a:pt x="26" y="6"/>
                    </a:cubicBezTo>
                    <a:cubicBezTo>
                      <a:pt x="38" y="5"/>
                      <a:pt x="47" y="15"/>
                      <a:pt x="48" y="27"/>
                    </a:cubicBezTo>
                    <a:cubicBezTo>
                      <a:pt x="48" y="38"/>
                      <a:pt x="39" y="48"/>
                      <a:pt x="27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02" name="任意多边形: 形状 113"/>
              <p:cNvSpPr/>
              <p:nvPr/>
            </p:nvSpPr>
            <p:spPr bwMode="auto">
              <a:xfrm>
                <a:off x="4782" y="1225"/>
                <a:ext cx="36" cy="71"/>
              </a:xfrm>
              <a:custGeom>
                <a:avLst/>
                <a:gdLst>
                  <a:gd name="T0" fmla="*/ 12 w 18"/>
                  <a:gd name="T1" fmla="*/ 16 h 36"/>
                  <a:gd name="T2" fmla="*/ 12 w 18"/>
                  <a:gd name="T3" fmla="*/ 9 h 36"/>
                  <a:gd name="T4" fmla="*/ 13 w 18"/>
                  <a:gd name="T5" fmla="*/ 9 h 36"/>
                  <a:gd name="T6" fmla="*/ 15 w 18"/>
                  <a:gd name="T7" fmla="*/ 9 h 36"/>
                  <a:gd name="T8" fmla="*/ 16 w 18"/>
                  <a:gd name="T9" fmla="*/ 9 h 36"/>
                  <a:gd name="T10" fmla="*/ 16 w 18"/>
                  <a:gd name="T11" fmla="*/ 8 h 36"/>
                  <a:gd name="T12" fmla="*/ 16 w 18"/>
                  <a:gd name="T13" fmla="*/ 6 h 36"/>
                  <a:gd name="T14" fmla="*/ 16 w 18"/>
                  <a:gd name="T15" fmla="*/ 5 h 36"/>
                  <a:gd name="T16" fmla="*/ 15 w 18"/>
                  <a:gd name="T17" fmla="*/ 5 h 36"/>
                  <a:gd name="T18" fmla="*/ 14 w 18"/>
                  <a:gd name="T19" fmla="*/ 5 h 36"/>
                  <a:gd name="T20" fmla="*/ 12 w 18"/>
                  <a:gd name="T21" fmla="*/ 5 h 36"/>
                  <a:gd name="T22" fmla="*/ 12 w 18"/>
                  <a:gd name="T23" fmla="*/ 2 h 36"/>
                  <a:gd name="T24" fmla="*/ 11 w 18"/>
                  <a:gd name="T25" fmla="*/ 0 h 36"/>
                  <a:gd name="T26" fmla="*/ 10 w 18"/>
                  <a:gd name="T27" fmla="*/ 2 h 36"/>
                  <a:gd name="T28" fmla="*/ 10 w 18"/>
                  <a:gd name="T29" fmla="*/ 5 h 36"/>
                  <a:gd name="T30" fmla="*/ 10 w 18"/>
                  <a:gd name="T31" fmla="*/ 5 h 36"/>
                  <a:gd name="T32" fmla="*/ 8 w 18"/>
                  <a:gd name="T33" fmla="*/ 5 h 36"/>
                  <a:gd name="T34" fmla="*/ 8 w 18"/>
                  <a:gd name="T35" fmla="*/ 2 h 36"/>
                  <a:gd name="T36" fmla="*/ 6 w 18"/>
                  <a:gd name="T37" fmla="*/ 0 h 36"/>
                  <a:gd name="T38" fmla="*/ 5 w 18"/>
                  <a:gd name="T39" fmla="*/ 2 h 36"/>
                  <a:gd name="T40" fmla="*/ 5 w 18"/>
                  <a:gd name="T41" fmla="*/ 5 h 36"/>
                  <a:gd name="T42" fmla="*/ 3 w 18"/>
                  <a:gd name="T43" fmla="*/ 7 h 36"/>
                  <a:gd name="T44" fmla="*/ 1 w 18"/>
                  <a:gd name="T45" fmla="*/ 9 h 36"/>
                  <a:gd name="T46" fmla="*/ 1 w 18"/>
                  <a:gd name="T47" fmla="*/ 12 h 36"/>
                  <a:gd name="T48" fmla="*/ 1 w 18"/>
                  <a:gd name="T49" fmla="*/ 15 h 36"/>
                  <a:gd name="T50" fmla="*/ 3 w 18"/>
                  <a:gd name="T51" fmla="*/ 17 h 36"/>
                  <a:gd name="T52" fmla="*/ 5 w 18"/>
                  <a:gd name="T53" fmla="*/ 18 h 36"/>
                  <a:gd name="T54" fmla="*/ 6 w 18"/>
                  <a:gd name="T55" fmla="*/ 18 h 36"/>
                  <a:gd name="T56" fmla="*/ 6 w 18"/>
                  <a:gd name="T57" fmla="*/ 26 h 36"/>
                  <a:gd name="T58" fmla="*/ 4 w 18"/>
                  <a:gd name="T59" fmla="*/ 26 h 36"/>
                  <a:gd name="T60" fmla="*/ 1 w 18"/>
                  <a:gd name="T61" fmla="*/ 25 h 36"/>
                  <a:gd name="T62" fmla="*/ 1 w 18"/>
                  <a:gd name="T63" fmla="*/ 26 h 36"/>
                  <a:gd name="T64" fmla="*/ 0 w 18"/>
                  <a:gd name="T65" fmla="*/ 27 h 36"/>
                  <a:gd name="T66" fmla="*/ 0 w 18"/>
                  <a:gd name="T67" fmla="*/ 29 h 36"/>
                  <a:gd name="T68" fmla="*/ 0 w 18"/>
                  <a:gd name="T69" fmla="*/ 29 h 36"/>
                  <a:gd name="T70" fmla="*/ 3 w 18"/>
                  <a:gd name="T71" fmla="*/ 30 h 36"/>
                  <a:gd name="T72" fmla="*/ 6 w 18"/>
                  <a:gd name="T73" fmla="*/ 31 h 36"/>
                  <a:gd name="T74" fmla="*/ 6 w 18"/>
                  <a:gd name="T75" fmla="*/ 35 h 36"/>
                  <a:gd name="T76" fmla="*/ 7 w 18"/>
                  <a:gd name="T77" fmla="*/ 36 h 36"/>
                  <a:gd name="T78" fmla="*/ 8 w 18"/>
                  <a:gd name="T79" fmla="*/ 35 h 36"/>
                  <a:gd name="T80" fmla="*/ 8 w 18"/>
                  <a:gd name="T81" fmla="*/ 31 h 36"/>
                  <a:gd name="T82" fmla="*/ 11 w 18"/>
                  <a:gd name="T83" fmla="*/ 31 h 36"/>
                  <a:gd name="T84" fmla="*/ 11 w 18"/>
                  <a:gd name="T85" fmla="*/ 35 h 36"/>
                  <a:gd name="T86" fmla="*/ 12 w 18"/>
                  <a:gd name="T87" fmla="*/ 36 h 36"/>
                  <a:gd name="T88" fmla="*/ 13 w 18"/>
                  <a:gd name="T89" fmla="*/ 35 h 36"/>
                  <a:gd name="T90" fmla="*/ 13 w 18"/>
                  <a:gd name="T91" fmla="*/ 30 h 36"/>
                  <a:gd name="T92" fmla="*/ 15 w 18"/>
                  <a:gd name="T93" fmla="*/ 29 h 36"/>
                  <a:gd name="T94" fmla="*/ 17 w 18"/>
                  <a:gd name="T95" fmla="*/ 27 h 36"/>
                  <a:gd name="T96" fmla="*/ 18 w 18"/>
                  <a:gd name="T97" fmla="*/ 23 h 36"/>
                  <a:gd name="T98" fmla="*/ 16 w 18"/>
                  <a:gd name="T99" fmla="*/ 18 h 36"/>
                  <a:gd name="T100" fmla="*/ 12 w 18"/>
                  <a:gd name="T101" fmla="*/ 16 h 36"/>
                  <a:gd name="T102" fmla="*/ 10 w 18"/>
                  <a:gd name="T103" fmla="*/ 26 h 36"/>
                  <a:gd name="T104" fmla="*/ 8 w 18"/>
                  <a:gd name="T105" fmla="*/ 26 h 36"/>
                  <a:gd name="T106" fmla="*/ 8 w 18"/>
                  <a:gd name="T107" fmla="*/ 19 h 36"/>
                  <a:gd name="T108" fmla="*/ 10 w 18"/>
                  <a:gd name="T109" fmla="*/ 20 h 36"/>
                  <a:gd name="T110" fmla="*/ 10 w 18"/>
                  <a:gd name="T111" fmla="*/ 26 h 36"/>
                  <a:gd name="T112" fmla="*/ 10 w 18"/>
                  <a:gd name="T113" fmla="*/ 15 h 36"/>
                  <a:gd name="T114" fmla="*/ 8 w 18"/>
                  <a:gd name="T115" fmla="*/ 14 h 36"/>
                  <a:gd name="T116" fmla="*/ 8 w 18"/>
                  <a:gd name="T117" fmla="*/ 9 h 36"/>
                  <a:gd name="T118" fmla="*/ 10 w 18"/>
                  <a:gd name="T119" fmla="*/ 9 h 36"/>
                  <a:gd name="T120" fmla="*/ 10 w 18"/>
                  <a:gd name="T121" fmla="*/ 1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" h="36">
                    <a:moveTo>
                      <a:pt x="12" y="16"/>
                    </a:move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9"/>
                      <a:pt x="13" y="9"/>
                    </a:cubicBezTo>
                    <a:cubicBezTo>
                      <a:pt x="14" y="9"/>
                      <a:pt x="14" y="9"/>
                      <a:pt x="15" y="9"/>
                    </a:cubicBezTo>
                    <a:cubicBezTo>
                      <a:pt x="15" y="9"/>
                      <a:pt x="15" y="9"/>
                      <a:pt x="16" y="9"/>
                    </a:cubicBezTo>
                    <a:cubicBezTo>
                      <a:pt x="16" y="9"/>
                      <a:pt x="16" y="8"/>
                      <a:pt x="16" y="8"/>
                    </a:cubicBezTo>
                    <a:cubicBezTo>
                      <a:pt x="16" y="7"/>
                      <a:pt x="16" y="7"/>
                      <a:pt x="16" y="6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6" y="5"/>
                      <a:pt x="15" y="5"/>
                      <a:pt x="15" y="5"/>
                    </a:cubicBezTo>
                    <a:cubicBezTo>
                      <a:pt x="15" y="5"/>
                      <a:pt x="14" y="5"/>
                      <a:pt x="14" y="5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10" y="0"/>
                      <a:pt x="10" y="1"/>
                      <a:pt x="10" y="2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3" y="6"/>
                      <a:pt x="3" y="7"/>
                    </a:cubicBezTo>
                    <a:cubicBezTo>
                      <a:pt x="2" y="7"/>
                      <a:pt x="2" y="8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1" y="13"/>
                      <a:pt x="1" y="14"/>
                      <a:pt x="1" y="15"/>
                    </a:cubicBezTo>
                    <a:cubicBezTo>
                      <a:pt x="2" y="15"/>
                      <a:pt x="2" y="16"/>
                      <a:pt x="3" y="17"/>
                    </a:cubicBezTo>
                    <a:cubicBezTo>
                      <a:pt x="4" y="17"/>
                      <a:pt x="4" y="18"/>
                      <a:pt x="5" y="18"/>
                    </a:cubicBezTo>
                    <a:cubicBezTo>
                      <a:pt x="5" y="18"/>
                      <a:pt x="5" y="18"/>
                      <a:pt x="6" y="18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4" y="26"/>
                      <a:pt x="4" y="26"/>
                    </a:cubicBezTo>
                    <a:cubicBezTo>
                      <a:pt x="3" y="26"/>
                      <a:pt x="2" y="26"/>
                      <a:pt x="1" y="25"/>
                    </a:cubicBezTo>
                    <a:cubicBezTo>
                      <a:pt x="1" y="25"/>
                      <a:pt x="1" y="26"/>
                      <a:pt x="1" y="26"/>
                    </a:cubicBezTo>
                    <a:cubicBezTo>
                      <a:pt x="1" y="26"/>
                      <a:pt x="0" y="27"/>
                      <a:pt x="0" y="27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30"/>
                      <a:pt x="2" y="30"/>
                      <a:pt x="3" y="30"/>
                    </a:cubicBezTo>
                    <a:cubicBezTo>
                      <a:pt x="4" y="31"/>
                      <a:pt x="5" y="31"/>
                      <a:pt x="6" y="31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5"/>
                      <a:pt x="7" y="36"/>
                      <a:pt x="7" y="36"/>
                    </a:cubicBezTo>
                    <a:cubicBezTo>
                      <a:pt x="8" y="36"/>
                      <a:pt x="8" y="35"/>
                      <a:pt x="8" y="35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9" y="31"/>
                      <a:pt x="10" y="31"/>
                      <a:pt x="11" y="31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6"/>
                      <a:pt x="12" y="36"/>
                    </a:cubicBezTo>
                    <a:cubicBezTo>
                      <a:pt x="12" y="36"/>
                      <a:pt x="13" y="35"/>
                      <a:pt x="13" y="35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4" y="29"/>
                      <a:pt x="15" y="29"/>
                    </a:cubicBezTo>
                    <a:cubicBezTo>
                      <a:pt x="16" y="29"/>
                      <a:pt x="16" y="28"/>
                      <a:pt x="17" y="27"/>
                    </a:cubicBezTo>
                    <a:cubicBezTo>
                      <a:pt x="17" y="26"/>
                      <a:pt x="18" y="25"/>
                      <a:pt x="18" y="23"/>
                    </a:cubicBezTo>
                    <a:cubicBezTo>
                      <a:pt x="18" y="21"/>
                      <a:pt x="17" y="20"/>
                      <a:pt x="16" y="18"/>
                    </a:cubicBezTo>
                    <a:cubicBezTo>
                      <a:pt x="15" y="18"/>
                      <a:pt x="14" y="17"/>
                      <a:pt x="12" y="16"/>
                    </a:cubicBezTo>
                    <a:close/>
                    <a:moveTo>
                      <a:pt x="10" y="26"/>
                    </a:moveTo>
                    <a:cubicBezTo>
                      <a:pt x="10" y="26"/>
                      <a:pt x="9" y="26"/>
                      <a:pt x="8" y="2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20"/>
                      <a:pt x="10" y="20"/>
                      <a:pt x="10" y="20"/>
                    </a:cubicBezTo>
                    <a:lnTo>
                      <a:pt x="10" y="26"/>
                    </a:lnTo>
                    <a:close/>
                    <a:moveTo>
                      <a:pt x="10" y="15"/>
                    </a:moveTo>
                    <a:cubicBezTo>
                      <a:pt x="9" y="15"/>
                      <a:pt x="8" y="15"/>
                      <a:pt x="8" y="14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10" y="9"/>
                    </a:cubicBezTo>
                    <a:lnTo>
                      <a:pt x="10" y="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03" name="任意多边形: 形状 114"/>
              <p:cNvSpPr/>
              <p:nvPr/>
            </p:nvSpPr>
            <p:spPr bwMode="auto">
              <a:xfrm>
                <a:off x="4315" y="840"/>
                <a:ext cx="72" cy="71"/>
              </a:xfrm>
              <a:custGeom>
                <a:avLst/>
                <a:gdLst>
                  <a:gd name="T0" fmla="*/ 18 w 37"/>
                  <a:gd name="T1" fmla="*/ 0 h 36"/>
                  <a:gd name="T2" fmla="*/ 1 w 37"/>
                  <a:gd name="T3" fmla="*/ 18 h 36"/>
                  <a:gd name="T4" fmla="*/ 19 w 37"/>
                  <a:gd name="T5" fmla="*/ 36 h 36"/>
                  <a:gd name="T6" fmla="*/ 37 w 37"/>
                  <a:gd name="T7" fmla="*/ 17 h 36"/>
                  <a:gd name="T8" fmla="*/ 18 w 37"/>
                  <a:gd name="T9" fmla="*/ 0 h 36"/>
                  <a:gd name="T10" fmla="*/ 19 w 37"/>
                  <a:gd name="T11" fmla="*/ 32 h 36"/>
                  <a:gd name="T12" fmla="*/ 4 w 37"/>
                  <a:gd name="T13" fmla="*/ 18 h 36"/>
                  <a:gd name="T14" fmla="*/ 18 w 37"/>
                  <a:gd name="T15" fmla="*/ 3 h 36"/>
                  <a:gd name="T16" fmla="*/ 33 w 37"/>
                  <a:gd name="T17" fmla="*/ 18 h 36"/>
                  <a:gd name="T18" fmla="*/ 19 w 37"/>
                  <a:gd name="T19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36">
                    <a:moveTo>
                      <a:pt x="18" y="0"/>
                    </a:moveTo>
                    <a:cubicBezTo>
                      <a:pt x="8" y="0"/>
                      <a:pt x="0" y="8"/>
                      <a:pt x="1" y="18"/>
                    </a:cubicBezTo>
                    <a:cubicBezTo>
                      <a:pt x="1" y="28"/>
                      <a:pt x="9" y="36"/>
                      <a:pt x="19" y="36"/>
                    </a:cubicBezTo>
                    <a:cubicBezTo>
                      <a:pt x="29" y="36"/>
                      <a:pt x="37" y="27"/>
                      <a:pt x="37" y="17"/>
                    </a:cubicBezTo>
                    <a:cubicBezTo>
                      <a:pt x="37" y="8"/>
                      <a:pt x="28" y="0"/>
                      <a:pt x="18" y="0"/>
                    </a:cubicBezTo>
                    <a:close/>
                    <a:moveTo>
                      <a:pt x="19" y="32"/>
                    </a:moveTo>
                    <a:cubicBezTo>
                      <a:pt x="11" y="33"/>
                      <a:pt x="4" y="26"/>
                      <a:pt x="4" y="18"/>
                    </a:cubicBezTo>
                    <a:cubicBezTo>
                      <a:pt x="4" y="10"/>
                      <a:pt x="10" y="4"/>
                      <a:pt x="18" y="3"/>
                    </a:cubicBezTo>
                    <a:cubicBezTo>
                      <a:pt x="26" y="3"/>
                      <a:pt x="33" y="10"/>
                      <a:pt x="33" y="18"/>
                    </a:cubicBezTo>
                    <a:cubicBezTo>
                      <a:pt x="33" y="26"/>
                      <a:pt x="27" y="32"/>
                      <a:pt x="19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04" name="任意多边形: 形状 115"/>
              <p:cNvSpPr/>
              <p:nvPr/>
            </p:nvSpPr>
            <p:spPr bwMode="auto">
              <a:xfrm>
                <a:off x="4340" y="852"/>
                <a:ext cx="24" cy="47"/>
              </a:xfrm>
              <a:custGeom>
                <a:avLst/>
                <a:gdLst>
                  <a:gd name="T0" fmla="*/ 8 w 12"/>
                  <a:gd name="T1" fmla="*/ 11 h 24"/>
                  <a:gd name="T2" fmla="*/ 8 w 12"/>
                  <a:gd name="T3" fmla="*/ 6 h 24"/>
                  <a:gd name="T4" fmla="*/ 9 w 12"/>
                  <a:gd name="T5" fmla="*/ 6 h 24"/>
                  <a:gd name="T6" fmla="*/ 10 w 12"/>
                  <a:gd name="T7" fmla="*/ 6 h 24"/>
                  <a:gd name="T8" fmla="*/ 11 w 12"/>
                  <a:gd name="T9" fmla="*/ 6 h 24"/>
                  <a:gd name="T10" fmla="*/ 11 w 12"/>
                  <a:gd name="T11" fmla="*/ 5 h 24"/>
                  <a:gd name="T12" fmla="*/ 11 w 12"/>
                  <a:gd name="T13" fmla="*/ 4 h 24"/>
                  <a:gd name="T14" fmla="*/ 11 w 12"/>
                  <a:gd name="T15" fmla="*/ 3 h 24"/>
                  <a:gd name="T16" fmla="*/ 10 w 12"/>
                  <a:gd name="T17" fmla="*/ 3 h 24"/>
                  <a:gd name="T18" fmla="*/ 9 w 12"/>
                  <a:gd name="T19" fmla="*/ 3 h 24"/>
                  <a:gd name="T20" fmla="*/ 8 w 12"/>
                  <a:gd name="T21" fmla="*/ 3 h 24"/>
                  <a:gd name="T22" fmla="*/ 8 w 12"/>
                  <a:gd name="T23" fmla="*/ 1 h 24"/>
                  <a:gd name="T24" fmla="*/ 7 w 12"/>
                  <a:gd name="T25" fmla="*/ 0 h 24"/>
                  <a:gd name="T26" fmla="*/ 7 w 12"/>
                  <a:gd name="T27" fmla="*/ 1 h 24"/>
                  <a:gd name="T28" fmla="*/ 7 w 12"/>
                  <a:gd name="T29" fmla="*/ 3 h 24"/>
                  <a:gd name="T30" fmla="*/ 7 w 12"/>
                  <a:gd name="T31" fmla="*/ 3 h 24"/>
                  <a:gd name="T32" fmla="*/ 5 w 12"/>
                  <a:gd name="T33" fmla="*/ 3 h 24"/>
                  <a:gd name="T34" fmla="*/ 5 w 12"/>
                  <a:gd name="T35" fmla="*/ 1 h 24"/>
                  <a:gd name="T36" fmla="*/ 4 w 12"/>
                  <a:gd name="T37" fmla="*/ 0 h 24"/>
                  <a:gd name="T38" fmla="*/ 4 w 12"/>
                  <a:gd name="T39" fmla="*/ 1 h 24"/>
                  <a:gd name="T40" fmla="*/ 4 w 12"/>
                  <a:gd name="T41" fmla="*/ 3 h 24"/>
                  <a:gd name="T42" fmla="*/ 2 w 12"/>
                  <a:gd name="T43" fmla="*/ 4 h 24"/>
                  <a:gd name="T44" fmla="*/ 1 w 12"/>
                  <a:gd name="T45" fmla="*/ 6 h 24"/>
                  <a:gd name="T46" fmla="*/ 0 w 12"/>
                  <a:gd name="T47" fmla="*/ 8 h 24"/>
                  <a:gd name="T48" fmla="*/ 1 w 12"/>
                  <a:gd name="T49" fmla="*/ 10 h 24"/>
                  <a:gd name="T50" fmla="*/ 2 w 12"/>
                  <a:gd name="T51" fmla="*/ 11 h 24"/>
                  <a:gd name="T52" fmla="*/ 3 w 12"/>
                  <a:gd name="T53" fmla="*/ 12 h 24"/>
                  <a:gd name="T54" fmla="*/ 4 w 12"/>
                  <a:gd name="T55" fmla="*/ 12 h 24"/>
                  <a:gd name="T56" fmla="*/ 4 w 12"/>
                  <a:gd name="T57" fmla="*/ 18 h 24"/>
                  <a:gd name="T58" fmla="*/ 3 w 12"/>
                  <a:gd name="T59" fmla="*/ 17 h 24"/>
                  <a:gd name="T60" fmla="*/ 1 w 12"/>
                  <a:gd name="T61" fmla="*/ 17 h 24"/>
                  <a:gd name="T62" fmla="*/ 0 w 12"/>
                  <a:gd name="T63" fmla="*/ 17 h 24"/>
                  <a:gd name="T64" fmla="*/ 0 w 12"/>
                  <a:gd name="T65" fmla="*/ 18 h 24"/>
                  <a:gd name="T66" fmla="*/ 0 w 12"/>
                  <a:gd name="T67" fmla="*/ 19 h 24"/>
                  <a:gd name="T68" fmla="*/ 0 w 12"/>
                  <a:gd name="T69" fmla="*/ 20 h 24"/>
                  <a:gd name="T70" fmla="*/ 2 w 12"/>
                  <a:gd name="T71" fmla="*/ 20 h 24"/>
                  <a:gd name="T72" fmla="*/ 4 w 12"/>
                  <a:gd name="T73" fmla="*/ 21 h 24"/>
                  <a:gd name="T74" fmla="*/ 4 w 12"/>
                  <a:gd name="T75" fmla="*/ 23 h 24"/>
                  <a:gd name="T76" fmla="*/ 5 w 12"/>
                  <a:gd name="T77" fmla="*/ 24 h 24"/>
                  <a:gd name="T78" fmla="*/ 6 w 12"/>
                  <a:gd name="T79" fmla="*/ 23 h 24"/>
                  <a:gd name="T80" fmla="*/ 6 w 12"/>
                  <a:gd name="T81" fmla="*/ 21 h 24"/>
                  <a:gd name="T82" fmla="*/ 7 w 12"/>
                  <a:gd name="T83" fmla="*/ 20 h 24"/>
                  <a:gd name="T84" fmla="*/ 7 w 12"/>
                  <a:gd name="T85" fmla="*/ 23 h 24"/>
                  <a:gd name="T86" fmla="*/ 8 w 12"/>
                  <a:gd name="T87" fmla="*/ 24 h 24"/>
                  <a:gd name="T88" fmla="*/ 9 w 12"/>
                  <a:gd name="T89" fmla="*/ 23 h 24"/>
                  <a:gd name="T90" fmla="*/ 9 w 12"/>
                  <a:gd name="T91" fmla="*/ 20 h 24"/>
                  <a:gd name="T92" fmla="*/ 10 w 12"/>
                  <a:gd name="T93" fmla="*/ 19 h 24"/>
                  <a:gd name="T94" fmla="*/ 11 w 12"/>
                  <a:gd name="T95" fmla="*/ 18 h 24"/>
                  <a:gd name="T96" fmla="*/ 12 w 12"/>
                  <a:gd name="T97" fmla="*/ 15 h 24"/>
                  <a:gd name="T98" fmla="*/ 11 w 12"/>
                  <a:gd name="T99" fmla="*/ 12 h 24"/>
                  <a:gd name="T100" fmla="*/ 8 w 12"/>
                  <a:gd name="T101" fmla="*/ 11 h 24"/>
                  <a:gd name="T102" fmla="*/ 7 w 12"/>
                  <a:gd name="T103" fmla="*/ 17 h 24"/>
                  <a:gd name="T104" fmla="*/ 5 w 12"/>
                  <a:gd name="T105" fmla="*/ 18 h 24"/>
                  <a:gd name="T106" fmla="*/ 5 w 12"/>
                  <a:gd name="T107" fmla="*/ 13 h 24"/>
                  <a:gd name="T108" fmla="*/ 7 w 12"/>
                  <a:gd name="T109" fmla="*/ 14 h 24"/>
                  <a:gd name="T110" fmla="*/ 7 w 12"/>
                  <a:gd name="T111" fmla="*/ 17 h 24"/>
                  <a:gd name="T112" fmla="*/ 7 w 12"/>
                  <a:gd name="T113" fmla="*/ 10 h 24"/>
                  <a:gd name="T114" fmla="*/ 5 w 12"/>
                  <a:gd name="T115" fmla="*/ 9 h 24"/>
                  <a:gd name="T116" fmla="*/ 5 w 12"/>
                  <a:gd name="T117" fmla="*/ 6 h 24"/>
                  <a:gd name="T118" fmla="*/ 7 w 12"/>
                  <a:gd name="T119" fmla="*/ 6 h 24"/>
                  <a:gd name="T120" fmla="*/ 7 w 12"/>
                  <a:gd name="T121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" h="24">
                    <a:moveTo>
                      <a:pt x="8" y="11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6"/>
                      <a:pt x="9" y="6"/>
                    </a:cubicBezTo>
                    <a:cubicBezTo>
                      <a:pt x="9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1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3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7" y="0"/>
                      <a:pt x="7" y="0"/>
                      <a:pt x="7" y="1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0" y="7"/>
                      <a:pt x="0" y="8"/>
                    </a:cubicBezTo>
                    <a:cubicBezTo>
                      <a:pt x="0" y="8"/>
                      <a:pt x="1" y="9"/>
                      <a:pt x="1" y="10"/>
                    </a:cubicBezTo>
                    <a:cubicBezTo>
                      <a:pt x="1" y="10"/>
                      <a:pt x="1" y="11"/>
                      <a:pt x="2" y="11"/>
                    </a:cubicBezTo>
                    <a:cubicBezTo>
                      <a:pt x="2" y="11"/>
                      <a:pt x="3" y="12"/>
                      <a:pt x="3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8"/>
                      <a:pt x="3" y="18"/>
                      <a:pt x="3" y="17"/>
                    </a:cubicBezTo>
                    <a:cubicBezTo>
                      <a:pt x="2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1" y="20"/>
                      <a:pt x="1" y="20"/>
                      <a:pt x="2" y="20"/>
                    </a:cubicBezTo>
                    <a:cubicBezTo>
                      <a:pt x="3" y="20"/>
                      <a:pt x="3" y="21"/>
                      <a:pt x="4" y="21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4"/>
                      <a:pt x="4" y="24"/>
                      <a:pt x="5" y="24"/>
                    </a:cubicBezTo>
                    <a:cubicBezTo>
                      <a:pt x="5" y="24"/>
                      <a:pt x="6" y="24"/>
                      <a:pt x="6" y="23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7" y="21"/>
                      <a:pt x="7" y="20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4"/>
                      <a:pt x="8" y="24"/>
                      <a:pt x="8" y="24"/>
                    </a:cubicBezTo>
                    <a:cubicBezTo>
                      <a:pt x="8" y="24"/>
                      <a:pt x="9" y="24"/>
                      <a:pt x="9" y="23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10" y="20"/>
                      <a:pt x="10" y="19"/>
                    </a:cubicBezTo>
                    <a:cubicBezTo>
                      <a:pt x="11" y="19"/>
                      <a:pt x="11" y="19"/>
                      <a:pt x="11" y="18"/>
                    </a:cubicBezTo>
                    <a:cubicBezTo>
                      <a:pt x="12" y="17"/>
                      <a:pt x="12" y="16"/>
                      <a:pt x="12" y="15"/>
                    </a:cubicBezTo>
                    <a:cubicBezTo>
                      <a:pt x="12" y="14"/>
                      <a:pt x="12" y="13"/>
                      <a:pt x="11" y="12"/>
                    </a:cubicBezTo>
                    <a:cubicBezTo>
                      <a:pt x="10" y="12"/>
                      <a:pt x="9" y="11"/>
                      <a:pt x="8" y="11"/>
                    </a:cubicBezTo>
                    <a:close/>
                    <a:moveTo>
                      <a:pt x="7" y="17"/>
                    </a:moveTo>
                    <a:cubicBezTo>
                      <a:pt x="7" y="18"/>
                      <a:pt x="6" y="18"/>
                      <a:pt x="5" y="18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3"/>
                      <a:pt x="7" y="13"/>
                      <a:pt x="7" y="14"/>
                    </a:cubicBezTo>
                    <a:lnTo>
                      <a:pt x="7" y="17"/>
                    </a:lnTo>
                    <a:close/>
                    <a:moveTo>
                      <a:pt x="7" y="10"/>
                    </a:moveTo>
                    <a:cubicBezTo>
                      <a:pt x="6" y="10"/>
                      <a:pt x="6" y="10"/>
                      <a:pt x="5" y="9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7" y="6"/>
                    </a:cubicBezTo>
                    <a:lnTo>
                      <a:pt x="7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05" name="任意多边形: 形状 116"/>
              <p:cNvSpPr/>
              <p:nvPr/>
            </p:nvSpPr>
            <p:spPr bwMode="auto">
              <a:xfrm>
                <a:off x="3926" y="2968"/>
                <a:ext cx="90" cy="89"/>
              </a:xfrm>
              <a:custGeom>
                <a:avLst/>
                <a:gdLst>
                  <a:gd name="T0" fmla="*/ 22 w 46"/>
                  <a:gd name="T1" fmla="*/ 1 h 46"/>
                  <a:gd name="T2" fmla="*/ 0 w 46"/>
                  <a:gd name="T3" fmla="*/ 24 h 46"/>
                  <a:gd name="T4" fmla="*/ 23 w 46"/>
                  <a:gd name="T5" fmla="*/ 46 h 46"/>
                  <a:gd name="T6" fmla="*/ 45 w 46"/>
                  <a:gd name="T7" fmla="*/ 23 h 46"/>
                  <a:gd name="T8" fmla="*/ 22 w 46"/>
                  <a:gd name="T9" fmla="*/ 1 h 46"/>
                  <a:gd name="T10" fmla="*/ 23 w 46"/>
                  <a:gd name="T11" fmla="*/ 42 h 46"/>
                  <a:gd name="T12" fmla="*/ 4 w 46"/>
                  <a:gd name="T13" fmla="*/ 24 h 46"/>
                  <a:gd name="T14" fmla="*/ 22 w 46"/>
                  <a:gd name="T15" fmla="*/ 5 h 46"/>
                  <a:gd name="T16" fmla="*/ 41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2" y="1"/>
                    </a:moveTo>
                    <a:cubicBezTo>
                      <a:pt x="10" y="1"/>
                      <a:pt x="0" y="11"/>
                      <a:pt x="0" y="24"/>
                    </a:cubicBezTo>
                    <a:cubicBezTo>
                      <a:pt x="0" y="36"/>
                      <a:pt x="11" y="46"/>
                      <a:pt x="23" y="46"/>
                    </a:cubicBezTo>
                    <a:cubicBezTo>
                      <a:pt x="36" y="46"/>
                      <a:pt x="46" y="35"/>
                      <a:pt x="45" y="23"/>
                    </a:cubicBezTo>
                    <a:cubicBezTo>
                      <a:pt x="45" y="10"/>
                      <a:pt x="35" y="0"/>
                      <a:pt x="22" y="1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4"/>
                      <a:pt x="4" y="24"/>
                    </a:cubicBezTo>
                    <a:cubicBezTo>
                      <a:pt x="4" y="14"/>
                      <a:pt x="12" y="5"/>
                      <a:pt x="22" y="5"/>
                    </a:cubicBezTo>
                    <a:cubicBezTo>
                      <a:pt x="32" y="5"/>
                      <a:pt x="41" y="13"/>
                      <a:pt x="41" y="23"/>
                    </a:cubicBezTo>
                    <a:cubicBezTo>
                      <a:pt x="41" y="33"/>
                      <a:pt x="33" y="41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06" name="任意多边形: 形状 117"/>
              <p:cNvSpPr/>
              <p:nvPr/>
            </p:nvSpPr>
            <p:spPr bwMode="auto">
              <a:xfrm>
                <a:off x="3957" y="2983"/>
                <a:ext cx="28" cy="61"/>
              </a:xfrm>
              <a:custGeom>
                <a:avLst/>
                <a:gdLst>
                  <a:gd name="T0" fmla="*/ 10 w 14"/>
                  <a:gd name="T1" fmla="*/ 14 h 31"/>
                  <a:gd name="T2" fmla="*/ 10 w 14"/>
                  <a:gd name="T3" fmla="*/ 8 h 31"/>
                  <a:gd name="T4" fmla="*/ 10 w 14"/>
                  <a:gd name="T5" fmla="*/ 8 h 31"/>
                  <a:gd name="T6" fmla="*/ 12 w 14"/>
                  <a:gd name="T7" fmla="*/ 8 h 31"/>
                  <a:gd name="T8" fmla="*/ 13 w 14"/>
                  <a:gd name="T9" fmla="*/ 8 h 31"/>
                  <a:gd name="T10" fmla="*/ 13 w 14"/>
                  <a:gd name="T11" fmla="*/ 6 h 31"/>
                  <a:gd name="T12" fmla="*/ 13 w 14"/>
                  <a:gd name="T13" fmla="*/ 5 h 31"/>
                  <a:gd name="T14" fmla="*/ 13 w 14"/>
                  <a:gd name="T15" fmla="*/ 5 h 31"/>
                  <a:gd name="T16" fmla="*/ 12 w 14"/>
                  <a:gd name="T17" fmla="*/ 4 h 31"/>
                  <a:gd name="T18" fmla="*/ 11 w 14"/>
                  <a:gd name="T19" fmla="*/ 4 h 31"/>
                  <a:gd name="T20" fmla="*/ 10 w 14"/>
                  <a:gd name="T21" fmla="*/ 4 h 31"/>
                  <a:gd name="T22" fmla="*/ 10 w 14"/>
                  <a:gd name="T23" fmla="*/ 1 h 31"/>
                  <a:gd name="T24" fmla="*/ 9 w 14"/>
                  <a:gd name="T25" fmla="*/ 0 h 31"/>
                  <a:gd name="T26" fmla="*/ 8 w 14"/>
                  <a:gd name="T27" fmla="*/ 1 h 31"/>
                  <a:gd name="T28" fmla="*/ 8 w 14"/>
                  <a:gd name="T29" fmla="*/ 4 h 31"/>
                  <a:gd name="T30" fmla="*/ 8 w 14"/>
                  <a:gd name="T31" fmla="*/ 4 h 31"/>
                  <a:gd name="T32" fmla="*/ 6 w 14"/>
                  <a:gd name="T33" fmla="*/ 4 h 31"/>
                  <a:gd name="T34" fmla="*/ 6 w 14"/>
                  <a:gd name="T35" fmla="*/ 1 h 31"/>
                  <a:gd name="T36" fmla="*/ 5 w 14"/>
                  <a:gd name="T37" fmla="*/ 0 h 31"/>
                  <a:gd name="T38" fmla="*/ 4 w 14"/>
                  <a:gd name="T39" fmla="*/ 1 h 31"/>
                  <a:gd name="T40" fmla="*/ 4 w 14"/>
                  <a:gd name="T41" fmla="*/ 5 h 31"/>
                  <a:gd name="T42" fmla="*/ 2 w 14"/>
                  <a:gd name="T43" fmla="*/ 6 h 31"/>
                  <a:gd name="T44" fmla="*/ 0 w 14"/>
                  <a:gd name="T45" fmla="*/ 8 h 31"/>
                  <a:gd name="T46" fmla="*/ 0 w 14"/>
                  <a:gd name="T47" fmla="*/ 10 h 31"/>
                  <a:gd name="T48" fmla="*/ 1 w 14"/>
                  <a:gd name="T49" fmla="*/ 12 h 31"/>
                  <a:gd name="T50" fmla="*/ 2 w 14"/>
                  <a:gd name="T51" fmla="*/ 14 h 31"/>
                  <a:gd name="T52" fmla="*/ 4 w 14"/>
                  <a:gd name="T53" fmla="*/ 16 h 31"/>
                  <a:gd name="T54" fmla="*/ 4 w 14"/>
                  <a:gd name="T55" fmla="*/ 16 h 31"/>
                  <a:gd name="T56" fmla="*/ 4 w 14"/>
                  <a:gd name="T57" fmla="*/ 23 h 31"/>
                  <a:gd name="T58" fmla="*/ 3 w 14"/>
                  <a:gd name="T59" fmla="*/ 22 h 31"/>
                  <a:gd name="T60" fmla="*/ 0 w 14"/>
                  <a:gd name="T61" fmla="*/ 22 h 31"/>
                  <a:gd name="T62" fmla="*/ 0 w 14"/>
                  <a:gd name="T63" fmla="*/ 22 h 31"/>
                  <a:gd name="T64" fmla="*/ 0 w 14"/>
                  <a:gd name="T65" fmla="*/ 23 h 31"/>
                  <a:gd name="T66" fmla="*/ 0 w 14"/>
                  <a:gd name="T67" fmla="*/ 24 h 31"/>
                  <a:gd name="T68" fmla="*/ 0 w 14"/>
                  <a:gd name="T69" fmla="*/ 25 h 31"/>
                  <a:gd name="T70" fmla="*/ 2 w 14"/>
                  <a:gd name="T71" fmla="*/ 26 h 31"/>
                  <a:gd name="T72" fmla="*/ 4 w 14"/>
                  <a:gd name="T73" fmla="*/ 26 h 31"/>
                  <a:gd name="T74" fmla="*/ 5 w 14"/>
                  <a:gd name="T75" fmla="*/ 30 h 31"/>
                  <a:gd name="T76" fmla="*/ 6 w 14"/>
                  <a:gd name="T77" fmla="*/ 31 h 31"/>
                  <a:gd name="T78" fmla="*/ 6 w 14"/>
                  <a:gd name="T79" fmla="*/ 30 h 31"/>
                  <a:gd name="T80" fmla="*/ 6 w 14"/>
                  <a:gd name="T81" fmla="*/ 26 h 31"/>
                  <a:gd name="T82" fmla="*/ 8 w 14"/>
                  <a:gd name="T83" fmla="*/ 26 h 31"/>
                  <a:gd name="T84" fmla="*/ 8 w 14"/>
                  <a:gd name="T85" fmla="*/ 30 h 31"/>
                  <a:gd name="T86" fmla="*/ 9 w 14"/>
                  <a:gd name="T87" fmla="*/ 31 h 31"/>
                  <a:gd name="T88" fmla="*/ 10 w 14"/>
                  <a:gd name="T89" fmla="*/ 30 h 31"/>
                  <a:gd name="T90" fmla="*/ 10 w 14"/>
                  <a:gd name="T91" fmla="*/ 26 h 31"/>
                  <a:gd name="T92" fmla="*/ 12 w 14"/>
                  <a:gd name="T93" fmla="*/ 25 h 31"/>
                  <a:gd name="T94" fmla="*/ 14 w 14"/>
                  <a:gd name="T95" fmla="*/ 23 h 31"/>
                  <a:gd name="T96" fmla="*/ 14 w 14"/>
                  <a:gd name="T97" fmla="*/ 20 h 31"/>
                  <a:gd name="T98" fmla="*/ 13 w 14"/>
                  <a:gd name="T99" fmla="*/ 16 h 31"/>
                  <a:gd name="T100" fmla="*/ 10 w 14"/>
                  <a:gd name="T101" fmla="*/ 14 h 31"/>
                  <a:gd name="T102" fmla="*/ 8 w 14"/>
                  <a:gd name="T103" fmla="*/ 22 h 31"/>
                  <a:gd name="T104" fmla="*/ 6 w 14"/>
                  <a:gd name="T105" fmla="*/ 23 h 31"/>
                  <a:gd name="T106" fmla="*/ 6 w 14"/>
                  <a:gd name="T107" fmla="*/ 17 h 31"/>
                  <a:gd name="T108" fmla="*/ 8 w 14"/>
                  <a:gd name="T109" fmla="*/ 17 h 31"/>
                  <a:gd name="T110" fmla="*/ 8 w 14"/>
                  <a:gd name="T111" fmla="*/ 22 h 31"/>
                  <a:gd name="T112" fmla="*/ 8 w 14"/>
                  <a:gd name="T113" fmla="*/ 13 h 31"/>
                  <a:gd name="T114" fmla="*/ 6 w 14"/>
                  <a:gd name="T115" fmla="*/ 12 h 31"/>
                  <a:gd name="T116" fmla="*/ 6 w 14"/>
                  <a:gd name="T117" fmla="*/ 8 h 31"/>
                  <a:gd name="T118" fmla="*/ 8 w 14"/>
                  <a:gd name="T119" fmla="*/ 7 h 31"/>
                  <a:gd name="T120" fmla="*/ 8 w 14"/>
                  <a:gd name="T12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" h="31">
                    <a:moveTo>
                      <a:pt x="10" y="14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3" y="8"/>
                    </a:cubicBezTo>
                    <a:cubicBezTo>
                      <a:pt x="13" y="7"/>
                      <a:pt x="13" y="7"/>
                      <a:pt x="13" y="6"/>
                    </a:cubicBezTo>
                    <a:cubicBezTo>
                      <a:pt x="13" y="6"/>
                      <a:pt x="13" y="6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2" y="4"/>
                      <a:pt x="12" y="4"/>
                    </a:cubicBezTo>
                    <a:cubicBezTo>
                      <a:pt x="12" y="4"/>
                      <a:pt x="12" y="4"/>
                      <a:pt x="11" y="4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2" y="5"/>
                      <a:pt x="2" y="6"/>
                    </a:cubicBezTo>
                    <a:cubicBezTo>
                      <a:pt x="1" y="6"/>
                      <a:pt x="1" y="7"/>
                      <a:pt x="0" y="8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3"/>
                      <a:pt x="1" y="14"/>
                      <a:pt x="2" y="14"/>
                    </a:cubicBezTo>
                    <a:cubicBezTo>
                      <a:pt x="2" y="15"/>
                      <a:pt x="3" y="15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3" y="22"/>
                      <a:pt x="3" y="22"/>
                    </a:cubicBezTo>
                    <a:cubicBezTo>
                      <a:pt x="2" y="22"/>
                      <a:pt x="1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3" y="26"/>
                      <a:pt x="4" y="26"/>
                      <a:pt x="4" y="26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1"/>
                      <a:pt x="6" y="31"/>
                    </a:cubicBezTo>
                    <a:cubicBezTo>
                      <a:pt x="6" y="31"/>
                      <a:pt x="6" y="30"/>
                      <a:pt x="6" y="30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7" y="26"/>
                      <a:pt x="8" y="26"/>
                      <a:pt x="8" y="26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9" y="31"/>
                      <a:pt x="9" y="31"/>
                    </a:cubicBezTo>
                    <a:cubicBezTo>
                      <a:pt x="10" y="31"/>
                      <a:pt x="10" y="30"/>
                      <a:pt x="10" y="30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1" y="25"/>
                      <a:pt x="11" y="25"/>
                      <a:pt x="12" y="25"/>
                    </a:cubicBezTo>
                    <a:cubicBezTo>
                      <a:pt x="13" y="24"/>
                      <a:pt x="13" y="24"/>
                      <a:pt x="14" y="23"/>
                    </a:cubicBezTo>
                    <a:cubicBezTo>
                      <a:pt x="14" y="22"/>
                      <a:pt x="14" y="21"/>
                      <a:pt x="14" y="20"/>
                    </a:cubicBezTo>
                    <a:cubicBezTo>
                      <a:pt x="14" y="18"/>
                      <a:pt x="14" y="17"/>
                      <a:pt x="13" y="16"/>
                    </a:cubicBezTo>
                    <a:cubicBezTo>
                      <a:pt x="12" y="15"/>
                      <a:pt x="11" y="14"/>
                      <a:pt x="10" y="14"/>
                    </a:cubicBezTo>
                    <a:close/>
                    <a:moveTo>
                      <a:pt x="8" y="22"/>
                    </a:moveTo>
                    <a:cubicBezTo>
                      <a:pt x="8" y="22"/>
                      <a:pt x="7" y="23"/>
                      <a:pt x="6" y="23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lnTo>
                      <a:pt x="8" y="22"/>
                    </a:lnTo>
                    <a:close/>
                    <a:moveTo>
                      <a:pt x="8" y="13"/>
                    </a:moveTo>
                    <a:cubicBezTo>
                      <a:pt x="7" y="13"/>
                      <a:pt x="7" y="12"/>
                      <a:pt x="6" y="12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7" y="7"/>
                      <a:pt x="8" y="7"/>
                    </a:cubicBezTo>
                    <a:lnTo>
                      <a:pt x="8" y="1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07" name="任意多边形: 形状 118"/>
              <p:cNvSpPr/>
              <p:nvPr/>
            </p:nvSpPr>
            <p:spPr bwMode="auto">
              <a:xfrm>
                <a:off x="4647" y="3054"/>
                <a:ext cx="102" cy="99"/>
              </a:xfrm>
              <a:custGeom>
                <a:avLst/>
                <a:gdLst>
                  <a:gd name="T0" fmla="*/ 26 w 52"/>
                  <a:gd name="T1" fmla="*/ 0 h 51"/>
                  <a:gd name="T2" fmla="*/ 1 w 52"/>
                  <a:gd name="T3" fmla="*/ 26 h 51"/>
                  <a:gd name="T4" fmla="*/ 27 w 52"/>
                  <a:gd name="T5" fmla="*/ 51 h 51"/>
                  <a:gd name="T6" fmla="*/ 52 w 52"/>
                  <a:gd name="T7" fmla="*/ 25 h 51"/>
                  <a:gd name="T8" fmla="*/ 26 w 52"/>
                  <a:gd name="T9" fmla="*/ 0 h 51"/>
                  <a:gd name="T10" fmla="*/ 27 w 52"/>
                  <a:gd name="T11" fmla="*/ 46 h 51"/>
                  <a:gd name="T12" fmla="*/ 6 w 52"/>
                  <a:gd name="T13" fmla="*/ 26 h 51"/>
                  <a:gd name="T14" fmla="*/ 26 w 52"/>
                  <a:gd name="T15" fmla="*/ 5 h 51"/>
                  <a:gd name="T16" fmla="*/ 47 w 52"/>
                  <a:gd name="T17" fmla="*/ 25 h 51"/>
                  <a:gd name="T18" fmla="*/ 27 w 52"/>
                  <a:gd name="T19" fmla="*/ 4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1">
                    <a:moveTo>
                      <a:pt x="26" y="0"/>
                    </a:moveTo>
                    <a:cubicBezTo>
                      <a:pt x="11" y="0"/>
                      <a:pt x="0" y="12"/>
                      <a:pt x="1" y="26"/>
                    </a:cubicBezTo>
                    <a:cubicBezTo>
                      <a:pt x="1" y="40"/>
                      <a:pt x="13" y="51"/>
                      <a:pt x="27" y="51"/>
                    </a:cubicBezTo>
                    <a:cubicBezTo>
                      <a:pt x="41" y="51"/>
                      <a:pt x="52" y="39"/>
                      <a:pt x="52" y="25"/>
                    </a:cubicBezTo>
                    <a:cubicBezTo>
                      <a:pt x="51" y="11"/>
                      <a:pt x="40" y="0"/>
                      <a:pt x="26" y="0"/>
                    </a:cubicBezTo>
                    <a:close/>
                    <a:moveTo>
                      <a:pt x="27" y="46"/>
                    </a:moveTo>
                    <a:cubicBezTo>
                      <a:pt x="15" y="46"/>
                      <a:pt x="6" y="37"/>
                      <a:pt x="6" y="26"/>
                    </a:cubicBezTo>
                    <a:cubicBezTo>
                      <a:pt x="5" y="15"/>
                      <a:pt x="14" y="5"/>
                      <a:pt x="26" y="5"/>
                    </a:cubicBezTo>
                    <a:cubicBezTo>
                      <a:pt x="37" y="5"/>
                      <a:pt x="46" y="14"/>
                      <a:pt x="47" y="25"/>
                    </a:cubicBezTo>
                    <a:cubicBezTo>
                      <a:pt x="47" y="36"/>
                      <a:pt x="38" y="46"/>
                      <a:pt x="27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08" name="任意多边形: 形状 119"/>
              <p:cNvSpPr/>
              <p:nvPr/>
            </p:nvSpPr>
            <p:spPr bwMode="auto">
              <a:xfrm>
                <a:off x="4683" y="3071"/>
                <a:ext cx="33" cy="67"/>
              </a:xfrm>
              <a:custGeom>
                <a:avLst/>
                <a:gdLst>
                  <a:gd name="T0" fmla="*/ 12 w 17"/>
                  <a:gd name="T1" fmla="*/ 15 h 34"/>
                  <a:gd name="T2" fmla="*/ 12 w 17"/>
                  <a:gd name="T3" fmla="*/ 8 h 34"/>
                  <a:gd name="T4" fmla="*/ 12 w 17"/>
                  <a:gd name="T5" fmla="*/ 8 h 34"/>
                  <a:gd name="T6" fmla="*/ 14 w 17"/>
                  <a:gd name="T7" fmla="*/ 8 h 34"/>
                  <a:gd name="T8" fmla="*/ 15 w 17"/>
                  <a:gd name="T9" fmla="*/ 8 h 34"/>
                  <a:gd name="T10" fmla="*/ 15 w 17"/>
                  <a:gd name="T11" fmla="*/ 7 h 34"/>
                  <a:gd name="T12" fmla="*/ 16 w 17"/>
                  <a:gd name="T13" fmla="*/ 5 h 34"/>
                  <a:gd name="T14" fmla="*/ 15 w 17"/>
                  <a:gd name="T15" fmla="*/ 4 h 34"/>
                  <a:gd name="T16" fmla="*/ 14 w 17"/>
                  <a:gd name="T17" fmla="*/ 4 h 34"/>
                  <a:gd name="T18" fmla="*/ 13 w 17"/>
                  <a:gd name="T19" fmla="*/ 4 h 34"/>
                  <a:gd name="T20" fmla="*/ 12 w 17"/>
                  <a:gd name="T21" fmla="*/ 4 h 34"/>
                  <a:gd name="T22" fmla="*/ 12 w 17"/>
                  <a:gd name="T23" fmla="*/ 1 h 34"/>
                  <a:gd name="T24" fmla="*/ 11 w 17"/>
                  <a:gd name="T25" fmla="*/ 0 h 34"/>
                  <a:gd name="T26" fmla="*/ 10 w 17"/>
                  <a:gd name="T27" fmla="*/ 1 h 34"/>
                  <a:gd name="T28" fmla="*/ 10 w 17"/>
                  <a:gd name="T29" fmla="*/ 4 h 34"/>
                  <a:gd name="T30" fmla="*/ 9 w 17"/>
                  <a:gd name="T31" fmla="*/ 4 h 34"/>
                  <a:gd name="T32" fmla="*/ 7 w 17"/>
                  <a:gd name="T33" fmla="*/ 4 h 34"/>
                  <a:gd name="T34" fmla="*/ 7 w 17"/>
                  <a:gd name="T35" fmla="*/ 1 h 34"/>
                  <a:gd name="T36" fmla="*/ 6 w 17"/>
                  <a:gd name="T37" fmla="*/ 0 h 34"/>
                  <a:gd name="T38" fmla="*/ 5 w 17"/>
                  <a:gd name="T39" fmla="*/ 1 h 34"/>
                  <a:gd name="T40" fmla="*/ 5 w 17"/>
                  <a:gd name="T41" fmla="*/ 5 h 34"/>
                  <a:gd name="T42" fmla="*/ 3 w 17"/>
                  <a:gd name="T43" fmla="*/ 6 h 34"/>
                  <a:gd name="T44" fmla="*/ 1 w 17"/>
                  <a:gd name="T45" fmla="*/ 8 h 34"/>
                  <a:gd name="T46" fmla="*/ 1 w 17"/>
                  <a:gd name="T47" fmla="*/ 10 h 34"/>
                  <a:gd name="T48" fmla="*/ 1 w 17"/>
                  <a:gd name="T49" fmla="*/ 13 h 34"/>
                  <a:gd name="T50" fmla="*/ 3 w 17"/>
                  <a:gd name="T51" fmla="*/ 15 h 34"/>
                  <a:gd name="T52" fmla="*/ 5 w 17"/>
                  <a:gd name="T53" fmla="*/ 17 h 34"/>
                  <a:gd name="T54" fmla="*/ 5 w 17"/>
                  <a:gd name="T55" fmla="*/ 17 h 34"/>
                  <a:gd name="T56" fmla="*/ 6 w 17"/>
                  <a:gd name="T57" fmla="*/ 25 h 34"/>
                  <a:gd name="T58" fmla="*/ 4 w 17"/>
                  <a:gd name="T59" fmla="*/ 24 h 34"/>
                  <a:gd name="T60" fmla="*/ 1 w 17"/>
                  <a:gd name="T61" fmla="*/ 24 h 34"/>
                  <a:gd name="T62" fmla="*/ 1 w 17"/>
                  <a:gd name="T63" fmla="*/ 24 h 34"/>
                  <a:gd name="T64" fmla="*/ 0 w 17"/>
                  <a:gd name="T65" fmla="*/ 25 h 34"/>
                  <a:gd name="T66" fmla="*/ 0 w 17"/>
                  <a:gd name="T67" fmla="*/ 27 h 34"/>
                  <a:gd name="T68" fmla="*/ 0 w 17"/>
                  <a:gd name="T69" fmla="*/ 28 h 34"/>
                  <a:gd name="T70" fmla="*/ 3 w 17"/>
                  <a:gd name="T71" fmla="*/ 28 h 34"/>
                  <a:gd name="T72" fmla="*/ 6 w 17"/>
                  <a:gd name="T73" fmla="*/ 29 h 34"/>
                  <a:gd name="T74" fmla="*/ 6 w 17"/>
                  <a:gd name="T75" fmla="*/ 33 h 34"/>
                  <a:gd name="T76" fmla="*/ 7 w 17"/>
                  <a:gd name="T77" fmla="*/ 34 h 34"/>
                  <a:gd name="T78" fmla="*/ 8 w 17"/>
                  <a:gd name="T79" fmla="*/ 33 h 34"/>
                  <a:gd name="T80" fmla="*/ 8 w 17"/>
                  <a:gd name="T81" fmla="*/ 29 h 34"/>
                  <a:gd name="T82" fmla="*/ 10 w 17"/>
                  <a:gd name="T83" fmla="*/ 29 h 34"/>
                  <a:gd name="T84" fmla="*/ 10 w 17"/>
                  <a:gd name="T85" fmla="*/ 33 h 34"/>
                  <a:gd name="T86" fmla="*/ 11 w 17"/>
                  <a:gd name="T87" fmla="*/ 34 h 34"/>
                  <a:gd name="T88" fmla="*/ 12 w 17"/>
                  <a:gd name="T89" fmla="*/ 33 h 34"/>
                  <a:gd name="T90" fmla="*/ 12 w 17"/>
                  <a:gd name="T91" fmla="*/ 28 h 34"/>
                  <a:gd name="T92" fmla="*/ 14 w 17"/>
                  <a:gd name="T93" fmla="*/ 27 h 34"/>
                  <a:gd name="T94" fmla="*/ 16 w 17"/>
                  <a:gd name="T95" fmla="*/ 25 h 34"/>
                  <a:gd name="T96" fmla="*/ 17 w 17"/>
                  <a:gd name="T97" fmla="*/ 22 h 34"/>
                  <a:gd name="T98" fmla="*/ 15 w 17"/>
                  <a:gd name="T99" fmla="*/ 17 h 34"/>
                  <a:gd name="T100" fmla="*/ 12 w 17"/>
                  <a:gd name="T101" fmla="*/ 15 h 34"/>
                  <a:gd name="T102" fmla="*/ 10 w 17"/>
                  <a:gd name="T103" fmla="*/ 24 h 34"/>
                  <a:gd name="T104" fmla="*/ 8 w 17"/>
                  <a:gd name="T105" fmla="*/ 25 h 34"/>
                  <a:gd name="T106" fmla="*/ 8 w 17"/>
                  <a:gd name="T107" fmla="*/ 18 h 34"/>
                  <a:gd name="T108" fmla="*/ 10 w 17"/>
                  <a:gd name="T109" fmla="*/ 19 h 34"/>
                  <a:gd name="T110" fmla="*/ 10 w 17"/>
                  <a:gd name="T111" fmla="*/ 24 h 34"/>
                  <a:gd name="T112" fmla="*/ 10 w 17"/>
                  <a:gd name="T113" fmla="*/ 14 h 34"/>
                  <a:gd name="T114" fmla="*/ 8 w 17"/>
                  <a:gd name="T115" fmla="*/ 13 h 34"/>
                  <a:gd name="T116" fmla="*/ 7 w 17"/>
                  <a:gd name="T117" fmla="*/ 8 h 34"/>
                  <a:gd name="T118" fmla="*/ 10 w 17"/>
                  <a:gd name="T119" fmla="*/ 8 h 34"/>
                  <a:gd name="T120" fmla="*/ 10 w 17"/>
                  <a:gd name="T121" fmla="*/ 1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" h="34">
                    <a:moveTo>
                      <a:pt x="12" y="15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6"/>
                      <a:pt x="16" y="6"/>
                      <a:pt x="16" y="5"/>
                    </a:cubicBezTo>
                    <a:cubicBezTo>
                      <a:pt x="16" y="5"/>
                      <a:pt x="15" y="5"/>
                      <a:pt x="15" y="4"/>
                    </a:cubicBezTo>
                    <a:cubicBezTo>
                      <a:pt x="15" y="4"/>
                      <a:pt x="15" y="4"/>
                      <a:pt x="14" y="4"/>
                    </a:cubicBezTo>
                    <a:cubicBezTo>
                      <a:pt x="14" y="4"/>
                      <a:pt x="14" y="4"/>
                      <a:pt x="13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3" y="5"/>
                      <a:pt x="3" y="6"/>
                    </a:cubicBezTo>
                    <a:cubicBezTo>
                      <a:pt x="2" y="6"/>
                      <a:pt x="1" y="7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2"/>
                      <a:pt x="1" y="12"/>
                      <a:pt x="1" y="13"/>
                    </a:cubicBezTo>
                    <a:cubicBezTo>
                      <a:pt x="2" y="14"/>
                      <a:pt x="2" y="15"/>
                      <a:pt x="3" y="15"/>
                    </a:cubicBezTo>
                    <a:cubicBezTo>
                      <a:pt x="3" y="16"/>
                      <a:pt x="4" y="16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5" y="25"/>
                      <a:pt x="4" y="25"/>
                      <a:pt x="4" y="24"/>
                    </a:cubicBezTo>
                    <a:cubicBezTo>
                      <a:pt x="3" y="24"/>
                      <a:pt x="2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1" y="28"/>
                      <a:pt x="2" y="28"/>
                      <a:pt x="3" y="28"/>
                    </a:cubicBezTo>
                    <a:cubicBezTo>
                      <a:pt x="4" y="29"/>
                      <a:pt x="5" y="29"/>
                      <a:pt x="6" y="29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3"/>
                      <a:pt x="6" y="34"/>
                      <a:pt x="7" y="34"/>
                    </a:cubicBezTo>
                    <a:cubicBezTo>
                      <a:pt x="8" y="34"/>
                      <a:pt x="8" y="33"/>
                      <a:pt x="8" y="33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9" y="29"/>
                      <a:pt x="9" y="29"/>
                      <a:pt x="10" y="29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1" y="34"/>
                      <a:pt x="11" y="34"/>
                    </a:cubicBezTo>
                    <a:cubicBezTo>
                      <a:pt x="12" y="34"/>
                      <a:pt x="12" y="33"/>
                      <a:pt x="12" y="33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3" y="28"/>
                      <a:pt x="14" y="28"/>
                      <a:pt x="14" y="27"/>
                    </a:cubicBezTo>
                    <a:cubicBezTo>
                      <a:pt x="15" y="27"/>
                      <a:pt x="16" y="26"/>
                      <a:pt x="16" y="25"/>
                    </a:cubicBezTo>
                    <a:cubicBezTo>
                      <a:pt x="17" y="24"/>
                      <a:pt x="17" y="23"/>
                      <a:pt x="17" y="22"/>
                    </a:cubicBezTo>
                    <a:cubicBezTo>
                      <a:pt x="17" y="20"/>
                      <a:pt x="16" y="18"/>
                      <a:pt x="15" y="17"/>
                    </a:cubicBezTo>
                    <a:cubicBezTo>
                      <a:pt x="14" y="16"/>
                      <a:pt x="13" y="15"/>
                      <a:pt x="12" y="15"/>
                    </a:cubicBezTo>
                    <a:close/>
                    <a:moveTo>
                      <a:pt x="10" y="24"/>
                    </a:moveTo>
                    <a:cubicBezTo>
                      <a:pt x="9" y="24"/>
                      <a:pt x="9" y="25"/>
                      <a:pt x="8" y="25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18"/>
                      <a:pt x="9" y="19"/>
                      <a:pt x="10" y="19"/>
                    </a:cubicBezTo>
                    <a:lnTo>
                      <a:pt x="10" y="24"/>
                    </a:lnTo>
                    <a:close/>
                    <a:moveTo>
                      <a:pt x="10" y="14"/>
                    </a:moveTo>
                    <a:cubicBezTo>
                      <a:pt x="9" y="14"/>
                      <a:pt x="8" y="13"/>
                      <a:pt x="8" y="13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9" y="8"/>
                      <a:pt x="10" y="8"/>
                    </a:cubicBezTo>
                    <a:lnTo>
                      <a:pt x="10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09" name="任意多边形: 形状 120"/>
              <p:cNvSpPr/>
              <p:nvPr/>
            </p:nvSpPr>
            <p:spPr bwMode="auto">
              <a:xfrm>
                <a:off x="4288" y="408"/>
                <a:ext cx="51" cy="51"/>
              </a:xfrm>
              <a:custGeom>
                <a:avLst/>
                <a:gdLst>
                  <a:gd name="T0" fmla="*/ 25 w 26"/>
                  <a:gd name="T1" fmla="*/ 15 h 26"/>
                  <a:gd name="T2" fmla="*/ 23 w 26"/>
                  <a:gd name="T3" fmla="*/ 14 h 26"/>
                  <a:gd name="T4" fmla="*/ 23 w 26"/>
                  <a:gd name="T5" fmla="*/ 12 h 26"/>
                  <a:gd name="T6" fmla="*/ 25 w 26"/>
                  <a:gd name="T7" fmla="*/ 11 h 26"/>
                  <a:gd name="T8" fmla="*/ 26 w 26"/>
                  <a:gd name="T9" fmla="*/ 9 h 26"/>
                  <a:gd name="T10" fmla="*/ 25 w 26"/>
                  <a:gd name="T11" fmla="*/ 7 h 26"/>
                  <a:gd name="T12" fmla="*/ 22 w 26"/>
                  <a:gd name="T13" fmla="*/ 6 h 26"/>
                  <a:gd name="T14" fmla="*/ 21 w 26"/>
                  <a:gd name="T15" fmla="*/ 7 h 26"/>
                  <a:gd name="T16" fmla="*/ 19 w 26"/>
                  <a:gd name="T17" fmla="*/ 6 h 26"/>
                  <a:gd name="T18" fmla="*/ 20 w 26"/>
                  <a:gd name="T19" fmla="*/ 4 h 26"/>
                  <a:gd name="T20" fmla="*/ 19 w 26"/>
                  <a:gd name="T21" fmla="*/ 2 h 26"/>
                  <a:gd name="T22" fmla="*/ 17 w 26"/>
                  <a:gd name="T23" fmla="*/ 1 h 26"/>
                  <a:gd name="T24" fmla="*/ 15 w 26"/>
                  <a:gd name="T25" fmla="*/ 2 h 26"/>
                  <a:gd name="T26" fmla="*/ 14 w 26"/>
                  <a:gd name="T27" fmla="*/ 4 h 26"/>
                  <a:gd name="T28" fmla="*/ 12 w 26"/>
                  <a:gd name="T29" fmla="*/ 4 h 26"/>
                  <a:gd name="T30" fmla="*/ 11 w 26"/>
                  <a:gd name="T31" fmla="*/ 2 h 26"/>
                  <a:gd name="T32" fmla="*/ 9 w 26"/>
                  <a:gd name="T33" fmla="*/ 1 h 26"/>
                  <a:gd name="T34" fmla="*/ 7 w 26"/>
                  <a:gd name="T35" fmla="*/ 2 h 26"/>
                  <a:gd name="T36" fmla="*/ 6 w 26"/>
                  <a:gd name="T37" fmla="*/ 4 h 26"/>
                  <a:gd name="T38" fmla="*/ 7 w 26"/>
                  <a:gd name="T39" fmla="*/ 6 h 26"/>
                  <a:gd name="T40" fmla="*/ 5 w 26"/>
                  <a:gd name="T41" fmla="*/ 7 h 26"/>
                  <a:gd name="T42" fmla="*/ 4 w 26"/>
                  <a:gd name="T43" fmla="*/ 7 h 26"/>
                  <a:gd name="T44" fmla="*/ 1 w 26"/>
                  <a:gd name="T45" fmla="*/ 8 h 26"/>
                  <a:gd name="T46" fmla="*/ 1 w 26"/>
                  <a:gd name="T47" fmla="*/ 9 h 26"/>
                  <a:gd name="T48" fmla="*/ 2 w 26"/>
                  <a:gd name="T49" fmla="*/ 12 h 26"/>
                  <a:gd name="T50" fmla="*/ 3 w 26"/>
                  <a:gd name="T51" fmla="*/ 12 h 26"/>
                  <a:gd name="T52" fmla="*/ 3 w 26"/>
                  <a:gd name="T53" fmla="*/ 15 h 26"/>
                  <a:gd name="T54" fmla="*/ 2 w 26"/>
                  <a:gd name="T55" fmla="*/ 15 h 26"/>
                  <a:gd name="T56" fmla="*/ 1 w 26"/>
                  <a:gd name="T57" fmla="*/ 18 h 26"/>
                  <a:gd name="T58" fmla="*/ 2 w 26"/>
                  <a:gd name="T59" fmla="*/ 19 h 26"/>
                  <a:gd name="T60" fmla="*/ 4 w 26"/>
                  <a:gd name="T61" fmla="*/ 20 h 26"/>
                  <a:gd name="T62" fmla="*/ 5 w 26"/>
                  <a:gd name="T63" fmla="*/ 20 h 26"/>
                  <a:gd name="T64" fmla="*/ 7 w 26"/>
                  <a:gd name="T65" fmla="*/ 21 h 26"/>
                  <a:gd name="T66" fmla="*/ 6 w 26"/>
                  <a:gd name="T67" fmla="*/ 23 h 26"/>
                  <a:gd name="T68" fmla="*/ 7 w 26"/>
                  <a:gd name="T69" fmla="*/ 25 h 26"/>
                  <a:gd name="T70" fmla="*/ 9 w 26"/>
                  <a:gd name="T71" fmla="*/ 26 h 26"/>
                  <a:gd name="T72" fmla="*/ 12 w 26"/>
                  <a:gd name="T73" fmla="*/ 25 h 26"/>
                  <a:gd name="T74" fmla="*/ 12 w 26"/>
                  <a:gd name="T75" fmla="*/ 23 h 26"/>
                  <a:gd name="T76" fmla="*/ 14 w 26"/>
                  <a:gd name="T77" fmla="*/ 23 h 26"/>
                  <a:gd name="T78" fmla="*/ 15 w 26"/>
                  <a:gd name="T79" fmla="*/ 25 h 26"/>
                  <a:gd name="T80" fmla="*/ 17 w 26"/>
                  <a:gd name="T81" fmla="*/ 26 h 26"/>
                  <a:gd name="T82" fmla="*/ 19 w 26"/>
                  <a:gd name="T83" fmla="*/ 25 h 26"/>
                  <a:gd name="T84" fmla="*/ 20 w 26"/>
                  <a:gd name="T85" fmla="*/ 22 h 26"/>
                  <a:gd name="T86" fmla="*/ 20 w 26"/>
                  <a:gd name="T87" fmla="*/ 21 h 26"/>
                  <a:gd name="T88" fmla="*/ 21 w 26"/>
                  <a:gd name="T89" fmla="*/ 19 h 26"/>
                  <a:gd name="T90" fmla="*/ 23 w 26"/>
                  <a:gd name="T91" fmla="*/ 20 h 26"/>
                  <a:gd name="T92" fmla="*/ 25 w 26"/>
                  <a:gd name="T93" fmla="*/ 19 h 26"/>
                  <a:gd name="T94" fmla="*/ 26 w 26"/>
                  <a:gd name="T95" fmla="*/ 17 h 26"/>
                  <a:gd name="T96" fmla="*/ 25 w 26"/>
                  <a:gd name="T97" fmla="*/ 15 h 26"/>
                  <a:gd name="T98" fmla="*/ 15 w 26"/>
                  <a:gd name="T99" fmla="*/ 18 h 26"/>
                  <a:gd name="T100" fmla="*/ 8 w 26"/>
                  <a:gd name="T101" fmla="*/ 15 h 26"/>
                  <a:gd name="T102" fmla="*/ 11 w 26"/>
                  <a:gd name="T103" fmla="*/ 9 h 26"/>
                  <a:gd name="T104" fmla="*/ 17 w 26"/>
                  <a:gd name="T105" fmla="*/ 11 h 26"/>
                  <a:gd name="T106" fmla="*/ 15 w 26"/>
                  <a:gd name="T107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6" h="26">
                    <a:moveTo>
                      <a:pt x="25" y="15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3" y="13"/>
                      <a:pt x="23" y="12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1"/>
                      <a:pt x="26" y="10"/>
                      <a:pt x="26" y="9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4" y="6"/>
                      <a:pt x="23" y="6"/>
                      <a:pt x="22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6"/>
                      <a:pt x="20" y="6"/>
                      <a:pt x="19" y="6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3"/>
                      <a:pt x="20" y="2"/>
                      <a:pt x="19" y="2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3"/>
                      <a:pt x="13" y="3"/>
                      <a:pt x="12" y="4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3"/>
                      <a:pt x="6" y="4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2" y="7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1" y="11"/>
                      <a:pt x="2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4"/>
                      <a:pt x="3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7"/>
                      <a:pt x="1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20"/>
                      <a:pt x="3" y="21"/>
                      <a:pt x="4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20"/>
                      <a:pt x="6" y="21"/>
                      <a:pt x="7" y="21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7" y="25"/>
                      <a:pt x="7" y="25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1" y="26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3" y="23"/>
                      <a:pt x="14" y="23"/>
                      <a:pt x="14" y="23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6"/>
                      <a:pt x="17" y="26"/>
                      <a:pt x="17" y="26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4"/>
                      <a:pt x="21" y="23"/>
                      <a:pt x="20" y="22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0"/>
                      <a:pt x="20" y="20"/>
                      <a:pt x="21" y="19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20"/>
                      <a:pt x="25" y="20"/>
                      <a:pt x="25" y="19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6"/>
                      <a:pt x="26" y="15"/>
                      <a:pt x="25" y="15"/>
                    </a:cubicBezTo>
                    <a:close/>
                    <a:moveTo>
                      <a:pt x="15" y="18"/>
                    </a:moveTo>
                    <a:cubicBezTo>
                      <a:pt x="12" y="19"/>
                      <a:pt x="10" y="18"/>
                      <a:pt x="8" y="15"/>
                    </a:cubicBezTo>
                    <a:cubicBezTo>
                      <a:pt x="7" y="13"/>
                      <a:pt x="9" y="10"/>
                      <a:pt x="11" y="9"/>
                    </a:cubicBezTo>
                    <a:cubicBezTo>
                      <a:pt x="13" y="8"/>
                      <a:pt x="16" y="9"/>
                      <a:pt x="17" y="11"/>
                    </a:cubicBezTo>
                    <a:cubicBezTo>
                      <a:pt x="19" y="14"/>
                      <a:pt x="17" y="17"/>
                      <a:pt x="15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10" name="任意多边形: 形状 121"/>
              <p:cNvSpPr/>
              <p:nvPr/>
            </p:nvSpPr>
            <p:spPr bwMode="auto">
              <a:xfrm>
                <a:off x="4231" y="570"/>
                <a:ext cx="109" cy="110"/>
              </a:xfrm>
              <a:custGeom>
                <a:avLst/>
                <a:gdLst>
                  <a:gd name="T0" fmla="*/ 53 w 56"/>
                  <a:gd name="T1" fmla="*/ 31 h 56"/>
                  <a:gd name="T2" fmla="*/ 49 w 56"/>
                  <a:gd name="T3" fmla="*/ 30 h 56"/>
                  <a:gd name="T4" fmla="*/ 49 w 56"/>
                  <a:gd name="T5" fmla="*/ 26 h 56"/>
                  <a:gd name="T6" fmla="*/ 52 w 56"/>
                  <a:gd name="T7" fmla="*/ 24 h 56"/>
                  <a:gd name="T8" fmla="*/ 54 w 56"/>
                  <a:gd name="T9" fmla="*/ 19 h 56"/>
                  <a:gd name="T10" fmla="*/ 53 w 56"/>
                  <a:gd name="T11" fmla="*/ 15 h 56"/>
                  <a:gd name="T12" fmla="*/ 47 w 56"/>
                  <a:gd name="T13" fmla="*/ 13 h 56"/>
                  <a:gd name="T14" fmla="*/ 44 w 56"/>
                  <a:gd name="T15" fmla="*/ 14 h 56"/>
                  <a:gd name="T16" fmla="*/ 41 w 56"/>
                  <a:gd name="T17" fmla="*/ 12 h 56"/>
                  <a:gd name="T18" fmla="*/ 42 w 56"/>
                  <a:gd name="T19" fmla="*/ 8 h 56"/>
                  <a:gd name="T20" fmla="*/ 40 w 56"/>
                  <a:gd name="T21" fmla="*/ 3 h 56"/>
                  <a:gd name="T22" fmla="*/ 36 w 56"/>
                  <a:gd name="T23" fmla="*/ 1 h 56"/>
                  <a:gd name="T24" fmla="*/ 31 w 56"/>
                  <a:gd name="T25" fmla="*/ 3 h 56"/>
                  <a:gd name="T26" fmla="*/ 29 w 56"/>
                  <a:gd name="T27" fmla="*/ 7 h 56"/>
                  <a:gd name="T28" fmla="*/ 25 w 56"/>
                  <a:gd name="T29" fmla="*/ 7 h 56"/>
                  <a:gd name="T30" fmla="*/ 24 w 56"/>
                  <a:gd name="T31" fmla="*/ 3 h 56"/>
                  <a:gd name="T32" fmla="*/ 18 w 56"/>
                  <a:gd name="T33" fmla="*/ 1 h 56"/>
                  <a:gd name="T34" fmla="*/ 14 w 56"/>
                  <a:gd name="T35" fmla="*/ 3 h 56"/>
                  <a:gd name="T36" fmla="*/ 12 w 56"/>
                  <a:gd name="T37" fmla="*/ 8 h 56"/>
                  <a:gd name="T38" fmla="*/ 14 w 56"/>
                  <a:gd name="T39" fmla="*/ 12 h 56"/>
                  <a:gd name="T40" fmla="*/ 11 w 56"/>
                  <a:gd name="T41" fmla="*/ 15 h 56"/>
                  <a:gd name="T42" fmla="*/ 7 w 56"/>
                  <a:gd name="T43" fmla="*/ 14 h 56"/>
                  <a:gd name="T44" fmla="*/ 2 w 56"/>
                  <a:gd name="T45" fmla="*/ 16 h 56"/>
                  <a:gd name="T46" fmla="*/ 0 w 56"/>
                  <a:gd name="T47" fmla="*/ 20 h 56"/>
                  <a:gd name="T48" fmla="*/ 3 w 56"/>
                  <a:gd name="T49" fmla="*/ 25 h 56"/>
                  <a:gd name="T50" fmla="*/ 6 w 56"/>
                  <a:gd name="T51" fmla="*/ 26 h 56"/>
                  <a:gd name="T52" fmla="*/ 6 w 56"/>
                  <a:gd name="T53" fmla="*/ 31 h 56"/>
                  <a:gd name="T54" fmla="*/ 3 w 56"/>
                  <a:gd name="T55" fmla="*/ 32 h 56"/>
                  <a:gd name="T56" fmla="*/ 1 w 56"/>
                  <a:gd name="T57" fmla="*/ 37 h 56"/>
                  <a:gd name="T58" fmla="*/ 3 w 56"/>
                  <a:gd name="T59" fmla="*/ 42 h 56"/>
                  <a:gd name="T60" fmla="*/ 8 w 56"/>
                  <a:gd name="T61" fmla="*/ 44 h 56"/>
                  <a:gd name="T62" fmla="*/ 11 w 56"/>
                  <a:gd name="T63" fmla="*/ 42 h 56"/>
                  <a:gd name="T64" fmla="*/ 14 w 56"/>
                  <a:gd name="T65" fmla="*/ 45 h 56"/>
                  <a:gd name="T66" fmla="*/ 13 w 56"/>
                  <a:gd name="T67" fmla="*/ 49 h 56"/>
                  <a:gd name="T68" fmla="*/ 15 w 56"/>
                  <a:gd name="T69" fmla="*/ 54 h 56"/>
                  <a:gd name="T70" fmla="*/ 19 w 56"/>
                  <a:gd name="T71" fmla="*/ 55 h 56"/>
                  <a:gd name="T72" fmla="*/ 25 w 56"/>
                  <a:gd name="T73" fmla="*/ 53 h 56"/>
                  <a:gd name="T74" fmla="*/ 26 w 56"/>
                  <a:gd name="T75" fmla="*/ 50 h 56"/>
                  <a:gd name="T76" fmla="*/ 30 w 56"/>
                  <a:gd name="T77" fmla="*/ 50 h 56"/>
                  <a:gd name="T78" fmla="*/ 32 w 56"/>
                  <a:gd name="T79" fmla="*/ 53 h 56"/>
                  <a:gd name="T80" fmla="*/ 37 w 56"/>
                  <a:gd name="T81" fmla="*/ 55 h 56"/>
                  <a:gd name="T82" fmla="*/ 41 w 56"/>
                  <a:gd name="T83" fmla="*/ 53 h 56"/>
                  <a:gd name="T84" fmla="*/ 43 w 56"/>
                  <a:gd name="T85" fmla="*/ 48 h 56"/>
                  <a:gd name="T86" fmla="*/ 41 w 56"/>
                  <a:gd name="T87" fmla="*/ 44 h 56"/>
                  <a:gd name="T88" fmla="*/ 44 w 56"/>
                  <a:gd name="T89" fmla="*/ 41 h 56"/>
                  <a:gd name="T90" fmla="*/ 48 w 56"/>
                  <a:gd name="T91" fmla="*/ 43 h 56"/>
                  <a:gd name="T92" fmla="*/ 53 w 56"/>
                  <a:gd name="T93" fmla="*/ 41 h 56"/>
                  <a:gd name="T94" fmla="*/ 55 w 56"/>
                  <a:gd name="T95" fmla="*/ 36 h 56"/>
                  <a:gd name="T96" fmla="*/ 53 w 56"/>
                  <a:gd name="T97" fmla="*/ 31 h 56"/>
                  <a:gd name="T98" fmla="*/ 31 w 56"/>
                  <a:gd name="T99" fmla="*/ 38 h 56"/>
                  <a:gd name="T100" fmla="*/ 17 w 56"/>
                  <a:gd name="T101" fmla="*/ 33 h 56"/>
                  <a:gd name="T102" fmla="*/ 23 w 56"/>
                  <a:gd name="T103" fmla="*/ 19 h 56"/>
                  <a:gd name="T104" fmla="*/ 37 w 56"/>
                  <a:gd name="T105" fmla="*/ 24 h 56"/>
                  <a:gd name="T106" fmla="*/ 31 w 56"/>
                  <a:gd name="T107" fmla="*/ 3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6" h="56">
                    <a:moveTo>
                      <a:pt x="53" y="31"/>
                    </a:move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28"/>
                      <a:pt x="49" y="27"/>
                      <a:pt x="49" y="26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4" y="23"/>
                      <a:pt x="55" y="21"/>
                      <a:pt x="54" y="19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2" y="13"/>
                      <a:pt x="49" y="12"/>
                      <a:pt x="47" y="13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3" y="13"/>
                      <a:pt x="42" y="13"/>
                      <a:pt x="41" y="12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3" y="6"/>
                      <a:pt x="42" y="3"/>
                      <a:pt x="40" y="3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4" y="0"/>
                      <a:pt x="32" y="1"/>
                      <a:pt x="31" y="3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8" y="7"/>
                      <a:pt x="27" y="7"/>
                      <a:pt x="25" y="7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1"/>
                      <a:pt x="20" y="1"/>
                      <a:pt x="18" y="1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2" y="4"/>
                      <a:pt x="11" y="6"/>
                      <a:pt x="12" y="8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3" y="13"/>
                      <a:pt x="11" y="14"/>
                      <a:pt x="11" y="15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5" y="13"/>
                      <a:pt x="3" y="14"/>
                      <a:pt x="2" y="1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1" y="24"/>
                      <a:pt x="3" y="25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8"/>
                      <a:pt x="6" y="29"/>
                      <a:pt x="6" y="31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1" y="33"/>
                      <a:pt x="0" y="35"/>
                      <a:pt x="1" y="37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4"/>
                      <a:pt x="6" y="44"/>
                      <a:pt x="8" y="44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2" y="43"/>
                      <a:pt x="13" y="45"/>
                      <a:pt x="14" y="45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1"/>
                      <a:pt x="13" y="53"/>
                      <a:pt x="15" y="54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21" y="56"/>
                      <a:pt x="24" y="55"/>
                      <a:pt x="25" y="53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7" y="50"/>
                      <a:pt x="29" y="50"/>
                      <a:pt x="30" y="50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3" y="55"/>
                      <a:pt x="35" y="56"/>
                      <a:pt x="37" y="55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43" y="52"/>
                      <a:pt x="44" y="50"/>
                      <a:pt x="43" y="48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3" y="44"/>
                      <a:pt x="43" y="42"/>
                      <a:pt x="44" y="41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50" y="44"/>
                      <a:pt x="52" y="43"/>
                      <a:pt x="53" y="41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6" y="34"/>
                      <a:pt x="55" y="32"/>
                      <a:pt x="53" y="31"/>
                    </a:cubicBezTo>
                    <a:close/>
                    <a:moveTo>
                      <a:pt x="31" y="38"/>
                    </a:moveTo>
                    <a:cubicBezTo>
                      <a:pt x="26" y="41"/>
                      <a:pt x="20" y="38"/>
                      <a:pt x="17" y="33"/>
                    </a:cubicBezTo>
                    <a:cubicBezTo>
                      <a:pt x="15" y="27"/>
                      <a:pt x="18" y="21"/>
                      <a:pt x="23" y="19"/>
                    </a:cubicBezTo>
                    <a:cubicBezTo>
                      <a:pt x="28" y="16"/>
                      <a:pt x="35" y="19"/>
                      <a:pt x="37" y="24"/>
                    </a:cubicBezTo>
                    <a:cubicBezTo>
                      <a:pt x="39" y="30"/>
                      <a:pt x="37" y="36"/>
                      <a:pt x="31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11" name="任意多边形: 形状 122"/>
              <p:cNvSpPr/>
              <p:nvPr/>
            </p:nvSpPr>
            <p:spPr bwMode="auto">
              <a:xfrm>
                <a:off x="4798" y="1468"/>
                <a:ext cx="141" cy="141"/>
              </a:xfrm>
              <a:custGeom>
                <a:avLst/>
                <a:gdLst>
                  <a:gd name="T0" fmla="*/ 68 w 72"/>
                  <a:gd name="T1" fmla="*/ 40 h 72"/>
                  <a:gd name="T2" fmla="*/ 63 w 72"/>
                  <a:gd name="T3" fmla="*/ 38 h 72"/>
                  <a:gd name="T4" fmla="*/ 63 w 72"/>
                  <a:gd name="T5" fmla="*/ 33 h 72"/>
                  <a:gd name="T6" fmla="*/ 68 w 72"/>
                  <a:gd name="T7" fmla="*/ 31 h 72"/>
                  <a:gd name="T8" fmla="*/ 71 w 72"/>
                  <a:gd name="T9" fmla="*/ 24 h 72"/>
                  <a:gd name="T10" fmla="*/ 68 w 72"/>
                  <a:gd name="T11" fmla="*/ 19 h 72"/>
                  <a:gd name="T12" fmla="*/ 62 w 72"/>
                  <a:gd name="T13" fmla="*/ 16 h 72"/>
                  <a:gd name="T14" fmla="*/ 57 w 72"/>
                  <a:gd name="T15" fmla="*/ 18 h 72"/>
                  <a:gd name="T16" fmla="*/ 53 w 72"/>
                  <a:gd name="T17" fmla="*/ 15 h 72"/>
                  <a:gd name="T18" fmla="*/ 55 w 72"/>
                  <a:gd name="T19" fmla="*/ 10 h 72"/>
                  <a:gd name="T20" fmla="*/ 52 w 72"/>
                  <a:gd name="T21" fmla="*/ 3 h 72"/>
                  <a:gd name="T22" fmla="*/ 47 w 72"/>
                  <a:gd name="T23" fmla="*/ 1 h 72"/>
                  <a:gd name="T24" fmla="*/ 40 w 72"/>
                  <a:gd name="T25" fmla="*/ 4 h 72"/>
                  <a:gd name="T26" fmla="*/ 38 w 72"/>
                  <a:gd name="T27" fmla="*/ 9 h 72"/>
                  <a:gd name="T28" fmla="*/ 33 w 72"/>
                  <a:gd name="T29" fmla="*/ 9 h 72"/>
                  <a:gd name="T30" fmla="*/ 31 w 72"/>
                  <a:gd name="T31" fmla="*/ 4 h 72"/>
                  <a:gd name="T32" fmla="*/ 24 w 72"/>
                  <a:gd name="T33" fmla="*/ 2 h 72"/>
                  <a:gd name="T34" fmla="*/ 19 w 72"/>
                  <a:gd name="T35" fmla="*/ 4 h 72"/>
                  <a:gd name="T36" fmla="*/ 16 w 72"/>
                  <a:gd name="T37" fmla="*/ 11 h 72"/>
                  <a:gd name="T38" fmla="*/ 18 w 72"/>
                  <a:gd name="T39" fmla="*/ 15 h 72"/>
                  <a:gd name="T40" fmla="*/ 14 w 72"/>
                  <a:gd name="T41" fmla="*/ 19 h 72"/>
                  <a:gd name="T42" fmla="*/ 10 w 72"/>
                  <a:gd name="T43" fmla="*/ 17 h 72"/>
                  <a:gd name="T44" fmla="*/ 3 w 72"/>
                  <a:gd name="T45" fmla="*/ 20 h 72"/>
                  <a:gd name="T46" fmla="*/ 1 w 72"/>
                  <a:gd name="T47" fmla="*/ 26 h 72"/>
                  <a:gd name="T48" fmla="*/ 4 w 72"/>
                  <a:gd name="T49" fmla="*/ 32 h 72"/>
                  <a:gd name="T50" fmla="*/ 8 w 72"/>
                  <a:gd name="T51" fmla="*/ 34 h 72"/>
                  <a:gd name="T52" fmla="*/ 8 w 72"/>
                  <a:gd name="T53" fmla="*/ 40 h 72"/>
                  <a:gd name="T54" fmla="*/ 4 w 72"/>
                  <a:gd name="T55" fmla="*/ 41 h 72"/>
                  <a:gd name="T56" fmla="*/ 2 w 72"/>
                  <a:gd name="T57" fmla="*/ 48 h 72"/>
                  <a:gd name="T58" fmla="*/ 4 w 72"/>
                  <a:gd name="T59" fmla="*/ 53 h 72"/>
                  <a:gd name="T60" fmla="*/ 11 w 72"/>
                  <a:gd name="T61" fmla="*/ 56 h 72"/>
                  <a:gd name="T62" fmla="*/ 15 w 72"/>
                  <a:gd name="T63" fmla="*/ 54 h 72"/>
                  <a:gd name="T64" fmla="*/ 19 w 72"/>
                  <a:gd name="T65" fmla="*/ 58 h 72"/>
                  <a:gd name="T66" fmla="*/ 17 w 72"/>
                  <a:gd name="T67" fmla="*/ 62 h 72"/>
                  <a:gd name="T68" fmla="*/ 20 w 72"/>
                  <a:gd name="T69" fmla="*/ 69 h 72"/>
                  <a:gd name="T70" fmla="*/ 26 w 72"/>
                  <a:gd name="T71" fmla="*/ 71 h 72"/>
                  <a:gd name="T72" fmla="*/ 32 w 72"/>
                  <a:gd name="T73" fmla="*/ 68 h 72"/>
                  <a:gd name="T74" fmla="*/ 34 w 72"/>
                  <a:gd name="T75" fmla="*/ 64 h 72"/>
                  <a:gd name="T76" fmla="*/ 40 w 72"/>
                  <a:gd name="T77" fmla="*/ 64 h 72"/>
                  <a:gd name="T78" fmla="*/ 41 w 72"/>
                  <a:gd name="T79" fmla="*/ 68 h 72"/>
                  <a:gd name="T80" fmla="*/ 48 w 72"/>
                  <a:gd name="T81" fmla="*/ 70 h 72"/>
                  <a:gd name="T82" fmla="*/ 53 w 72"/>
                  <a:gd name="T83" fmla="*/ 68 h 72"/>
                  <a:gd name="T84" fmla="*/ 56 w 72"/>
                  <a:gd name="T85" fmla="*/ 61 h 72"/>
                  <a:gd name="T86" fmla="*/ 54 w 72"/>
                  <a:gd name="T87" fmla="*/ 57 h 72"/>
                  <a:gd name="T88" fmla="*/ 58 w 72"/>
                  <a:gd name="T89" fmla="*/ 53 h 72"/>
                  <a:gd name="T90" fmla="*/ 62 w 72"/>
                  <a:gd name="T91" fmla="*/ 55 h 72"/>
                  <a:gd name="T92" fmla="*/ 69 w 72"/>
                  <a:gd name="T93" fmla="*/ 52 h 72"/>
                  <a:gd name="T94" fmla="*/ 71 w 72"/>
                  <a:gd name="T95" fmla="*/ 47 h 72"/>
                  <a:gd name="T96" fmla="*/ 68 w 72"/>
                  <a:gd name="T97" fmla="*/ 40 h 72"/>
                  <a:gd name="T98" fmla="*/ 41 w 72"/>
                  <a:gd name="T99" fmla="*/ 49 h 72"/>
                  <a:gd name="T100" fmla="*/ 23 w 72"/>
                  <a:gd name="T101" fmla="*/ 42 h 72"/>
                  <a:gd name="T102" fmla="*/ 30 w 72"/>
                  <a:gd name="T103" fmla="*/ 24 h 72"/>
                  <a:gd name="T104" fmla="*/ 48 w 72"/>
                  <a:gd name="T105" fmla="*/ 31 h 72"/>
                  <a:gd name="T106" fmla="*/ 41 w 72"/>
                  <a:gd name="T107" fmla="*/ 4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" h="72">
                    <a:moveTo>
                      <a:pt x="68" y="40"/>
                    </a:moveTo>
                    <a:cubicBezTo>
                      <a:pt x="63" y="38"/>
                      <a:pt x="63" y="38"/>
                      <a:pt x="63" y="38"/>
                    </a:cubicBezTo>
                    <a:cubicBezTo>
                      <a:pt x="63" y="36"/>
                      <a:pt x="63" y="35"/>
                      <a:pt x="63" y="33"/>
                    </a:cubicBezTo>
                    <a:cubicBezTo>
                      <a:pt x="68" y="31"/>
                      <a:pt x="68" y="31"/>
                      <a:pt x="68" y="31"/>
                    </a:cubicBezTo>
                    <a:cubicBezTo>
                      <a:pt x="70" y="30"/>
                      <a:pt x="72" y="27"/>
                      <a:pt x="71" y="24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7" y="16"/>
                      <a:pt x="64" y="15"/>
                      <a:pt x="62" y="16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6" y="17"/>
                      <a:pt x="54" y="16"/>
                      <a:pt x="53" y="15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6" y="7"/>
                      <a:pt x="55" y="4"/>
                      <a:pt x="52" y="3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4" y="0"/>
                      <a:pt x="41" y="2"/>
                      <a:pt x="40" y="4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7" y="9"/>
                      <a:pt x="35" y="9"/>
                      <a:pt x="33" y="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2"/>
                      <a:pt x="27" y="1"/>
                      <a:pt x="24" y="2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6" y="5"/>
                      <a:pt x="15" y="8"/>
                      <a:pt x="16" y="11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6"/>
                      <a:pt x="15" y="18"/>
                      <a:pt x="14" y="19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7" y="16"/>
                      <a:pt x="5" y="18"/>
                      <a:pt x="3" y="20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8"/>
                      <a:pt x="2" y="31"/>
                      <a:pt x="4" y="32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6"/>
                      <a:pt x="8" y="38"/>
                      <a:pt x="8" y="40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2" y="42"/>
                      <a:pt x="1" y="45"/>
                      <a:pt x="2" y="48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5" y="56"/>
                      <a:pt x="8" y="57"/>
                      <a:pt x="11" y="56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6" y="56"/>
                      <a:pt x="17" y="57"/>
                      <a:pt x="19" y="58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6" y="65"/>
                      <a:pt x="18" y="68"/>
                      <a:pt x="20" y="69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8" y="72"/>
                      <a:pt x="31" y="71"/>
                      <a:pt x="32" y="68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6" y="64"/>
                      <a:pt x="38" y="64"/>
                      <a:pt x="40" y="64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2" y="70"/>
                      <a:pt x="46" y="72"/>
                      <a:pt x="48" y="70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6" y="67"/>
                      <a:pt x="57" y="64"/>
                      <a:pt x="56" y="61"/>
                    </a:cubicBezTo>
                    <a:cubicBezTo>
                      <a:pt x="54" y="57"/>
                      <a:pt x="54" y="57"/>
                      <a:pt x="54" y="57"/>
                    </a:cubicBezTo>
                    <a:cubicBezTo>
                      <a:pt x="55" y="56"/>
                      <a:pt x="56" y="54"/>
                      <a:pt x="58" y="53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65" y="56"/>
                      <a:pt x="68" y="55"/>
                      <a:pt x="69" y="52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72" y="44"/>
                      <a:pt x="71" y="41"/>
                      <a:pt x="68" y="40"/>
                    </a:cubicBezTo>
                    <a:close/>
                    <a:moveTo>
                      <a:pt x="41" y="49"/>
                    </a:moveTo>
                    <a:cubicBezTo>
                      <a:pt x="34" y="52"/>
                      <a:pt x="26" y="49"/>
                      <a:pt x="23" y="42"/>
                    </a:cubicBezTo>
                    <a:cubicBezTo>
                      <a:pt x="20" y="35"/>
                      <a:pt x="23" y="27"/>
                      <a:pt x="30" y="24"/>
                    </a:cubicBezTo>
                    <a:cubicBezTo>
                      <a:pt x="37" y="21"/>
                      <a:pt x="45" y="24"/>
                      <a:pt x="48" y="31"/>
                    </a:cubicBezTo>
                    <a:cubicBezTo>
                      <a:pt x="51" y="38"/>
                      <a:pt x="48" y="46"/>
                      <a:pt x="41" y="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12" name="任意多边形: 形状 123"/>
              <p:cNvSpPr/>
              <p:nvPr/>
            </p:nvSpPr>
            <p:spPr bwMode="auto">
              <a:xfrm>
                <a:off x="3863" y="2731"/>
                <a:ext cx="159" cy="158"/>
              </a:xfrm>
              <a:custGeom>
                <a:avLst/>
                <a:gdLst>
                  <a:gd name="T0" fmla="*/ 77 w 81"/>
                  <a:gd name="T1" fmla="*/ 45 h 81"/>
                  <a:gd name="T2" fmla="*/ 71 w 81"/>
                  <a:gd name="T3" fmla="*/ 43 h 81"/>
                  <a:gd name="T4" fmla="*/ 71 w 81"/>
                  <a:gd name="T5" fmla="*/ 37 h 81"/>
                  <a:gd name="T6" fmla="*/ 76 w 81"/>
                  <a:gd name="T7" fmla="*/ 35 h 81"/>
                  <a:gd name="T8" fmla="*/ 79 w 81"/>
                  <a:gd name="T9" fmla="*/ 27 h 81"/>
                  <a:gd name="T10" fmla="*/ 77 w 81"/>
                  <a:gd name="T11" fmla="*/ 21 h 81"/>
                  <a:gd name="T12" fmla="*/ 69 w 81"/>
                  <a:gd name="T13" fmla="*/ 18 h 81"/>
                  <a:gd name="T14" fmla="*/ 64 w 81"/>
                  <a:gd name="T15" fmla="*/ 21 h 81"/>
                  <a:gd name="T16" fmla="*/ 60 w 81"/>
                  <a:gd name="T17" fmla="*/ 17 h 81"/>
                  <a:gd name="T18" fmla="*/ 62 w 81"/>
                  <a:gd name="T19" fmla="*/ 11 h 81"/>
                  <a:gd name="T20" fmla="*/ 59 w 81"/>
                  <a:gd name="T21" fmla="*/ 4 h 81"/>
                  <a:gd name="T22" fmla="*/ 53 w 81"/>
                  <a:gd name="T23" fmla="*/ 1 h 81"/>
                  <a:gd name="T24" fmla="*/ 45 w 81"/>
                  <a:gd name="T25" fmla="*/ 4 h 81"/>
                  <a:gd name="T26" fmla="*/ 43 w 81"/>
                  <a:gd name="T27" fmla="*/ 10 h 81"/>
                  <a:gd name="T28" fmla="*/ 37 w 81"/>
                  <a:gd name="T29" fmla="*/ 10 h 81"/>
                  <a:gd name="T30" fmla="*/ 35 w 81"/>
                  <a:gd name="T31" fmla="*/ 5 h 81"/>
                  <a:gd name="T32" fmla="*/ 27 w 81"/>
                  <a:gd name="T33" fmla="*/ 2 h 81"/>
                  <a:gd name="T34" fmla="*/ 21 w 81"/>
                  <a:gd name="T35" fmla="*/ 4 h 81"/>
                  <a:gd name="T36" fmla="*/ 18 w 81"/>
                  <a:gd name="T37" fmla="*/ 12 h 81"/>
                  <a:gd name="T38" fmla="*/ 20 w 81"/>
                  <a:gd name="T39" fmla="*/ 17 h 81"/>
                  <a:gd name="T40" fmla="*/ 16 w 81"/>
                  <a:gd name="T41" fmla="*/ 21 h 81"/>
                  <a:gd name="T42" fmla="*/ 11 w 81"/>
                  <a:gd name="T43" fmla="*/ 19 h 81"/>
                  <a:gd name="T44" fmla="*/ 4 w 81"/>
                  <a:gd name="T45" fmla="*/ 22 h 81"/>
                  <a:gd name="T46" fmla="*/ 1 w 81"/>
                  <a:gd name="T47" fmla="*/ 28 h 81"/>
                  <a:gd name="T48" fmla="*/ 5 w 81"/>
                  <a:gd name="T49" fmla="*/ 36 h 81"/>
                  <a:gd name="T50" fmla="*/ 9 w 81"/>
                  <a:gd name="T51" fmla="*/ 38 h 81"/>
                  <a:gd name="T52" fmla="*/ 9 w 81"/>
                  <a:gd name="T53" fmla="*/ 44 h 81"/>
                  <a:gd name="T54" fmla="*/ 5 w 81"/>
                  <a:gd name="T55" fmla="*/ 46 h 81"/>
                  <a:gd name="T56" fmla="*/ 2 w 81"/>
                  <a:gd name="T57" fmla="*/ 54 h 81"/>
                  <a:gd name="T58" fmla="*/ 4 w 81"/>
                  <a:gd name="T59" fmla="*/ 60 h 81"/>
                  <a:gd name="T60" fmla="*/ 12 w 81"/>
                  <a:gd name="T61" fmla="*/ 63 h 81"/>
                  <a:gd name="T62" fmla="*/ 16 w 81"/>
                  <a:gd name="T63" fmla="*/ 61 h 81"/>
                  <a:gd name="T64" fmla="*/ 21 w 81"/>
                  <a:gd name="T65" fmla="*/ 65 h 81"/>
                  <a:gd name="T66" fmla="*/ 19 w 81"/>
                  <a:gd name="T67" fmla="*/ 70 h 81"/>
                  <a:gd name="T68" fmla="*/ 23 w 81"/>
                  <a:gd name="T69" fmla="*/ 77 h 81"/>
                  <a:gd name="T70" fmla="*/ 29 w 81"/>
                  <a:gd name="T71" fmla="*/ 80 h 81"/>
                  <a:gd name="T72" fmla="*/ 36 w 81"/>
                  <a:gd name="T73" fmla="*/ 76 h 81"/>
                  <a:gd name="T74" fmla="*/ 38 w 81"/>
                  <a:gd name="T75" fmla="*/ 72 h 81"/>
                  <a:gd name="T76" fmla="*/ 44 w 81"/>
                  <a:gd name="T77" fmla="*/ 71 h 81"/>
                  <a:gd name="T78" fmla="*/ 46 w 81"/>
                  <a:gd name="T79" fmla="*/ 76 h 81"/>
                  <a:gd name="T80" fmla="*/ 54 w 81"/>
                  <a:gd name="T81" fmla="*/ 79 h 81"/>
                  <a:gd name="T82" fmla="*/ 60 w 81"/>
                  <a:gd name="T83" fmla="*/ 77 h 81"/>
                  <a:gd name="T84" fmla="*/ 63 w 81"/>
                  <a:gd name="T85" fmla="*/ 69 h 81"/>
                  <a:gd name="T86" fmla="*/ 61 w 81"/>
                  <a:gd name="T87" fmla="*/ 64 h 81"/>
                  <a:gd name="T88" fmla="*/ 65 w 81"/>
                  <a:gd name="T89" fmla="*/ 59 h 81"/>
                  <a:gd name="T90" fmla="*/ 70 w 81"/>
                  <a:gd name="T91" fmla="*/ 62 h 81"/>
                  <a:gd name="T92" fmla="*/ 77 w 81"/>
                  <a:gd name="T93" fmla="*/ 58 h 81"/>
                  <a:gd name="T94" fmla="*/ 80 w 81"/>
                  <a:gd name="T95" fmla="*/ 52 h 81"/>
                  <a:gd name="T96" fmla="*/ 77 w 81"/>
                  <a:gd name="T97" fmla="*/ 45 h 81"/>
                  <a:gd name="T98" fmla="*/ 46 w 81"/>
                  <a:gd name="T99" fmla="*/ 55 h 81"/>
                  <a:gd name="T100" fmla="*/ 26 w 81"/>
                  <a:gd name="T101" fmla="*/ 47 h 81"/>
                  <a:gd name="T102" fmla="*/ 34 w 81"/>
                  <a:gd name="T103" fmla="*/ 26 h 81"/>
                  <a:gd name="T104" fmla="*/ 54 w 81"/>
                  <a:gd name="T105" fmla="*/ 34 h 81"/>
                  <a:gd name="T106" fmla="*/ 46 w 81"/>
                  <a:gd name="T107" fmla="*/ 5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1" h="81">
                    <a:moveTo>
                      <a:pt x="77" y="45"/>
                    </a:moveTo>
                    <a:cubicBezTo>
                      <a:pt x="71" y="43"/>
                      <a:pt x="71" y="43"/>
                      <a:pt x="71" y="43"/>
                    </a:cubicBezTo>
                    <a:cubicBezTo>
                      <a:pt x="71" y="41"/>
                      <a:pt x="71" y="39"/>
                      <a:pt x="71" y="37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9" y="33"/>
                      <a:pt x="81" y="30"/>
                      <a:pt x="79" y="27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75" y="18"/>
                      <a:pt x="72" y="17"/>
                      <a:pt x="69" y="18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2" y="19"/>
                      <a:pt x="61" y="18"/>
                      <a:pt x="60" y="17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8"/>
                      <a:pt x="61" y="5"/>
                      <a:pt x="59" y="4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0" y="0"/>
                      <a:pt x="46" y="1"/>
                      <a:pt x="45" y="4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1" y="10"/>
                      <a:pt x="39" y="10"/>
                      <a:pt x="37" y="10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3" y="2"/>
                      <a:pt x="30" y="0"/>
                      <a:pt x="27" y="2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8" y="5"/>
                      <a:pt x="17" y="9"/>
                      <a:pt x="18" y="12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9" y="18"/>
                      <a:pt x="17" y="19"/>
                      <a:pt x="16" y="2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8" y="18"/>
                      <a:pt x="5" y="20"/>
                      <a:pt x="4" y="22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31"/>
                      <a:pt x="2" y="35"/>
                      <a:pt x="5" y="36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40"/>
                      <a:pt x="9" y="42"/>
                      <a:pt x="9" y="44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2" y="48"/>
                      <a:pt x="1" y="51"/>
                      <a:pt x="2" y="54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6" y="63"/>
                      <a:pt x="9" y="64"/>
                      <a:pt x="12" y="63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8" y="62"/>
                      <a:pt x="19" y="64"/>
                      <a:pt x="21" y="65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3"/>
                      <a:pt x="20" y="76"/>
                      <a:pt x="23" y="77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32" y="81"/>
                      <a:pt x="35" y="79"/>
                      <a:pt x="36" y="76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40" y="72"/>
                      <a:pt x="42" y="72"/>
                      <a:pt x="44" y="71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8" y="79"/>
                      <a:pt x="51" y="80"/>
                      <a:pt x="54" y="79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3" y="75"/>
                      <a:pt x="64" y="72"/>
                      <a:pt x="63" y="69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2" y="62"/>
                      <a:pt x="64" y="61"/>
                      <a:pt x="65" y="59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73" y="63"/>
                      <a:pt x="76" y="61"/>
                      <a:pt x="77" y="58"/>
                    </a:cubicBezTo>
                    <a:cubicBezTo>
                      <a:pt x="80" y="52"/>
                      <a:pt x="80" y="52"/>
                      <a:pt x="80" y="52"/>
                    </a:cubicBezTo>
                    <a:cubicBezTo>
                      <a:pt x="81" y="49"/>
                      <a:pt x="80" y="46"/>
                      <a:pt x="77" y="45"/>
                    </a:cubicBezTo>
                    <a:close/>
                    <a:moveTo>
                      <a:pt x="46" y="55"/>
                    </a:moveTo>
                    <a:cubicBezTo>
                      <a:pt x="38" y="58"/>
                      <a:pt x="29" y="55"/>
                      <a:pt x="26" y="47"/>
                    </a:cubicBezTo>
                    <a:cubicBezTo>
                      <a:pt x="22" y="39"/>
                      <a:pt x="26" y="30"/>
                      <a:pt x="34" y="26"/>
                    </a:cubicBezTo>
                    <a:cubicBezTo>
                      <a:pt x="42" y="23"/>
                      <a:pt x="51" y="27"/>
                      <a:pt x="54" y="34"/>
                    </a:cubicBezTo>
                    <a:cubicBezTo>
                      <a:pt x="58" y="42"/>
                      <a:pt x="54" y="51"/>
                      <a:pt x="46" y="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13" name="任意多边形: 形状 124"/>
              <p:cNvSpPr/>
              <p:nvPr/>
            </p:nvSpPr>
            <p:spPr bwMode="auto">
              <a:xfrm>
                <a:off x="4489" y="3224"/>
                <a:ext cx="57" cy="56"/>
              </a:xfrm>
              <a:custGeom>
                <a:avLst/>
                <a:gdLst>
                  <a:gd name="T0" fmla="*/ 41 w 57"/>
                  <a:gd name="T1" fmla="*/ 56 h 56"/>
                  <a:gd name="T2" fmla="*/ 57 w 57"/>
                  <a:gd name="T3" fmla="*/ 39 h 56"/>
                  <a:gd name="T4" fmla="*/ 57 w 57"/>
                  <a:gd name="T5" fmla="*/ 15 h 56"/>
                  <a:gd name="T6" fmla="*/ 41 w 57"/>
                  <a:gd name="T7" fmla="*/ 0 h 56"/>
                  <a:gd name="T8" fmla="*/ 18 w 57"/>
                  <a:gd name="T9" fmla="*/ 0 h 56"/>
                  <a:gd name="T10" fmla="*/ 0 w 57"/>
                  <a:gd name="T11" fmla="*/ 17 h 56"/>
                  <a:gd name="T12" fmla="*/ 0 w 57"/>
                  <a:gd name="T13" fmla="*/ 41 h 56"/>
                  <a:gd name="T14" fmla="*/ 18 w 57"/>
                  <a:gd name="T15" fmla="*/ 56 h 56"/>
                  <a:gd name="T16" fmla="*/ 41 w 57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6">
                    <a:moveTo>
                      <a:pt x="41" y="56"/>
                    </a:moveTo>
                    <a:lnTo>
                      <a:pt x="57" y="39"/>
                    </a:lnTo>
                    <a:lnTo>
                      <a:pt x="57" y="15"/>
                    </a:lnTo>
                    <a:lnTo>
                      <a:pt x="41" y="0"/>
                    </a:lnTo>
                    <a:lnTo>
                      <a:pt x="18" y="0"/>
                    </a:lnTo>
                    <a:lnTo>
                      <a:pt x="0" y="17"/>
                    </a:lnTo>
                    <a:lnTo>
                      <a:pt x="0" y="41"/>
                    </a:lnTo>
                    <a:lnTo>
                      <a:pt x="18" y="56"/>
                    </a:lnTo>
                    <a:lnTo>
                      <a:pt x="41" y="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14" name="任意多边形: 形状 125"/>
              <p:cNvSpPr/>
              <p:nvPr/>
            </p:nvSpPr>
            <p:spPr bwMode="auto">
              <a:xfrm>
                <a:off x="4438" y="3233"/>
                <a:ext cx="161" cy="171"/>
              </a:xfrm>
              <a:custGeom>
                <a:avLst/>
                <a:gdLst>
                  <a:gd name="T0" fmla="*/ 72 w 82"/>
                  <a:gd name="T1" fmla="*/ 18 h 87"/>
                  <a:gd name="T2" fmla="*/ 64 w 82"/>
                  <a:gd name="T3" fmla="*/ 0 h 87"/>
                  <a:gd name="T4" fmla="*/ 61 w 82"/>
                  <a:gd name="T5" fmla="*/ 0 h 87"/>
                  <a:gd name="T6" fmla="*/ 61 w 82"/>
                  <a:gd name="T7" fmla="*/ 18 h 87"/>
                  <a:gd name="T8" fmla="*/ 49 w 82"/>
                  <a:gd name="T9" fmla="*/ 30 h 87"/>
                  <a:gd name="T10" fmla="*/ 43 w 82"/>
                  <a:gd name="T11" fmla="*/ 30 h 87"/>
                  <a:gd name="T12" fmla="*/ 39 w 82"/>
                  <a:gd name="T13" fmla="*/ 30 h 87"/>
                  <a:gd name="T14" fmla="*/ 33 w 82"/>
                  <a:gd name="T15" fmla="*/ 30 h 87"/>
                  <a:gd name="T16" fmla="*/ 21 w 82"/>
                  <a:gd name="T17" fmla="*/ 18 h 87"/>
                  <a:gd name="T18" fmla="*/ 20 w 82"/>
                  <a:gd name="T19" fmla="*/ 0 h 87"/>
                  <a:gd name="T20" fmla="*/ 18 w 82"/>
                  <a:gd name="T21" fmla="*/ 0 h 87"/>
                  <a:gd name="T22" fmla="*/ 10 w 82"/>
                  <a:gd name="T23" fmla="*/ 18 h 87"/>
                  <a:gd name="T24" fmla="*/ 29 w 82"/>
                  <a:gd name="T25" fmla="*/ 55 h 87"/>
                  <a:gd name="T26" fmla="*/ 29 w 82"/>
                  <a:gd name="T27" fmla="*/ 82 h 87"/>
                  <a:gd name="T28" fmla="*/ 35 w 82"/>
                  <a:gd name="T29" fmla="*/ 87 h 87"/>
                  <a:gd name="T30" fmla="*/ 48 w 82"/>
                  <a:gd name="T31" fmla="*/ 87 h 87"/>
                  <a:gd name="T32" fmla="*/ 54 w 82"/>
                  <a:gd name="T33" fmla="*/ 82 h 87"/>
                  <a:gd name="T34" fmla="*/ 54 w 82"/>
                  <a:gd name="T35" fmla="*/ 55 h 87"/>
                  <a:gd name="T36" fmla="*/ 72 w 82"/>
                  <a:gd name="T37" fmla="*/ 1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2" h="87">
                    <a:moveTo>
                      <a:pt x="72" y="18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0" y="44"/>
                      <a:pt x="29" y="55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5"/>
                      <a:pt x="32" y="87"/>
                      <a:pt x="35" y="87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51" y="87"/>
                      <a:pt x="54" y="85"/>
                      <a:pt x="54" y="82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82" y="43"/>
                      <a:pt x="72" y="18"/>
                      <a:pt x="72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15" name="任意多边形: 形状 126"/>
              <p:cNvSpPr/>
              <p:nvPr/>
            </p:nvSpPr>
            <p:spPr bwMode="auto">
              <a:xfrm>
                <a:off x="4440" y="668"/>
                <a:ext cx="39" cy="41"/>
              </a:xfrm>
              <a:custGeom>
                <a:avLst/>
                <a:gdLst>
                  <a:gd name="T0" fmla="*/ 0 w 39"/>
                  <a:gd name="T1" fmla="*/ 29 h 41"/>
                  <a:gd name="T2" fmla="*/ 12 w 39"/>
                  <a:gd name="T3" fmla="*/ 41 h 41"/>
                  <a:gd name="T4" fmla="*/ 28 w 39"/>
                  <a:gd name="T5" fmla="*/ 41 h 41"/>
                  <a:gd name="T6" fmla="*/ 39 w 39"/>
                  <a:gd name="T7" fmla="*/ 29 h 41"/>
                  <a:gd name="T8" fmla="*/ 39 w 39"/>
                  <a:gd name="T9" fmla="*/ 12 h 41"/>
                  <a:gd name="T10" fmla="*/ 28 w 39"/>
                  <a:gd name="T11" fmla="*/ 0 h 41"/>
                  <a:gd name="T12" fmla="*/ 12 w 39"/>
                  <a:gd name="T13" fmla="*/ 0 h 41"/>
                  <a:gd name="T14" fmla="*/ 0 w 39"/>
                  <a:gd name="T15" fmla="*/ 12 h 41"/>
                  <a:gd name="T16" fmla="*/ 0 w 39"/>
                  <a:gd name="T17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41">
                    <a:moveTo>
                      <a:pt x="0" y="29"/>
                    </a:moveTo>
                    <a:lnTo>
                      <a:pt x="12" y="41"/>
                    </a:lnTo>
                    <a:lnTo>
                      <a:pt x="28" y="41"/>
                    </a:lnTo>
                    <a:lnTo>
                      <a:pt x="39" y="29"/>
                    </a:lnTo>
                    <a:lnTo>
                      <a:pt x="39" y="12"/>
                    </a:lnTo>
                    <a:lnTo>
                      <a:pt x="28" y="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16" name="任意多边形: 形状 127"/>
              <p:cNvSpPr/>
              <p:nvPr/>
            </p:nvSpPr>
            <p:spPr bwMode="auto">
              <a:xfrm>
                <a:off x="4352" y="633"/>
                <a:ext cx="121" cy="111"/>
              </a:xfrm>
              <a:custGeom>
                <a:avLst/>
                <a:gdLst>
                  <a:gd name="T0" fmla="*/ 49 w 62"/>
                  <a:gd name="T1" fmla="*/ 51 h 57"/>
                  <a:gd name="T2" fmla="*/ 62 w 62"/>
                  <a:gd name="T3" fmla="*/ 45 h 57"/>
                  <a:gd name="T4" fmla="*/ 62 w 62"/>
                  <a:gd name="T5" fmla="*/ 43 h 57"/>
                  <a:gd name="T6" fmla="*/ 49 w 62"/>
                  <a:gd name="T7" fmla="*/ 43 h 57"/>
                  <a:gd name="T8" fmla="*/ 40 w 62"/>
                  <a:gd name="T9" fmla="*/ 34 h 57"/>
                  <a:gd name="T10" fmla="*/ 40 w 62"/>
                  <a:gd name="T11" fmla="*/ 30 h 57"/>
                  <a:gd name="T12" fmla="*/ 40 w 62"/>
                  <a:gd name="T13" fmla="*/ 27 h 57"/>
                  <a:gd name="T14" fmla="*/ 40 w 62"/>
                  <a:gd name="T15" fmla="*/ 23 h 57"/>
                  <a:gd name="T16" fmla="*/ 49 w 62"/>
                  <a:gd name="T17" fmla="*/ 14 h 57"/>
                  <a:gd name="T18" fmla="*/ 62 w 62"/>
                  <a:gd name="T19" fmla="*/ 14 h 57"/>
                  <a:gd name="T20" fmla="*/ 62 w 62"/>
                  <a:gd name="T21" fmla="*/ 13 h 57"/>
                  <a:gd name="T22" fmla="*/ 49 w 62"/>
                  <a:gd name="T23" fmla="*/ 6 h 57"/>
                  <a:gd name="T24" fmla="*/ 23 w 62"/>
                  <a:gd name="T25" fmla="*/ 20 h 57"/>
                  <a:gd name="T26" fmla="*/ 4 w 62"/>
                  <a:gd name="T27" fmla="*/ 20 h 57"/>
                  <a:gd name="T28" fmla="*/ 0 w 62"/>
                  <a:gd name="T29" fmla="*/ 24 h 57"/>
                  <a:gd name="T30" fmla="*/ 0 w 62"/>
                  <a:gd name="T31" fmla="*/ 33 h 57"/>
                  <a:gd name="T32" fmla="*/ 4 w 62"/>
                  <a:gd name="T33" fmla="*/ 37 h 57"/>
                  <a:gd name="T34" fmla="*/ 23 w 62"/>
                  <a:gd name="T35" fmla="*/ 37 h 57"/>
                  <a:gd name="T36" fmla="*/ 49 w 62"/>
                  <a:gd name="T37" fmla="*/ 5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" h="57">
                    <a:moveTo>
                      <a:pt x="49" y="51"/>
                    </a:moveTo>
                    <a:cubicBezTo>
                      <a:pt x="62" y="45"/>
                      <a:pt x="62" y="45"/>
                      <a:pt x="62" y="45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49" y="43"/>
                      <a:pt x="49" y="43"/>
                      <a:pt x="49" y="43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31" y="0"/>
                      <a:pt x="23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2" y="20"/>
                      <a:pt x="0" y="22"/>
                      <a:pt x="0" y="2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6"/>
                      <a:pt x="2" y="37"/>
                      <a:pt x="4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31" y="57"/>
                      <a:pt x="49" y="51"/>
                      <a:pt x="49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17" name="任意多边形: 形状 128"/>
              <p:cNvSpPr/>
              <p:nvPr/>
            </p:nvSpPr>
            <p:spPr bwMode="auto">
              <a:xfrm>
                <a:off x="4284" y="1454"/>
                <a:ext cx="56" cy="55"/>
              </a:xfrm>
              <a:custGeom>
                <a:avLst/>
                <a:gdLst>
                  <a:gd name="T0" fmla="*/ 0 w 29"/>
                  <a:gd name="T1" fmla="*/ 15 h 28"/>
                  <a:gd name="T2" fmla="*/ 29 w 29"/>
                  <a:gd name="T3" fmla="*/ 14 h 28"/>
                  <a:gd name="T4" fmla="*/ 24 w 29"/>
                  <a:gd name="T5" fmla="*/ 22 h 28"/>
                  <a:gd name="T6" fmla="*/ 21 w 29"/>
                  <a:gd name="T7" fmla="*/ 21 h 28"/>
                  <a:gd name="T8" fmla="*/ 23 w 29"/>
                  <a:gd name="T9" fmla="*/ 23 h 28"/>
                  <a:gd name="T10" fmla="*/ 19 w 29"/>
                  <a:gd name="T11" fmla="*/ 24 h 28"/>
                  <a:gd name="T12" fmla="*/ 18 w 29"/>
                  <a:gd name="T13" fmla="*/ 24 h 28"/>
                  <a:gd name="T14" fmla="*/ 16 w 29"/>
                  <a:gd name="T15" fmla="*/ 26 h 28"/>
                  <a:gd name="T16" fmla="*/ 15 w 29"/>
                  <a:gd name="T17" fmla="*/ 23 h 28"/>
                  <a:gd name="T18" fmla="*/ 14 w 29"/>
                  <a:gd name="T19" fmla="*/ 26 h 28"/>
                  <a:gd name="T20" fmla="*/ 11 w 29"/>
                  <a:gd name="T21" fmla="*/ 24 h 28"/>
                  <a:gd name="T22" fmla="*/ 10 w 29"/>
                  <a:gd name="T23" fmla="*/ 24 h 28"/>
                  <a:gd name="T24" fmla="*/ 7 w 29"/>
                  <a:gd name="T25" fmla="*/ 24 h 28"/>
                  <a:gd name="T26" fmla="*/ 8 w 29"/>
                  <a:gd name="T27" fmla="*/ 21 h 28"/>
                  <a:gd name="T28" fmla="*/ 6 w 29"/>
                  <a:gd name="T29" fmla="*/ 22 h 28"/>
                  <a:gd name="T30" fmla="*/ 5 w 29"/>
                  <a:gd name="T31" fmla="*/ 19 h 28"/>
                  <a:gd name="T32" fmla="*/ 5 w 29"/>
                  <a:gd name="T33" fmla="*/ 18 h 28"/>
                  <a:gd name="T34" fmla="*/ 3 w 29"/>
                  <a:gd name="T35" fmla="*/ 15 h 28"/>
                  <a:gd name="T36" fmla="*/ 5 w 29"/>
                  <a:gd name="T37" fmla="*/ 14 h 28"/>
                  <a:gd name="T38" fmla="*/ 3 w 29"/>
                  <a:gd name="T39" fmla="*/ 14 h 28"/>
                  <a:gd name="T40" fmla="*/ 5 w 29"/>
                  <a:gd name="T41" fmla="*/ 11 h 28"/>
                  <a:gd name="T42" fmla="*/ 5 w 29"/>
                  <a:gd name="T43" fmla="*/ 10 h 28"/>
                  <a:gd name="T44" fmla="*/ 5 w 29"/>
                  <a:gd name="T45" fmla="*/ 7 h 28"/>
                  <a:gd name="T46" fmla="*/ 8 w 29"/>
                  <a:gd name="T47" fmla="*/ 8 h 28"/>
                  <a:gd name="T48" fmla="*/ 7 w 29"/>
                  <a:gd name="T49" fmla="*/ 5 h 28"/>
                  <a:gd name="T50" fmla="*/ 10 w 29"/>
                  <a:gd name="T51" fmla="*/ 5 h 28"/>
                  <a:gd name="T52" fmla="*/ 11 w 29"/>
                  <a:gd name="T53" fmla="*/ 4 h 28"/>
                  <a:gd name="T54" fmla="*/ 13 w 29"/>
                  <a:gd name="T55" fmla="*/ 2 h 28"/>
                  <a:gd name="T56" fmla="*/ 14 w 29"/>
                  <a:gd name="T57" fmla="*/ 5 h 28"/>
                  <a:gd name="T58" fmla="*/ 15 w 29"/>
                  <a:gd name="T59" fmla="*/ 2 h 28"/>
                  <a:gd name="T60" fmla="*/ 18 w 29"/>
                  <a:gd name="T61" fmla="*/ 4 h 28"/>
                  <a:gd name="T62" fmla="*/ 19 w 29"/>
                  <a:gd name="T63" fmla="*/ 5 h 28"/>
                  <a:gd name="T64" fmla="*/ 22 w 29"/>
                  <a:gd name="T65" fmla="*/ 5 h 28"/>
                  <a:gd name="T66" fmla="*/ 21 w 29"/>
                  <a:gd name="T67" fmla="*/ 8 h 28"/>
                  <a:gd name="T68" fmla="*/ 23 w 29"/>
                  <a:gd name="T69" fmla="*/ 6 h 28"/>
                  <a:gd name="T70" fmla="*/ 24 w 29"/>
                  <a:gd name="T71" fmla="*/ 10 h 28"/>
                  <a:gd name="T72" fmla="*/ 24 w 29"/>
                  <a:gd name="T73" fmla="*/ 11 h 28"/>
                  <a:gd name="T74" fmla="*/ 26 w 29"/>
                  <a:gd name="T75" fmla="*/ 13 h 28"/>
                  <a:gd name="T76" fmla="*/ 24 w 29"/>
                  <a:gd name="T77" fmla="*/ 14 h 28"/>
                  <a:gd name="T78" fmla="*/ 27 w 29"/>
                  <a:gd name="T79" fmla="*/ 15 h 28"/>
                  <a:gd name="T80" fmla="*/ 25 w 29"/>
                  <a:gd name="T81" fmla="*/ 17 h 28"/>
                  <a:gd name="T82" fmla="*/ 24 w 29"/>
                  <a:gd name="T83" fmla="*/ 19 h 28"/>
                  <a:gd name="T84" fmla="*/ 24 w 29"/>
                  <a:gd name="T85" fmla="*/ 2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9" h="28">
                    <a:moveTo>
                      <a:pt x="14" y="0"/>
                    </a:moveTo>
                    <a:cubicBezTo>
                      <a:pt x="6" y="0"/>
                      <a:pt x="0" y="7"/>
                      <a:pt x="0" y="15"/>
                    </a:cubicBezTo>
                    <a:cubicBezTo>
                      <a:pt x="1" y="22"/>
                      <a:pt x="7" y="28"/>
                      <a:pt x="15" y="28"/>
                    </a:cubicBezTo>
                    <a:cubicBezTo>
                      <a:pt x="23" y="28"/>
                      <a:pt x="29" y="22"/>
                      <a:pt x="29" y="14"/>
                    </a:cubicBezTo>
                    <a:cubicBezTo>
                      <a:pt x="28" y="6"/>
                      <a:pt x="22" y="0"/>
                      <a:pt x="14" y="0"/>
                    </a:cubicBezTo>
                    <a:close/>
                    <a:moveTo>
                      <a:pt x="24" y="22"/>
                    </a:move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0"/>
                      <a:pt x="22" y="20"/>
                      <a:pt x="21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2" y="24"/>
                      <a:pt x="21" y="24"/>
                      <a:pt x="20" y="25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8" y="23"/>
                      <a:pt x="18" y="24"/>
                      <a:pt x="18" y="24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7" y="26"/>
                      <a:pt x="16" y="26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5" y="23"/>
                      <a:pt x="15" y="23"/>
                    </a:cubicBezTo>
                    <a:cubicBezTo>
                      <a:pt x="14" y="23"/>
                      <a:pt x="14" y="24"/>
                      <a:pt x="14" y="24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2" y="26"/>
                      <a:pt x="11" y="26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3"/>
                    </a:cubicBezTo>
                    <a:cubicBezTo>
                      <a:pt x="11" y="23"/>
                      <a:pt x="10" y="23"/>
                      <a:pt x="10" y="24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9" y="25"/>
                      <a:pt x="8" y="24"/>
                      <a:pt x="7" y="24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2"/>
                      <a:pt x="9" y="21"/>
                      <a:pt x="8" y="21"/>
                    </a:cubicBezTo>
                    <a:cubicBezTo>
                      <a:pt x="8" y="21"/>
                      <a:pt x="7" y="21"/>
                      <a:pt x="7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1"/>
                      <a:pt x="4" y="21"/>
                      <a:pt x="4" y="20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9"/>
                      <a:pt x="6" y="18"/>
                      <a:pt x="6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7"/>
                      <a:pt x="3" y="16"/>
                      <a:pt x="3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5"/>
                      <a:pt x="5" y="15"/>
                      <a:pt x="5" y="14"/>
                    </a:cubicBezTo>
                    <a:cubicBezTo>
                      <a:pt x="5" y="14"/>
                      <a:pt x="5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3" y="12"/>
                      <a:pt x="3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8"/>
                      <a:pt x="5" y="7"/>
                      <a:pt x="5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8" y="7"/>
                      <a:pt x="8" y="7"/>
                      <a:pt x="8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1" y="5"/>
                    </a:cubicBezTo>
                    <a:cubicBezTo>
                      <a:pt x="11" y="5"/>
                      <a:pt x="11" y="5"/>
                      <a:pt x="11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2"/>
                      <a:pt x="13" y="2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5"/>
                      <a:pt x="14" y="5"/>
                      <a:pt x="14" y="5"/>
                    </a:cubicBezTo>
                    <a:cubicBezTo>
                      <a:pt x="15" y="5"/>
                      <a:pt x="15" y="5"/>
                      <a:pt x="15" y="4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2"/>
                      <a:pt x="17" y="2"/>
                      <a:pt x="18" y="3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9" y="5"/>
                      <a:pt x="19" y="5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4"/>
                      <a:pt x="21" y="4"/>
                      <a:pt x="22" y="5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7"/>
                      <a:pt x="21" y="7"/>
                      <a:pt x="21" y="8"/>
                    </a:cubicBezTo>
                    <a:cubicBezTo>
                      <a:pt x="21" y="8"/>
                      <a:pt x="22" y="8"/>
                      <a:pt x="22" y="8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4" y="7"/>
                      <a:pt x="25" y="8"/>
                      <a:pt x="25" y="9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3" y="10"/>
                      <a:pt x="24" y="10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1"/>
                      <a:pt x="26" y="12"/>
                      <a:pt x="26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4" y="13"/>
                      <a:pt x="24" y="13"/>
                      <a:pt x="24" y="14"/>
                    </a:cubicBezTo>
                    <a:cubicBezTo>
                      <a:pt x="24" y="15"/>
                      <a:pt x="24" y="15"/>
                      <a:pt x="25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6" y="16"/>
                      <a:pt x="26" y="17"/>
                      <a:pt x="26" y="18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4" y="17"/>
                      <a:pt x="24" y="17"/>
                      <a:pt x="24" y="18"/>
                    </a:cubicBezTo>
                    <a:cubicBezTo>
                      <a:pt x="24" y="18"/>
                      <a:pt x="24" y="18"/>
                      <a:pt x="24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20"/>
                      <a:pt x="24" y="21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18" name="任意多边形: 形状 129"/>
              <p:cNvSpPr/>
              <p:nvPr/>
            </p:nvSpPr>
            <p:spPr bwMode="auto">
              <a:xfrm>
                <a:off x="4307" y="1466"/>
                <a:ext cx="10" cy="19"/>
              </a:xfrm>
              <a:custGeom>
                <a:avLst/>
                <a:gdLst>
                  <a:gd name="T0" fmla="*/ 3 w 5"/>
                  <a:gd name="T1" fmla="*/ 6 h 10"/>
                  <a:gd name="T2" fmla="*/ 3 w 5"/>
                  <a:gd name="T3" fmla="*/ 1 h 10"/>
                  <a:gd name="T4" fmla="*/ 2 w 5"/>
                  <a:gd name="T5" fmla="*/ 0 h 10"/>
                  <a:gd name="T6" fmla="*/ 2 w 5"/>
                  <a:gd name="T7" fmla="*/ 1 h 10"/>
                  <a:gd name="T8" fmla="*/ 2 w 5"/>
                  <a:gd name="T9" fmla="*/ 6 h 10"/>
                  <a:gd name="T10" fmla="*/ 0 w 5"/>
                  <a:gd name="T11" fmla="*/ 8 h 10"/>
                  <a:gd name="T12" fmla="*/ 3 w 5"/>
                  <a:gd name="T13" fmla="*/ 10 h 10"/>
                  <a:gd name="T14" fmla="*/ 5 w 5"/>
                  <a:gd name="T15" fmla="*/ 8 h 10"/>
                  <a:gd name="T16" fmla="*/ 3 w 5"/>
                  <a:gd name="T17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0">
                    <a:moveTo>
                      <a:pt x="3" y="6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7"/>
                      <a:pt x="0" y="8"/>
                    </a:cubicBezTo>
                    <a:cubicBezTo>
                      <a:pt x="1" y="9"/>
                      <a:pt x="1" y="10"/>
                      <a:pt x="3" y="10"/>
                    </a:cubicBezTo>
                    <a:cubicBezTo>
                      <a:pt x="4" y="10"/>
                      <a:pt x="5" y="9"/>
                      <a:pt x="5" y="8"/>
                    </a:cubicBezTo>
                    <a:cubicBezTo>
                      <a:pt x="5" y="7"/>
                      <a:pt x="4" y="6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19" name="任意多边形: 形状 130"/>
              <p:cNvSpPr/>
              <p:nvPr/>
            </p:nvSpPr>
            <p:spPr bwMode="auto">
              <a:xfrm>
                <a:off x="4309" y="1487"/>
                <a:ext cx="6" cy="10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4 h 5"/>
                  <a:gd name="T4" fmla="*/ 2 w 3"/>
                  <a:gd name="T5" fmla="*/ 5 h 5"/>
                  <a:gd name="T6" fmla="*/ 3 w 3"/>
                  <a:gd name="T7" fmla="*/ 4 h 5"/>
                  <a:gd name="T8" fmla="*/ 3 w 3"/>
                  <a:gd name="T9" fmla="*/ 0 h 5"/>
                  <a:gd name="T10" fmla="*/ 2 w 3"/>
                  <a:gd name="T11" fmla="*/ 0 h 5"/>
                  <a:gd name="T12" fmla="*/ 0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20" name="任意多边形: 形状 131"/>
              <p:cNvSpPr/>
              <p:nvPr/>
            </p:nvSpPr>
            <p:spPr bwMode="auto">
              <a:xfrm>
                <a:off x="4630" y="1028"/>
                <a:ext cx="57" cy="57"/>
              </a:xfrm>
              <a:custGeom>
                <a:avLst/>
                <a:gdLst>
                  <a:gd name="T0" fmla="*/ 1 w 29"/>
                  <a:gd name="T1" fmla="*/ 15 h 29"/>
                  <a:gd name="T2" fmla="*/ 29 w 29"/>
                  <a:gd name="T3" fmla="*/ 14 h 29"/>
                  <a:gd name="T4" fmla="*/ 24 w 29"/>
                  <a:gd name="T5" fmla="*/ 22 h 29"/>
                  <a:gd name="T6" fmla="*/ 21 w 29"/>
                  <a:gd name="T7" fmla="*/ 21 h 29"/>
                  <a:gd name="T8" fmla="*/ 23 w 29"/>
                  <a:gd name="T9" fmla="*/ 24 h 29"/>
                  <a:gd name="T10" fmla="*/ 20 w 29"/>
                  <a:gd name="T11" fmla="*/ 24 h 29"/>
                  <a:gd name="T12" fmla="*/ 18 w 29"/>
                  <a:gd name="T13" fmla="*/ 24 h 29"/>
                  <a:gd name="T14" fmla="*/ 16 w 29"/>
                  <a:gd name="T15" fmla="*/ 27 h 29"/>
                  <a:gd name="T16" fmla="*/ 15 w 29"/>
                  <a:gd name="T17" fmla="*/ 24 h 29"/>
                  <a:gd name="T18" fmla="*/ 14 w 29"/>
                  <a:gd name="T19" fmla="*/ 27 h 29"/>
                  <a:gd name="T20" fmla="*/ 12 w 29"/>
                  <a:gd name="T21" fmla="*/ 25 h 29"/>
                  <a:gd name="T22" fmla="*/ 10 w 29"/>
                  <a:gd name="T23" fmla="*/ 24 h 29"/>
                  <a:gd name="T24" fmla="*/ 7 w 29"/>
                  <a:gd name="T25" fmla="*/ 24 h 29"/>
                  <a:gd name="T26" fmla="*/ 8 w 29"/>
                  <a:gd name="T27" fmla="*/ 21 h 29"/>
                  <a:gd name="T28" fmla="*/ 6 w 29"/>
                  <a:gd name="T29" fmla="*/ 23 h 29"/>
                  <a:gd name="T30" fmla="*/ 5 w 29"/>
                  <a:gd name="T31" fmla="*/ 19 h 29"/>
                  <a:gd name="T32" fmla="*/ 5 w 29"/>
                  <a:gd name="T33" fmla="*/ 18 h 29"/>
                  <a:gd name="T34" fmla="*/ 3 w 29"/>
                  <a:gd name="T35" fmla="*/ 16 h 29"/>
                  <a:gd name="T36" fmla="*/ 6 w 29"/>
                  <a:gd name="T37" fmla="*/ 15 h 29"/>
                  <a:gd name="T38" fmla="*/ 3 w 29"/>
                  <a:gd name="T39" fmla="*/ 14 h 29"/>
                  <a:gd name="T40" fmla="*/ 5 w 29"/>
                  <a:gd name="T41" fmla="*/ 12 h 29"/>
                  <a:gd name="T42" fmla="*/ 5 w 29"/>
                  <a:gd name="T43" fmla="*/ 10 h 29"/>
                  <a:gd name="T44" fmla="*/ 5 w 29"/>
                  <a:gd name="T45" fmla="*/ 7 h 29"/>
                  <a:gd name="T46" fmla="*/ 8 w 29"/>
                  <a:gd name="T47" fmla="*/ 8 h 29"/>
                  <a:gd name="T48" fmla="*/ 7 w 29"/>
                  <a:gd name="T49" fmla="*/ 6 h 29"/>
                  <a:gd name="T50" fmla="*/ 10 w 29"/>
                  <a:gd name="T51" fmla="*/ 5 h 29"/>
                  <a:gd name="T52" fmla="*/ 11 w 29"/>
                  <a:gd name="T53" fmla="*/ 5 h 29"/>
                  <a:gd name="T54" fmla="*/ 14 w 29"/>
                  <a:gd name="T55" fmla="*/ 3 h 29"/>
                  <a:gd name="T56" fmla="*/ 15 w 29"/>
                  <a:gd name="T57" fmla="*/ 5 h 29"/>
                  <a:gd name="T58" fmla="*/ 15 w 29"/>
                  <a:gd name="T59" fmla="*/ 3 h 29"/>
                  <a:gd name="T60" fmla="*/ 18 w 29"/>
                  <a:gd name="T61" fmla="*/ 5 h 29"/>
                  <a:gd name="T62" fmla="*/ 19 w 29"/>
                  <a:gd name="T63" fmla="*/ 5 h 29"/>
                  <a:gd name="T64" fmla="*/ 22 w 29"/>
                  <a:gd name="T65" fmla="*/ 5 h 29"/>
                  <a:gd name="T66" fmla="*/ 21 w 29"/>
                  <a:gd name="T67" fmla="*/ 8 h 29"/>
                  <a:gd name="T68" fmla="*/ 24 w 29"/>
                  <a:gd name="T69" fmla="*/ 7 h 29"/>
                  <a:gd name="T70" fmla="*/ 24 w 29"/>
                  <a:gd name="T71" fmla="*/ 10 h 29"/>
                  <a:gd name="T72" fmla="*/ 25 w 29"/>
                  <a:gd name="T73" fmla="*/ 11 h 29"/>
                  <a:gd name="T74" fmla="*/ 27 w 29"/>
                  <a:gd name="T75" fmla="*/ 13 h 29"/>
                  <a:gd name="T76" fmla="*/ 24 w 29"/>
                  <a:gd name="T77" fmla="*/ 14 h 29"/>
                  <a:gd name="T78" fmla="*/ 27 w 29"/>
                  <a:gd name="T79" fmla="*/ 15 h 29"/>
                  <a:gd name="T80" fmla="*/ 25 w 29"/>
                  <a:gd name="T81" fmla="*/ 18 h 29"/>
                  <a:gd name="T82" fmla="*/ 24 w 29"/>
                  <a:gd name="T83" fmla="*/ 19 h 29"/>
                  <a:gd name="T84" fmla="*/ 24 w 29"/>
                  <a:gd name="T85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9" h="29">
                    <a:moveTo>
                      <a:pt x="14" y="0"/>
                    </a:moveTo>
                    <a:cubicBezTo>
                      <a:pt x="7" y="1"/>
                      <a:pt x="0" y="7"/>
                      <a:pt x="1" y="15"/>
                    </a:cubicBezTo>
                    <a:cubicBezTo>
                      <a:pt x="1" y="23"/>
                      <a:pt x="7" y="29"/>
                      <a:pt x="15" y="29"/>
                    </a:cubicBezTo>
                    <a:cubicBezTo>
                      <a:pt x="23" y="29"/>
                      <a:pt x="29" y="22"/>
                      <a:pt x="29" y="14"/>
                    </a:cubicBezTo>
                    <a:cubicBezTo>
                      <a:pt x="29" y="6"/>
                      <a:pt x="22" y="0"/>
                      <a:pt x="14" y="0"/>
                    </a:cubicBezTo>
                    <a:close/>
                    <a:moveTo>
                      <a:pt x="24" y="22"/>
                    </a:move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1"/>
                      <a:pt x="22" y="21"/>
                      <a:pt x="21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2" y="24"/>
                      <a:pt x="21" y="25"/>
                      <a:pt x="20" y="25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9" y="24"/>
                      <a:pt x="19" y="23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8" y="26"/>
                      <a:pt x="17" y="26"/>
                      <a:pt x="16" y="27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4"/>
                      <a:pt x="15" y="24"/>
                      <a:pt x="15" y="24"/>
                    </a:cubicBezTo>
                    <a:cubicBezTo>
                      <a:pt x="14" y="24"/>
                      <a:pt x="14" y="24"/>
                      <a:pt x="14" y="25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3" y="26"/>
                      <a:pt x="12" y="26"/>
                      <a:pt x="11" y="26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4"/>
                      <a:pt x="12" y="24"/>
                      <a:pt x="11" y="24"/>
                    </a:cubicBezTo>
                    <a:cubicBezTo>
                      <a:pt x="11" y="24"/>
                      <a:pt x="10" y="24"/>
                      <a:pt x="10" y="24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9" y="25"/>
                      <a:pt x="8" y="25"/>
                      <a:pt x="7" y="24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9" y="22"/>
                      <a:pt x="9" y="22"/>
                      <a:pt x="8" y="21"/>
                    </a:cubicBezTo>
                    <a:cubicBezTo>
                      <a:pt x="8" y="21"/>
                      <a:pt x="7" y="21"/>
                      <a:pt x="7" y="21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2"/>
                      <a:pt x="5" y="21"/>
                      <a:pt x="4" y="20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8"/>
                      <a:pt x="5" y="18"/>
                      <a:pt x="5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3" y="18"/>
                      <a:pt x="3" y="17"/>
                      <a:pt x="3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6" y="15"/>
                      <a:pt x="6" y="15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3" y="12"/>
                      <a:pt x="3" y="1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1"/>
                      <a:pt x="6" y="11"/>
                    </a:cubicBezTo>
                    <a:cubicBezTo>
                      <a:pt x="6" y="11"/>
                      <a:pt x="6" y="10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9"/>
                      <a:pt x="5" y="8"/>
                      <a:pt x="5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8" y="8"/>
                      <a:pt x="8" y="7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5"/>
                      <a:pt x="8" y="4"/>
                      <a:pt x="9" y="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6"/>
                      <a:pt x="10" y="6"/>
                      <a:pt x="11" y="6"/>
                    </a:cubicBezTo>
                    <a:cubicBezTo>
                      <a:pt x="11" y="6"/>
                      <a:pt x="11" y="5"/>
                      <a:pt x="11" y="5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4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5"/>
                      <a:pt x="14" y="5"/>
                      <a:pt x="15" y="5"/>
                    </a:cubicBezTo>
                    <a:cubicBezTo>
                      <a:pt x="15" y="5"/>
                      <a:pt x="15" y="5"/>
                      <a:pt x="15" y="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6"/>
                    </a:cubicBezTo>
                    <a:cubicBezTo>
                      <a:pt x="19" y="6"/>
                      <a:pt x="19" y="5"/>
                      <a:pt x="19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4"/>
                      <a:pt x="22" y="5"/>
                      <a:pt x="22" y="5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8"/>
                      <a:pt x="21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5" y="8"/>
                      <a:pt x="26" y="9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0"/>
                      <a:pt x="24" y="10"/>
                      <a:pt x="24" y="11"/>
                    </a:cubicBezTo>
                    <a:cubicBezTo>
                      <a:pt x="24" y="11"/>
                      <a:pt x="24" y="11"/>
                      <a:pt x="25" y="11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1"/>
                      <a:pt x="27" y="12"/>
                      <a:pt x="27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4" y="13"/>
                      <a:pt x="24" y="14"/>
                      <a:pt x="24" y="14"/>
                    </a:cubicBezTo>
                    <a:cubicBezTo>
                      <a:pt x="24" y="15"/>
                      <a:pt x="24" y="15"/>
                      <a:pt x="25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6"/>
                      <a:pt x="26" y="17"/>
                      <a:pt x="26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9"/>
                      <a:pt x="24" y="19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5" y="20"/>
                      <a:pt x="25" y="21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21" name="任意多边形: 形状 132"/>
              <p:cNvSpPr/>
              <p:nvPr/>
            </p:nvSpPr>
            <p:spPr bwMode="auto">
              <a:xfrm>
                <a:off x="4655" y="1040"/>
                <a:ext cx="8" cy="21"/>
              </a:xfrm>
              <a:custGeom>
                <a:avLst/>
                <a:gdLst>
                  <a:gd name="T0" fmla="*/ 2 w 4"/>
                  <a:gd name="T1" fmla="*/ 7 h 11"/>
                  <a:gd name="T2" fmla="*/ 2 w 4"/>
                  <a:gd name="T3" fmla="*/ 1 h 11"/>
                  <a:gd name="T4" fmla="*/ 2 w 4"/>
                  <a:gd name="T5" fmla="*/ 0 h 11"/>
                  <a:gd name="T6" fmla="*/ 1 w 4"/>
                  <a:gd name="T7" fmla="*/ 1 h 11"/>
                  <a:gd name="T8" fmla="*/ 1 w 4"/>
                  <a:gd name="T9" fmla="*/ 7 h 11"/>
                  <a:gd name="T10" fmla="*/ 0 w 4"/>
                  <a:gd name="T11" fmla="*/ 8 h 11"/>
                  <a:gd name="T12" fmla="*/ 2 w 4"/>
                  <a:gd name="T13" fmla="*/ 11 h 11"/>
                  <a:gd name="T14" fmla="*/ 4 w 4"/>
                  <a:gd name="T15" fmla="*/ 8 h 11"/>
                  <a:gd name="T16" fmla="*/ 2 w 4"/>
                  <a:gd name="T17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1">
                    <a:moveTo>
                      <a:pt x="2" y="7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10"/>
                      <a:pt x="1" y="11"/>
                      <a:pt x="2" y="11"/>
                    </a:cubicBezTo>
                    <a:cubicBezTo>
                      <a:pt x="3" y="10"/>
                      <a:pt x="4" y="10"/>
                      <a:pt x="4" y="8"/>
                    </a:cubicBezTo>
                    <a:cubicBezTo>
                      <a:pt x="4" y="8"/>
                      <a:pt x="3" y="7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22" name="任意多边形: 形状 133"/>
              <p:cNvSpPr/>
              <p:nvPr/>
            </p:nvSpPr>
            <p:spPr bwMode="auto">
              <a:xfrm>
                <a:off x="4657" y="1061"/>
                <a:ext cx="4" cy="10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4 h 5"/>
                  <a:gd name="T8" fmla="*/ 2 w 2"/>
                  <a:gd name="T9" fmla="*/ 0 h 5"/>
                  <a:gd name="T10" fmla="*/ 1 w 2"/>
                  <a:gd name="T11" fmla="*/ 0 h 5"/>
                  <a:gd name="T12" fmla="*/ 0 w 2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23" name="任意多边形: 形状 134"/>
              <p:cNvSpPr/>
              <p:nvPr/>
            </p:nvSpPr>
            <p:spPr bwMode="auto">
              <a:xfrm>
                <a:off x="4317" y="406"/>
                <a:ext cx="227" cy="227"/>
              </a:xfrm>
              <a:custGeom>
                <a:avLst/>
                <a:gdLst>
                  <a:gd name="T0" fmla="*/ 1 w 116"/>
                  <a:gd name="T1" fmla="*/ 59 h 116"/>
                  <a:gd name="T2" fmla="*/ 116 w 116"/>
                  <a:gd name="T3" fmla="*/ 57 h 116"/>
                  <a:gd name="T4" fmla="*/ 96 w 116"/>
                  <a:gd name="T5" fmla="*/ 89 h 116"/>
                  <a:gd name="T6" fmla="*/ 85 w 116"/>
                  <a:gd name="T7" fmla="*/ 84 h 116"/>
                  <a:gd name="T8" fmla="*/ 91 w 116"/>
                  <a:gd name="T9" fmla="*/ 95 h 116"/>
                  <a:gd name="T10" fmla="*/ 78 w 116"/>
                  <a:gd name="T11" fmla="*/ 96 h 116"/>
                  <a:gd name="T12" fmla="*/ 73 w 116"/>
                  <a:gd name="T13" fmla="*/ 98 h 116"/>
                  <a:gd name="T14" fmla="*/ 63 w 116"/>
                  <a:gd name="T15" fmla="*/ 107 h 116"/>
                  <a:gd name="T16" fmla="*/ 59 w 116"/>
                  <a:gd name="T17" fmla="*/ 96 h 116"/>
                  <a:gd name="T18" fmla="*/ 55 w 116"/>
                  <a:gd name="T19" fmla="*/ 107 h 116"/>
                  <a:gd name="T20" fmla="*/ 45 w 116"/>
                  <a:gd name="T21" fmla="*/ 99 h 116"/>
                  <a:gd name="T22" fmla="*/ 40 w 116"/>
                  <a:gd name="T23" fmla="*/ 97 h 116"/>
                  <a:gd name="T24" fmla="*/ 27 w 116"/>
                  <a:gd name="T25" fmla="*/ 96 h 116"/>
                  <a:gd name="T26" fmla="*/ 32 w 116"/>
                  <a:gd name="T27" fmla="*/ 85 h 116"/>
                  <a:gd name="T28" fmla="*/ 22 w 116"/>
                  <a:gd name="T29" fmla="*/ 91 h 116"/>
                  <a:gd name="T30" fmla="*/ 20 w 116"/>
                  <a:gd name="T31" fmla="*/ 78 h 116"/>
                  <a:gd name="T32" fmla="*/ 18 w 116"/>
                  <a:gd name="T33" fmla="*/ 73 h 116"/>
                  <a:gd name="T34" fmla="*/ 10 w 116"/>
                  <a:gd name="T35" fmla="*/ 63 h 116"/>
                  <a:gd name="T36" fmla="*/ 21 w 116"/>
                  <a:gd name="T37" fmla="*/ 59 h 116"/>
                  <a:gd name="T38" fmla="*/ 10 w 116"/>
                  <a:gd name="T39" fmla="*/ 55 h 116"/>
                  <a:gd name="T40" fmla="*/ 18 w 116"/>
                  <a:gd name="T41" fmla="*/ 46 h 116"/>
                  <a:gd name="T42" fmla="*/ 19 w 116"/>
                  <a:gd name="T43" fmla="*/ 41 h 116"/>
                  <a:gd name="T44" fmla="*/ 20 w 116"/>
                  <a:gd name="T45" fmla="*/ 27 h 116"/>
                  <a:gd name="T46" fmla="*/ 31 w 116"/>
                  <a:gd name="T47" fmla="*/ 32 h 116"/>
                  <a:gd name="T48" fmla="*/ 26 w 116"/>
                  <a:gd name="T49" fmla="*/ 22 h 116"/>
                  <a:gd name="T50" fmla="*/ 39 w 116"/>
                  <a:gd name="T51" fmla="*/ 20 h 116"/>
                  <a:gd name="T52" fmla="*/ 44 w 116"/>
                  <a:gd name="T53" fmla="*/ 18 h 116"/>
                  <a:gd name="T54" fmla="*/ 53 w 116"/>
                  <a:gd name="T55" fmla="*/ 10 h 116"/>
                  <a:gd name="T56" fmla="*/ 57 w 116"/>
                  <a:gd name="T57" fmla="*/ 21 h 116"/>
                  <a:gd name="T58" fmla="*/ 61 w 116"/>
                  <a:gd name="T59" fmla="*/ 9 h 116"/>
                  <a:gd name="T60" fmla="*/ 71 w 116"/>
                  <a:gd name="T61" fmla="*/ 18 h 116"/>
                  <a:gd name="T62" fmla="*/ 76 w 116"/>
                  <a:gd name="T63" fmla="*/ 20 h 116"/>
                  <a:gd name="T64" fmla="*/ 89 w 116"/>
                  <a:gd name="T65" fmla="*/ 20 h 116"/>
                  <a:gd name="T66" fmla="*/ 84 w 116"/>
                  <a:gd name="T67" fmla="*/ 31 h 116"/>
                  <a:gd name="T68" fmla="*/ 95 w 116"/>
                  <a:gd name="T69" fmla="*/ 26 h 116"/>
                  <a:gd name="T70" fmla="*/ 96 w 116"/>
                  <a:gd name="T71" fmla="*/ 39 h 116"/>
                  <a:gd name="T72" fmla="*/ 98 w 116"/>
                  <a:gd name="T73" fmla="*/ 44 h 116"/>
                  <a:gd name="T74" fmla="*/ 107 w 116"/>
                  <a:gd name="T75" fmla="*/ 53 h 116"/>
                  <a:gd name="T76" fmla="*/ 96 w 116"/>
                  <a:gd name="T77" fmla="*/ 57 h 116"/>
                  <a:gd name="T78" fmla="*/ 107 w 116"/>
                  <a:gd name="T79" fmla="*/ 61 h 116"/>
                  <a:gd name="T80" fmla="*/ 99 w 116"/>
                  <a:gd name="T81" fmla="*/ 71 h 116"/>
                  <a:gd name="T82" fmla="*/ 97 w 116"/>
                  <a:gd name="T83" fmla="*/ 76 h 116"/>
                  <a:gd name="T84" fmla="*/ 96 w 116"/>
                  <a:gd name="T85" fmla="*/ 8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6" h="116">
                    <a:moveTo>
                      <a:pt x="57" y="1"/>
                    </a:moveTo>
                    <a:cubicBezTo>
                      <a:pt x="25" y="1"/>
                      <a:pt x="0" y="28"/>
                      <a:pt x="1" y="59"/>
                    </a:cubicBezTo>
                    <a:cubicBezTo>
                      <a:pt x="2" y="91"/>
                      <a:pt x="28" y="116"/>
                      <a:pt x="60" y="116"/>
                    </a:cubicBezTo>
                    <a:cubicBezTo>
                      <a:pt x="91" y="115"/>
                      <a:pt x="116" y="89"/>
                      <a:pt x="116" y="57"/>
                    </a:cubicBezTo>
                    <a:cubicBezTo>
                      <a:pt x="115" y="25"/>
                      <a:pt x="89" y="0"/>
                      <a:pt x="57" y="1"/>
                    </a:cubicBezTo>
                    <a:close/>
                    <a:moveTo>
                      <a:pt x="96" y="89"/>
                    </a:moveTo>
                    <a:cubicBezTo>
                      <a:pt x="91" y="84"/>
                      <a:pt x="91" y="84"/>
                      <a:pt x="91" y="84"/>
                    </a:cubicBezTo>
                    <a:cubicBezTo>
                      <a:pt x="89" y="83"/>
                      <a:pt x="87" y="83"/>
                      <a:pt x="85" y="84"/>
                    </a:cubicBezTo>
                    <a:cubicBezTo>
                      <a:pt x="84" y="86"/>
                      <a:pt x="84" y="88"/>
                      <a:pt x="86" y="90"/>
                    </a:cubicBezTo>
                    <a:cubicBezTo>
                      <a:pt x="91" y="95"/>
                      <a:pt x="91" y="95"/>
                      <a:pt x="91" y="95"/>
                    </a:cubicBezTo>
                    <a:cubicBezTo>
                      <a:pt x="88" y="97"/>
                      <a:pt x="84" y="100"/>
                      <a:pt x="80" y="102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7" y="95"/>
                      <a:pt x="76" y="94"/>
                      <a:pt x="74" y="95"/>
                    </a:cubicBezTo>
                    <a:cubicBezTo>
                      <a:pt x="73" y="96"/>
                      <a:pt x="72" y="97"/>
                      <a:pt x="73" y="98"/>
                    </a:cubicBezTo>
                    <a:cubicBezTo>
                      <a:pt x="75" y="104"/>
                      <a:pt x="75" y="104"/>
                      <a:pt x="75" y="104"/>
                    </a:cubicBezTo>
                    <a:cubicBezTo>
                      <a:pt x="72" y="105"/>
                      <a:pt x="67" y="106"/>
                      <a:pt x="63" y="107"/>
                    </a:cubicBezTo>
                    <a:cubicBezTo>
                      <a:pt x="63" y="100"/>
                      <a:pt x="63" y="100"/>
                      <a:pt x="63" y="100"/>
                    </a:cubicBezTo>
                    <a:cubicBezTo>
                      <a:pt x="63" y="97"/>
                      <a:pt x="61" y="96"/>
                      <a:pt x="59" y="96"/>
                    </a:cubicBezTo>
                    <a:cubicBezTo>
                      <a:pt x="57" y="96"/>
                      <a:pt x="55" y="98"/>
                      <a:pt x="55" y="100"/>
                    </a:cubicBezTo>
                    <a:cubicBezTo>
                      <a:pt x="55" y="107"/>
                      <a:pt x="55" y="107"/>
                      <a:pt x="55" y="107"/>
                    </a:cubicBezTo>
                    <a:cubicBezTo>
                      <a:pt x="51" y="107"/>
                      <a:pt x="47" y="106"/>
                      <a:pt x="43" y="105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46" y="98"/>
                      <a:pt x="45" y="96"/>
                      <a:pt x="44" y="96"/>
                    </a:cubicBezTo>
                    <a:cubicBezTo>
                      <a:pt x="42" y="95"/>
                      <a:pt x="41" y="96"/>
                      <a:pt x="40" y="97"/>
                    </a:cubicBezTo>
                    <a:cubicBezTo>
                      <a:pt x="38" y="103"/>
                      <a:pt x="38" y="103"/>
                      <a:pt x="38" y="103"/>
                    </a:cubicBezTo>
                    <a:cubicBezTo>
                      <a:pt x="34" y="101"/>
                      <a:pt x="31" y="99"/>
                      <a:pt x="27" y="96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34" y="89"/>
                      <a:pt x="34" y="87"/>
                      <a:pt x="32" y="85"/>
                    </a:cubicBezTo>
                    <a:cubicBezTo>
                      <a:pt x="31" y="84"/>
                      <a:pt x="28" y="84"/>
                      <a:pt x="27" y="85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19" y="87"/>
                      <a:pt x="17" y="84"/>
                      <a:pt x="15" y="80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22" y="77"/>
                      <a:pt x="22" y="76"/>
                      <a:pt x="22" y="74"/>
                    </a:cubicBezTo>
                    <a:cubicBezTo>
                      <a:pt x="21" y="73"/>
                      <a:pt x="19" y="72"/>
                      <a:pt x="18" y="73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1" y="71"/>
                      <a:pt x="10" y="67"/>
                      <a:pt x="10" y="63"/>
                    </a:cubicBezTo>
                    <a:cubicBezTo>
                      <a:pt x="17" y="63"/>
                      <a:pt x="17" y="63"/>
                      <a:pt x="17" y="63"/>
                    </a:cubicBezTo>
                    <a:cubicBezTo>
                      <a:pt x="19" y="63"/>
                      <a:pt x="21" y="61"/>
                      <a:pt x="21" y="59"/>
                    </a:cubicBezTo>
                    <a:cubicBezTo>
                      <a:pt x="21" y="57"/>
                      <a:pt x="19" y="55"/>
                      <a:pt x="17" y="55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10" y="51"/>
                      <a:pt x="11" y="47"/>
                      <a:pt x="12" y="44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9" y="46"/>
                      <a:pt x="20" y="46"/>
                      <a:pt x="21" y="44"/>
                    </a:cubicBezTo>
                    <a:cubicBezTo>
                      <a:pt x="21" y="43"/>
                      <a:pt x="21" y="41"/>
                      <a:pt x="19" y="41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5" y="34"/>
                      <a:pt x="18" y="31"/>
                      <a:pt x="20" y="27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7" y="34"/>
                      <a:pt x="30" y="34"/>
                      <a:pt x="31" y="32"/>
                    </a:cubicBezTo>
                    <a:cubicBezTo>
                      <a:pt x="33" y="31"/>
                      <a:pt x="33" y="28"/>
                      <a:pt x="31" y="27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9" y="19"/>
                      <a:pt x="32" y="17"/>
                      <a:pt x="36" y="15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2"/>
                      <a:pt x="41" y="22"/>
                      <a:pt x="42" y="22"/>
                    </a:cubicBezTo>
                    <a:cubicBezTo>
                      <a:pt x="43" y="21"/>
                      <a:pt x="44" y="20"/>
                      <a:pt x="44" y="18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5" y="11"/>
                      <a:pt x="49" y="10"/>
                      <a:pt x="53" y="10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9"/>
                      <a:pt x="55" y="21"/>
                      <a:pt x="57" y="21"/>
                    </a:cubicBezTo>
                    <a:cubicBezTo>
                      <a:pt x="60" y="21"/>
                      <a:pt x="61" y="19"/>
                      <a:pt x="61" y="17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5" y="10"/>
                      <a:pt x="70" y="10"/>
                      <a:pt x="74" y="12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1" y="19"/>
                      <a:pt x="71" y="21"/>
                      <a:pt x="73" y="21"/>
                    </a:cubicBezTo>
                    <a:cubicBezTo>
                      <a:pt x="74" y="22"/>
                      <a:pt x="76" y="21"/>
                      <a:pt x="76" y="20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82" y="15"/>
                      <a:pt x="86" y="18"/>
                      <a:pt x="89" y="20"/>
                    </a:cubicBezTo>
                    <a:cubicBezTo>
                      <a:pt x="84" y="25"/>
                      <a:pt x="84" y="25"/>
                      <a:pt x="84" y="25"/>
                    </a:cubicBezTo>
                    <a:cubicBezTo>
                      <a:pt x="83" y="27"/>
                      <a:pt x="83" y="30"/>
                      <a:pt x="84" y="31"/>
                    </a:cubicBezTo>
                    <a:cubicBezTo>
                      <a:pt x="86" y="32"/>
                      <a:pt x="88" y="32"/>
                      <a:pt x="90" y="31"/>
                    </a:cubicBezTo>
                    <a:cubicBezTo>
                      <a:pt x="95" y="26"/>
                      <a:pt x="95" y="26"/>
                      <a:pt x="95" y="26"/>
                    </a:cubicBezTo>
                    <a:cubicBezTo>
                      <a:pt x="98" y="29"/>
                      <a:pt x="100" y="33"/>
                      <a:pt x="102" y="37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5" y="40"/>
                      <a:pt x="94" y="41"/>
                      <a:pt x="95" y="43"/>
                    </a:cubicBezTo>
                    <a:cubicBezTo>
                      <a:pt x="96" y="44"/>
                      <a:pt x="97" y="45"/>
                      <a:pt x="98" y="44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6" y="45"/>
                      <a:pt x="106" y="49"/>
                      <a:pt x="107" y="53"/>
                    </a:cubicBezTo>
                    <a:cubicBezTo>
                      <a:pt x="100" y="53"/>
                      <a:pt x="100" y="53"/>
                      <a:pt x="100" y="53"/>
                    </a:cubicBezTo>
                    <a:cubicBezTo>
                      <a:pt x="98" y="53"/>
                      <a:pt x="96" y="55"/>
                      <a:pt x="96" y="57"/>
                    </a:cubicBezTo>
                    <a:cubicBezTo>
                      <a:pt x="96" y="60"/>
                      <a:pt x="98" y="61"/>
                      <a:pt x="100" y="61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107" y="65"/>
                      <a:pt x="106" y="69"/>
                      <a:pt x="105" y="73"/>
                    </a:cubicBezTo>
                    <a:cubicBezTo>
                      <a:pt x="99" y="71"/>
                      <a:pt x="99" y="71"/>
                      <a:pt x="99" y="71"/>
                    </a:cubicBezTo>
                    <a:cubicBezTo>
                      <a:pt x="98" y="71"/>
                      <a:pt x="96" y="71"/>
                      <a:pt x="96" y="73"/>
                    </a:cubicBezTo>
                    <a:cubicBezTo>
                      <a:pt x="95" y="74"/>
                      <a:pt x="96" y="76"/>
                      <a:pt x="97" y="76"/>
                    </a:cubicBezTo>
                    <a:cubicBezTo>
                      <a:pt x="103" y="78"/>
                      <a:pt x="103" y="78"/>
                      <a:pt x="103" y="78"/>
                    </a:cubicBezTo>
                    <a:cubicBezTo>
                      <a:pt x="101" y="82"/>
                      <a:pt x="99" y="86"/>
                      <a:pt x="96" y="8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24" name="任意多边形: 形状 135"/>
              <p:cNvSpPr/>
              <p:nvPr/>
            </p:nvSpPr>
            <p:spPr bwMode="auto">
              <a:xfrm>
                <a:off x="4415" y="453"/>
                <a:ext cx="33" cy="82"/>
              </a:xfrm>
              <a:custGeom>
                <a:avLst/>
                <a:gdLst>
                  <a:gd name="T0" fmla="*/ 11 w 17"/>
                  <a:gd name="T1" fmla="*/ 26 h 42"/>
                  <a:gd name="T2" fmla="*/ 10 w 17"/>
                  <a:gd name="T3" fmla="*/ 3 h 42"/>
                  <a:gd name="T4" fmla="*/ 8 w 17"/>
                  <a:gd name="T5" fmla="*/ 0 h 42"/>
                  <a:gd name="T6" fmla="*/ 5 w 17"/>
                  <a:gd name="T7" fmla="*/ 3 h 42"/>
                  <a:gd name="T8" fmla="*/ 5 w 17"/>
                  <a:gd name="T9" fmla="*/ 26 h 42"/>
                  <a:gd name="T10" fmla="*/ 0 w 17"/>
                  <a:gd name="T11" fmla="*/ 34 h 42"/>
                  <a:gd name="T12" fmla="*/ 8 w 17"/>
                  <a:gd name="T13" fmla="*/ 42 h 42"/>
                  <a:gd name="T14" fmla="*/ 17 w 17"/>
                  <a:gd name="T15" fmla="*/ 33 h 42"/>
                  <a:gd name="T16" fmla="*/ 11 w 17"/>
                  <a:gd name="T17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42">
                    <a:moveTo>
                      <a:pt x="11" y="26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6" y="0"/>
                      <a:pt x="5" y="1"/>
                      <a:pt x="5" y="3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2" y="27"/>
                      <a:pt x="0" y="30"/>
                      <a:pt x="0" y="34"/>
                    </a:cubicBezTo>
                    <a:cubicBezTo>
                      <a:pt x="0" y="38"/>
                      <a:pt x="4" y="42"/>
                      <a:pt x="8" y="42"/>
                    </a:cubicBezTo>
                    <a:cubicBezTo>
                      <a:pt x="13" y="42"/>
                      <a:pt x="17" y="38"/>
                      <a:pt x="17" y="33"/>
                    </a:cubicBezTo>
                    <a:cubicBezTo>
                      <a:pt x="17" y="30"/>
                      <a:pt x="14" y="27"/>
                      <a:pt x="11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25" name="任意多边形: 形状 136"/>
              <p:cNvSpPr/>
              <p:nvPr/>
            </p:nvSpPr>
            <p:spPr bwMode="auto">
              <a:xfrm>
                <a:off x="4423" y="539"/>
                <a:ext cx="19" cy="43"/>
              </a:xfrm>
              <a:custGeom>
                <a:avLst/>
                <a:gdLst>
                  <a:gd name="T0" fmla="*/ 0 w 10"/>
                  <a:gd name="T1" fmla="*/ 1 h 22"/>
                  <a:gd name="T2" fmla="*/ 0 w 10"/>
                  <a:gd name="T3" fmla="*/ 17 h 22"/>
                  <a:gd name="T4" fmla="*/ 5 w 10"/>
                  <a:gd name="T5" fmla="*/ 22 h 22"/>
                  <a:gd name="T6" fmla="*/ 9 w 10"/>
                  <a:gd name="T7" fmla="*/ 17 h 22"/>
                  <a:gd name="T8" fmla="*/ 9 w 10"/>
                  <a:gd name="T9" fmla="*/ 0 h 22"/>
                  <a:gd name="T10" fmla="*/ 5 w 10"/>
                  <a:gd name="T11" fmla="*/ 1 h 22"/>
                  <a:gd name="T12" fmla="*/ 0 w 10"/>
                  <a:gd name="T13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2">
                    <a:moveTo>
                      <a:pt x="0" y="1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2"/>
                      <a:pt x="5" y="22"/>
                    </a:cubicBezTo>
                    <a:cubicBezTo>
                      <a:pt x="8" y="22"/>
                      <a:pt x="10" y="20"/>
                      <a:pt x="9" y="17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1"/>
                      <a:pt x="6" y="1"/>
                      <a:pt x="5" y="1"/>
                    </a:cubicBezTo>
                    <a:cubicBezTo>
                      <a:pt x="3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26" name="任意多边形: 形状 137"/>
              <p:cNvSpPr/>
              <p:nvPr/>
            </p:nvSpPr>
            <p:spPr bwMode="auto">
              <a:xfrm>
                <a:off x="4841" y="1706"/>
                <a:ext cx="104" cy="210"/>
              </a:xfrm>
              <a:custGeom>
                <a:avLst/>
                <a:gdLst>
                  <a:gd name="T0" fmla="*/ 37 w 53"/>
                  <a:gd name="T1" fmla="*/ 48 h 107"/>
                  <a:gd name="T2" fmla="*/ 37 w 53"/>
                  <a:gd name="T3" fmla="*/ 26 h 107"/>
                  <a:gd name="T4" fmla="*/ 38 w 53"/>
                  <a:gd name="T5" fmla="*/ 26 h 107"/>
                  <a:gd name="T6" fmla="*/ 45 w 53"/>
                  <a:gd name="T7" fmla="*/ 27 h 107"/>
                  <a:gd name="T8" fmla="*/ 46 w 53"/>
                  <a:gd name="T9" fmla="*/ 26 h 107"/>
                  <a:gd name="T10" fmla="*/ 48 w 53"/>
                  <a:gd name="T11" fmla="*/ 22 h 107"/>
                  <a:gd name="T12" fmla="*/ 48 w 53"/>
                  <a:gd name="T13" fmla="*/ 18 h 107"/>
                  <a:gd name="T14" fmla="*/ 47 w 53"/>
                  <a:gd name="T15" fmla="*/ 15 h 107"/>
                  <a:gd name="T16" fmla="*/ 45 w 53"/>
                  <a:gd name="T17" fmla="*/ 14 h 107"/>
                  <a:gd name="T18" fmla="*/ 42 w 53"/>
                  <a:gd name="T19" fmla="*/ 14 h 107"/>
                  <a:gd name="T20" fmla="*/ 37 w 53"/>
                  <a:gd name="T21" fmla="*/ 13 h 107"/>
                  <a:gd name="T22" fmla="*/ 36 w 53"/>
                  <a:gd name="T23" fmla="*/ 3 h 107"/>
                  <a:gd name="T24" fmla="*/ 33 w 53"/>
                  <a:gd name="T25" fmla="*/ 0 h 107"/>
                  <a:gd name="T26" fmla="*/ 29 w 53"/>
                  <a:gd name="T27" fmla="*/ 4 h 107"/>
                  <a:gd name="T28" fmla="*/ 30 w 53"/>
                  <a:gd name="T29" fmla="*/ 13 h 107"/>
                  <a:gd name="T30" fmla="*/ 29 w 53"/>
                  <a:gd name="T31" fmla="*/ 13 h 107"/>
                  <a:gd name="T32" fmla="*/ 23 w 53"/>
                  <a:gd name="T33" fmla="*/ 14 h 107"/>
                  <a:gd name="T34" fmla="*/ 22 w 53"/>
                  <a:gd name="T35" fmla="*/ 4 h 107"/>
                  <a:gd name="T36" fmla="*/ 19 w 53"/>
                  <a:gd name="T37" fmla="*/ 0 h 107"/>
                  <a:gd name="T38" fmla="*/ 16 w 53"/>
                  <a:gd name="T39" fmla="*/ 4 h 107"/>
                  <a:gd name="T40" fmla="*/ 16 w 53"/>
                  <a:gd name="T41" fmla="*/ 15 h 107"/>
                  <a:gd name="T42" fmla="*/ 8 w 53"/>
                  <a:gd name="T43" fmla="*/ 20 h 107"/>
                  <a:gd name="T44" fmla="*/ 3 w 53"/>
                  <a:gd name="T45" fmla="*/ 26 h 107"/>
                  <a:gd name="T46" fmla="*/ 2 w 53"/>
                  <a:gd name="T47" fmla="*/ 34 h 107"/>
                  <a:gd name="T48" fmla="*/ 4 w 53"/>
                  <a:gd name="T49" fmla="*/ 43 h 107"/>
                  <a:gd name="T50" fmla="*/ 8 w 53"/>
                  <a:gd name="T51" fmla="*/ 49 h 107"/>
                  <a:gd name="T52" fmla="*/ 15 w 53"/>
                  <a:gd name="T53" fmla="*/ 54 h 107"/>
                  <a:gd name="T54" fmla="*/ 17 w 53"/>
                  <a:gd name="T55" fmla="*/ 55 h 107"/>
                  <a:gd name="T56" fmla="*/ 17 w 53"/>
                  <a:gd name="T57" fmla="*/ 79 h 107"/>
                  <a:gd name="T58" fmla="*/ 11 w 53"/>
                  <a:gd name="T59" fmla="*/ 78 h 107"/>
                  <a:gd name="T60" fmla="*/ 3 w 53"/>
                  <a:gd name="T61" fmla="*/ 76 h 107"/>
                  <a:gd name="T62" fmla="*/ 2 w 53"/>
                  <a:gd name="T63" fmla="*/ 77 h 107"/>
                  <a:gd name="T64" fmla="*/ 1 w 53"/>
                  <a:gd name="T65" fmla="*/ 81 h 107"/>
                  <a:gd name="T66" fmla="*/ 0 w 53"/>
                  <a:gd name="T67" fmla="*/ 85 h 107"/>
                  <a:gd name="T68" fmla="*/ 1 w 53"/>
                  <a:gd name="T69" fmla="*/ 88 h 107"/>
                  <a:gd name="T70" fmla="*/ 9 w 53"/>
                  <a:gd name="T71" fmla="*/ 91 h 107"/>
                  <a:gd name="T72" fmla="*/ 17 w 53"/>
                  <a:gd name="T73" fmla="*/ 92 h 107"/>
                  <a:gd name="T74" fmla="*/ 18 w 53"/>
                  <a:gd name="T75" fmla="*/ 104 h 107"/>
                  <a:gd name="T76" fmla="*/ 21 w 53"/>
                  <a:gd name="T77" fmla="*/ 107 h 107"/>
                  <a:gd name="T78" fmla="*/ 25 w 53"/>
                  <a:gd name="T79" fmla="*/ 104 h 107"/>
                  <a:gd name="T80" fmla="*/ 24 w 53"/>
                  <a:gd name="T81" fmla="*/ 92 h 107"/>
                  <a:gd name="T82" fmla="*/ 31 w 53"/>
                  <a:gd name="T83" fmla="*/ 91 h 107"/>
                  <a:gd name="T84" fmla="*/ 32 w 53"/>
                  <a:gd name="T85" fmla="*/ 103 h 107"/>
                  <a:gd name="T86" fmla="*/ 35 w 53"/>
                  <a:gd name="T87" fmla="*/ 107 h 107"/>
                  <a:gd name="T88" fmla="*/ 38 w 53"/>
                  <a:gd name="T89" fmla="*/ 103 h 107"/>
                  <a:gd name="T90" fmla="*/ 38 w 53"/>
                  <a:gd name="T91" fmla="*/ 89 h 107"/>
                  <a:gd name="T92" fmla="*/ 44 w 53"/>
                  <a:gd name="T93" fmla="*/ 87 h 107"/>
                  <a:gd name="T94" fmla="*/ 50 w 53"/>
                  <a:gd name="T95" fmla="*/ 80 h 107"/>
                  <a:gd name="T96" fmla="*/ 53 w 53"/>
                  <a:gd name="T97" fmla="*/ 69 h 107"/>
                  <a:gd name="T98" fmla="*/ 47 w 53"/>
                  <a:gd name="T99" fmla="*/ 55 h 107"/>
                  <a:gd name="T100" fmla="*/ 37 w 53"/>
                  <a:gd name="T101" fmla="*/ 48 h 107"/>
                  <a:gd name="T102" fmla="*/ 31 w 53"/>
                  <a:gd name="T103" fmla="*/ 77 h 107"/>
                  <a:gd name="T104" fmla="*/ 24 w 53"/>
                  <a:gd name="T105" fmla="*/ 79 h 107"/>
                  <a:gd name="T106" fmla="*/ 24 w 53"/>
                  <a:gd name="T107" fmla="*/ 57 h 107"/>
                  <a:gd name="T108" fmla="*/ 31 w 53"/>
                  <a:gd name="T109" fmla="*/ 60 h 107"/>
                  <a:gd name="T110" fmla="*/ 31 w 53"/>
                  <a:gd name="T111" fmla="*/ 77 h 107"/>
                  <a:gd name="T112" fmla="*/ 30 w 53"/>
                  <a:gd name="T113" fmla="*/ 45 h 107"/>
                  <a:gd name="T114" fmla="*/ 23 w 53"/>
                  <a:gd name="T115" fmla="*/ 42 h 107"/>
                  <a:gd name="T116" fmla="*/ 23 w 53"/>
                  <a:gd name="T117" fmla="*/ 26 h 107"/>
                  <a:gd name="T118" fmla="*/ 30 w 53"/>
                  <a:gd name="T119" fmla="*/ 25 h 107"/>
                  <a:gd name="T120" fmla="*/ 30 w 53"/>
                  <a:gd name="T121" fmla="*/ 4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3" h="107">
                    <a:moveTo>
                      <a:pt x="37" y="48"/>
                    </a:move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8" y="26"/>
                      <a:pt x="38" y="26"/>
                    </a:cubicBezTo>
                    <a:cubicBezTo>
                      <a:pt x="41" y="26"/>
                      <a:pt x="43" y="27"/>
                      <a:pt x="45" y="27"/>
                    </a:cubicBezTo>
                    <a:cubicBezTo>
                      <a:pt x="45" y="28"/>
                      <a:pt x="46" y="27"/>
                      <a:pt x="46" y="26"/>
                    </a:cubicBezTo>
                    <a:cubicBezTo>
                      <a:pt x="47" y="25"/>
                      <a:pt x="48" y="23"/>
                      <a:pt x="48" y="22"/>
                    </a:cubicBezTo>
                    <a:cubicBezTo>
                      <a:pt x="48" y="20"/>
                      <a:pt x="48" y="19"/>
                      <a:pt x="48" y="18"/>
                    </a:cubicBezTo>
                    <a:cubicBezTo>
                      <a:pt x="48" y="16"/>
                      <a:pt x="48" y="15"/>
                      <a:pt x="47" y="15"/>
                    </a:cubicBezTo>
                    <a:cubicBezTo>
                      <a:pt x="47" y="15"/>
                      <a:pt x="46" y="15"/>
                      <a:pt x="45" y="14"/>
                    </a:cubicBezTo>
                    <a:cubicBezTo>
                      <a:pt x="44" y="14"/>
                      <a:pt x="43" y="14"/>
                      <a:pt x="42" y="14"/>
                    </a:cubicBezTo>
                    <a:cubicBezTo>
                      <a:pt x="40" y="14"/>
                      <a:pt x="39" y="13"/>
                      <a:pt x="37" y="1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2"/>
                      <a:pt x="35" y="0"/>
                      <a:pt x="33" y="0"/>
                    </a:cubicBezTo>
                    <a:cubicBezTo>
                      <a:pt x="31" y="0"/>
                      <a:pt x="29" y="2"/>
                      <a:pt x="29" y="4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7" y="13"/>
                      <a:pt x="25" y="14"/>
                      <a:pt x="23" y="1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2"/>
                      <a:pt x="21" y="0"/>
                      <a:pt x="19" y="0"/>
                    </a:cubicBezTo>
                    <a:cubicBezTo>
                      <a:pt x="17" y="0"/>
                      <a:pt x="16" y="2"/>
                      <a:pt x="16" y="4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3" y="17"/>
                      <a:pt x="10" y="18"/>
                      <a:pt x="8" y="20"/>
                    </a:cubicBezTo>
                    <a:cubicBezTo>
                      <a:pt x="6" y="22"/>
                      <a:pt x="4" y="24"/>
                      <a:pt x="3" y="26"/>
                    </a:cubicBezTo>
                    <a:cubicBezTo>
                      <a:pt x="2" y="29"/>
                      <a:pt x="2" y="31"/>
                      <a:pt x="2" y="34"/>
                    </a:cubicBezTo>
                    <a:cubicBezTo>
                      <a:pt x="2" y="38"/>
                      <a:pt x="2" y="40"/>
                      <a:pt x="4" y="43"/>
                    </a:cubicBezTo>
                    <a:cubicBezTo>
                      <a:pt x="5" y="45"/>
                      <a:pt x="6" y="48"/>
                      <a:pt x="8" y="49"/>
                    </a:cubicBezTo>
                    <a:cubicBezTo>
                      <a:pt x="10" y="51"/>
                      <a:pt x="13" y="53"/>
                      <a:pt x="15" y="54"/>
                    </a:cubicBezTo>
                    <a:cubicBezTo>
                      <a:pt x="16" y="54"/>
                      <a:pt x="16" y="54"/>
                      <a:pt x="17" y="55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5" y="79"/>
                      <a:pt x="13" y="78"/>
                      <a:pt x="11" y="78"/>
                    </a:cubicBezTo>
                    <a:cubicBezTo>
                      <a:pt x="8" y="77"/>
                      <a:pt x="6" y="77"/>
                      <a:pt x="3" y="76"/>
                    </a:cubicBezTo>
                    <a:cubicBezTo>
                      <a:pt x="3" y="76"/>
                      <a:pt x="2" y="76"/>
                      <a:pt x="2" y="77"/>
                    </a:cubicBezTo>
                    <a:cubicBezTo>
                      <a:pt x="1" y="78"/>
                      <a:pt x="1" y="80"/>
                      <a:pt x="1" y="81"/>
                    </a:cubicBezTo>
                    <a:cubicBezTo>
                      <a:pt x="0" y="83"/>
                      <a:pt x="0" y="84"/>
                      <a:pt x="0" y="85"/>
                    </a:cubicBezTo>
                    <a:cubicBezTo>
                      <a:pt x="0" y="87"/>
                      <a:pt x="0" y="87"/>
                      <a:pt x="1" y="88"/>
                    </a:cubicBezTo>
                    <a:cubicBezTo>
                      <a:pt x="2" y="89"/>
                      <a:pt x="5" y="90"/>
                      <a:pt x="9" y="91"/>
                    </a:cubicBezTo>
                    <a:cubicBezTo>
                      <a:pt x="11" y="91"/>
                      <a:pt x="14" y="91"/>
                      <a:pt x="17" y="92"/>
                    </a:cubicBezTo>
                    <a:cubicBezTo>
                      <a:pt x="18" y="104"/>
                      <a:pt x="18" y="104"/>
                      <a:pt x="18" y="104"/>
                    </a:cubicBezTo>
                    <a:cubicBezTo>
                      <a:pt x="18" y="106"/>
                      <a:pt x="19" y="107"/>
                      <a:pt x="21" y="107"/>
                    </a:cubicBezTo>
                    <a:cubicBezTo>
                      <a:pt x="23" y="107"/>
                      <a:pt x="25" y="106"/>
                      <a:pt x="25" y="104"/>
                    </a:cubicBezTo>
                    <a:cubicBezTo>
                      <a:pt x="24" y="92"/>
                      <a:pt x="24" y="92"/>
                      <a:pt x="24" y="92"/>
                    </a:cubicBezTo>
                    <a:cubicBezTo>
                      <a:pt x="27" y="92"/>
                      <a:pt x="29" y="91"/>
                      <a:pt x="31" y="91"/>
                    </a:cubicBezTo>
                    <a:cubicBezTo>
                      <a:pt x="32" y="103"/>
                      <a:pt x="32" y="103"/>
                      <a:pt x="32" y="103"/>
                    </a:cubicBezTo>
                    <a:cubicBezTo>
                      <a:pt x="32" y="105"/>
                      <a:pt x="33" y="107"/>
                      <a:pt x="35" y="107"/>
                    </a:cubicBezTo>
                    <a:cubicBezTo>
                      <a:pt x="37" y="107"/>
                      <a:pt x="39" y="105"/>
                      <a:pt x="38" y="103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40" y="89"/>
                      <a:pt x="42" y="88"/>
                      <a:pt x="44" y="87"/>
                    </a:cubicBezTo>
                    <a:cubicBezTo>
                      <a:pt x="47" y="85"/>
                      <a:pt x="49" y="83"/>
                      <a:pt x="50" y="80"/>
                    </a:cubicBezTo>
                    <a:cubicBezTo>
                      <a:pt x="52" y="77"/>
                      <a:pt x="53" y="73"/>
                      <a:pt x="53" y="69"/>
                    </a:cubicBezTo>
                    <a:cubicBezTo>
                      <a:pt x="53" y="63"/>
                      <a:pt x="51" y="58"/>
                      <a:pt x="47" y="55"/>
                    </a:cubicBezTo>
                    <a:cubicBezTo>
                      <a:pt x="45" y="52"/>
                      <a:pt x="41" y="50"/>
                      <a:pt x="37" y="48"/>
                    </a:cubicBezTo>
                    <a:close/>
                    <a:moveTo>
                      <a:pt x="31" y="77"/>
                    </a:moveTo>
                    <a:cubicBezTo>
                      <a:pt x="29" y="78"/>
                      <a:pt x="27" y="79"/>
                      <a:pt x="24" y="79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6" y="58"/>
                      <a:pt x="29" y="59"/>
                      <a:pt x="31" y="60"/>
                    </a:cubicBezTo>
                    <a:lnTo>
                      <a:pt x="31" y="77"/>
                    </a:lnTo>
                    <a:close/>
                    <a:moveTo>
                      <a:pt x="30" y="45"/>
                    </a:moveTo>
                    <a:cubicBezTo>
                      <a:pt x="28" y="44"/>
                      <a:pt x="25" y="43"/>
                      <a:pt x="23" y="42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5" y="26"/>
                      <a:pt x="27" y="25"/>
                      <a:pt x="30" y="25"/>
                    </a:cubicBezTo>
                    <a:lnTo>
                      <a:pt x="30" y="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27" name="任意多边形: 形状 138"/>
              <p:cNvSpPr/>
              <p:nvPr/>
            </p:nvSpPr>
            <p:spPr bwMode="auto">
              <a:xfrm>
                <a:off x="4872" y="1372"/>
                <a:ext cx="28" cy="61"/>
              </a:xfrm>
              <a:custGeom>
                <a:avLst/>
                <a:gdLst>
                  <a:gd name="T0" fmla="*/ 0 w 14"/>
                  <a:gd name="T1" fmla="*/ 27 h 31"/>
                  <a:gd name="T2" fmla="*/ 5 w 14"/>
                  <a:gd name="T3" fmla="*/ 31 h 31"/>
                  <a:gd name="T4" fmla="*/ 9 w 14"/>
                  <a:gd name="T5" fmla="*/ 31 h 31"/>
                  <a:gd name="T6" fmla="*/ 14 w 14"/>
                  <a:gd name="T7" fmla="*/ 27 h 31"/>
                  <a:gd name="T8" fmla="*/ 14 w 14"/>
                  <a:gd name="T9" fmla="*/ 4 h 31"/>
                  <a:gd name="T10" fmla="*/ 9 w 14"/>
                  <a:gd name="T11" fmla="*/ 0 h 31"/>
                  <a:gd name="T12" fmla="*/ 5 w 14"/>
                  <a:gd name="T13" fmla="*/ 0 h 31"/>
                  <a:gd name="T14" fmla="*/ 0 w 14"/>
                  <a:gd name="T15" fmla="*/ 4 h 31"/>
                  <a:gd name="T16" fmla="*/ 0 w 14"/>
                  <a:gd name="T17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31">
                    <a:moveTo>
                      <a:pt x="0" y="27"/>
                    </a:moveTo>
                    <a:cubicBezTo>
                      <a:pt x="0" y="29"/>
                      <a:pt x="2" y="31"/>
                      <a:pt x="5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2" y="31"/>
                      <a:pt x="14" y="29"/>
                      <a:pt x="14" y="27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2" y="0"/>
                      <a:pt x="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lnTo>
                      <a:pt x="0" y="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28" name="任意多边形: 形状 139"/>
              <p:cNvSpPr/>
              <p:nvPr/>
            </p:nvSpPr>
            <p:spPr bwMode="auto">
              <a:xfrm>
                <a:off x="4835" y="1356"/>
                <a:ext cx="28" cy="77"/>
              </a:xfrm>
              <a:custGeom>
                <a:avLst/>
                <a:gdLst>
                  <a:gd name="T0" fmla="*/ 0 w 14"/>
                  <a:gd name="T1" fmla="*/ 35 h 39"/>
                  <a:gd name="T2" fmla="*/ 5 w 14"/>
                  <a:gd name="T3" fmla="*/ 39 h 39"/>
                  <a:gd name="T4" fmla="*/ 9 w 14"/>
                  <a:gd name="T5" fmla="*/ 39 h 39"/>
                  <a:gd name="T6" fmla="*/ 14 w 14"/>
                  <a:gd name="T7" fmla="*/ 35 h 39"/>
                  <a:gd name="T8" fmla="*/ 14 w 14"/>
                  <a:gd name="T9" fmla="*/ 4 h 39"/>
                  <a:gd name="T10" fmla="*/ 9 w 14"/>
                  <a:gd name="T11" fmla="*/ 0 h 39"/>
                  <a:gd name="T12" fmla="*/ 5 w 14"/>
                  <a:gd name="T13" fmla="*/ 0 h 39"/>
                  <a:gd name="T14" fmla="*/ 0 w 14"/>
                  <a:gd name="T15" fmla="*/ 4 h 39"/>
                  <a:gd name="T16" fmla="*/ 0 w 14"/>
                  <a:gd name="T17" fmla="*/ 3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39">
                    <a:moveTo>
                      <a:pt x="0" y="35"/>
                    </a:moveTo>
                    <a:cubicBezTo>
                      <a:pt x="0" y="37"/>
                      <a:pt x="2" y="39"/>
                      <a:pt x="5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2" y="39"/>
                      <a:pt x="14" y="37"/>
                      <a:pt x="14" y="3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2" y="0"/>
                      <a:pt x="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1"/>
                      <a:pt x="0" y="4"/>
                    </a:cubicBezTo>
                    <a:lnTo>
                      <a:pt x="0" y="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29" name="任意多边形: 形状 140"/>
              <p:cNvSpPr/>
              <p:nvPr/>
            </p:nvSpPr>
            <p:spPr bwMode="auto">
              <a:xfrm>
                <a:off x="4798" y="1333"/>
                <a:ext cx="27" cy="100"/>
              </a:xfrm>
              <a:custGeom>
                <a:avLst/>
                <a:gdLst>
                  <a:gd name="T0" fmla="*/ 0 w 14"/>
                  <a:gd name="T1" fmla="*/ 47 h 51"/>
                  <a:gd name="T2" fmla="*/ 5 w 14"/>
                  <a:gd name="T3" fmla="*/ 51 h 51"/>
                  <a:gd name="T4" fmla="*/ 9 w 14"/>
                  <a:gd name="T5" fmla="*/ 51 h 51"/>
                  <a:gd name="T6" fmla="*/ 14 w 14"/>
                  <a:gd name="T7" fmla="*/ 47 h 51"/>
                  <a:gd name="T8" fmla="*/ 14 w 14"/>
                  <a:gd name="T9" fmla="*/ 5 h 51"/>
                  <a:gd name="T10" fmla="*/ 9 w 14"/>
                  <a:gd name="T11" fmla="*/ 0 h 51"/>
                  <a:gd name="T12" fmla="*/ 5 w 14"/>
                  <a:gd name="T13" fmla="*/ 0 h 51"/>
                  <a:gd name="T14" fmla="*/ 0 w 14"/>
                  <a:gd name="T15" fmla="*/ 5 h 51"/>
                  <a:gd name="T16" fmla="*/ 0 w 14"/>
                  <a:gd name="T17" fmla="*/ 4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51">
                    <a:moveTo>
                      <a:pt x="0" y="47"/>
                    </a:moveTo>
                    <a:cubicBezTo>
                      <a:pt x="0" y="49"/>
                      <a:pt x="2" y="51"/>
                      <a:pt x="5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12" y="51"/>
                      <a:pt x="14" y="49"/>
                      <a:pt x="14" y="47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2"/>
                      <a:pt x="12" y="0"/>
                      <a:pt x="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lnTo>
                      <a:pt x="0" y="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30" name="任意多边形: 形状 141"/>
              <p:cNvSpPr/>
              <p:nvPr/>
            </p:nvSpPr>
            <p:spPr bwMode="auto">
              <a:xfrm>
                <a:off x="4280" y="787"/>
                <a:ext cx="12" cy="30"/>
              </a:xfrm>
              <a:custGeom>
                <a:avLst/>
                <a:gdLst>
                  <a:gd name="T0" fmla="*/ 0 w 6"/>
                  <a:gd name="T1" fmla="*/ 13 h 15"/>
                  <a:gd name="T2" fmla="*/ 2 w 6"/>
                  <a:gd name="T3" fmla="*/ 15 h 15"/>
                  <a:gd name="T4" fmla="*/ 4 w 6"/>
                  <a:gd name="T5" fmla="*/ 15 h 15"/>
                  <a:gd name="T6" fmla="*/ 6 w 6"/>
                  <a:gd name="T7" fmla="*/ 13 h 15"/>
                  <a:gd name="T8" fmla="*/ 6 w 6"/>
                  <a:gd name="T9" fmla="*/ 2 h 15"/>
                  <a:gd name="T10" fmla="*/ 4 w 6"/>
                  <a:gd name="T11" fmla="*/ 0 h 15"/>
                  <a:gd name="T12" fmla="*/ 2 w 6"/>
                  <a:gd name="T13" fmla="*/ 0 h 15"/>
                  <a:gd name="T14" fmla="*/ 0 w 6"/>
                  <a:gd name="T15" fmla="*/ 2 h 15"/>
                  <a:gd name="T16" fmla="*/ 0 w 6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5">
                    <a:moveTo>
                      <a:pt x="0" y="13"/>
                    </a:moveTo>
                    <a:cubicBezTo>
                      <a:pt x="0" y="14"/>
                      <a:pt x="1" y="15"/>
                      <a:pt x="2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5"/>
                      <a:pt x="6" y="14"/>
                      <a:pt x="6" y="1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31" name="任意多边形: 形状 142"/>
              <p:cNvSpPr/>
              <p:nvPr/>
            </p:nvSpPr>
            <p:spPr bwMode="auto">
              <a:xfrm>
                <a:off x="4264" y="780"/>
                <a:ext cx="12" cy="37"/>
              </a:xfrm>
              <a:custGeom>
                <a:avLst/>
                <a:gdLst>
                  <a:gd name="T0" fmla="*/ 0 w 6"/>
                  <a:gd name="T1" fmla="*/ 17 h 19"/>
                  <a:gd name="T2" fmla="*/ 2 w 6"/>
                  <a:gd name="T3" fmla="*/ 19 h 19"/>
                  <a:gd name="T4" fmla="*/ 4 w 6"/>
                  <a:gd name="T5" fmla="*/ 19 h 19"/>
                  <a:gd name="T6" fmla="*/ 6 w 6"/>
                  <a:gd name="T7" fmla="*/ 17 h 19"/>
                  <a:gd name="T8" fmla="*/ 6 w 6"/>
                  <a:gd name="T9" fmla="*/ 2 h 19"/>
                  <a:gd name="T10" fmla="*/ 4 w 6"/>
                  <a:gd name="T11" fmla="*/ 0 h 19"/>
                  <a:gd name="T12" fmla="*/ 2 w 6"/>
                  <a:gd name="T13" fmla="*/ 0 h 19"/>
                  <a:gd name="T14" fmla="*/ 0 w 6"/>
                  <a:gd name="T15" fmla="*/ 2 h 19"/>
                  <a:gd name="T16" fmla="*/ 0 w 6"/>
                  <a:gd name="T17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9">
                    <a:moveTo>
                      <a:pt x="0" y="17"/>
                    </a:moveTo>
                    <a:cubicBezTo>
                      <a:pt x="0" y="18"/>
                      <a:pt x="0" y="19"/>
                      <a:pt x="2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5" y="19"/>
                      <a:pt x="6" y="18"/>
                      <a:pt x="6" y="17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32" name="任意多边形: 形状 143"/>
              <p:cNvSpPr/>
              <p:nvPr/>
            </p:nvSpPr>
            <p:spPr bwMode="auto">
              <a:xfrm>
                <a:off x="4247" y="770"/>
                <a:ext cx="11" cy="47"/>
              </a:xfrm>
              <a:custGeom>
                <a:avLst/>
                <a:gdLst>
                  <a:gd name="T0" fmla="*/ 0 w 6"/>
                  <a:gd name="T1" fmla="*/ 22 h 24"/>
                  <a:gd name="T2" fmla="*/ 2 w 6"/>
                  <a:gd name="T3" fmla="*/ 24 h 24"/>
                  <a:gd name="T4" fmla="*/ 4 w 6"/>
                  <a:gd name="T5" fmla="*/ 24 h 24"/>
                  <a:gd name="T6" fmla="*/ 6 w 6"/>
                  <a:gd name="T7" fmla="*/ 22 h 24"/>
                  <a:gd name="T8" fmla="*/ 6 w 6"/>
                  <a:gd name="T9" fmla="*/ 2 h 24"/>
                  <a:gd name="T10" fmla="*/ 4 w 6"/>
                  <a:gd name="T11" fmla="*/ 0 h 24"/>
                  <a:gd name="T12" fmla="*/ 2 w 6"/>
                  <a:gd name="T13" fmla="*/ 0 h 24"/>
                  <a:gd name="T14" fmla="*/ 0 w 6"/>
                  <a:gd name="T15" fmla="*/ 2 h 24"/>
                  <a:gd name="T16" fmla="*/ 0 w 6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4">
                    <a:moveTo>
                      <a:pt x="0" y="22"/>
                    </a:moveTo>
                    <a:cubicBezTo>
                      <a:pt x="0" y="23"/>
                      <a:pt x="1" y="24"/>
                      <a:pt x="2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5" y="24"/>
                      <a:pt x="6" y="23"/>
                      <a:pt x="6" y="2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33" name="任意多边形: 形状 144"/>
              <p:cNvSpPr/>
              <p:nvPr/>
            </p:nvSpPr>
            <p:spPr bwMode="auto">
              <a:xfrm>
                <a:off x="4604" y="2629"/>
                <a:ext cx="34" cy="75"/>
              </a:xfrm>
              <a:custGeom>
                <a:avLst/>
                <a:gdLst>
                  <a:gd name="T0" fmla="*/ 0 w 17"/>
                  <a:gd name="T1" fmla="*/ 32 h 38"/>
                  <a:gd name="T2" fmla="*/ 6 w 17"/>
                  <a:gd name="T3" fmla="*/ 38 h 38"/>
                  <a:gd name="T4" fmla="*/ 11 w 17"/>
                  <a:gd name="T5" fmla="*/ 38 h 38"/>
                  <a:gd name="T6" fmla="*/ 17 w 17"/>
                  <a:gd name="T7" fmla="*/ 32 h 38"/>
                  <a:gd name="T8" fmla="*/ 17 w 17"/>
                  <a:gd name="T9" fmla="*/ 5 h 38"/>
                  <a:gd name="T10" fmla="*/ 11 w 17"/>
                  <a:gd name="T11" fmla="*/ 0 h 38"/>
                  <a:gd name="T12" fmla="*/ 6 w 17"/>
                  <a:gd name="T13" fmla="*/ 0 h 38"/>
                  <a:gd name="T14" fmla="*/ 0 w 17"/>
                  <a:gd name="T15" fmla="*/ 5 h 38"/>
                  <a:gd name="T16" fmla="*/ 0 w 17"/>
                  <a:gd name="T17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38">
                    <a:moveTo>
                      <a:pt x="0" y="32"/>
                    </a:moveTo>
                    <a:cubicBezTo>
                      <a:pt x="0" y="35"/>
                      <a:pt x="3" y="38"/>
                      <a:pt x="6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4" y="38"/>
                      <a:pt x="17" y="35"/>
                      <a:pt x="17" y="32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2"/>
                      <a:pt x="14" y="0"/>
                      <a:pt x="1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34" name="任意多边形: 形状 145"/>
              <p:cNvSpPr/>
              <p:nvPr/>
            </p:nvSpPr>
            <p:spPr bwMode="auto">
              <a:xfrm>
                <a:off x="4561" y="2608"/>
                <a:ext cx="32" cy="96"/>
              </a:xfrm>
              <a:custGeom>
                <a:avLst/>
                <a:gdLst>
                  <a:gd name="T0" fmla="*/ 0 w 16"/>
                  <a:gd name="T1" fmla="*/ 43 h 49"/>
                  <a:gd name="T2" fmla="*/ 5 w 16"/>
                  <a:gd name="T3" fmla="*/ 49 h 49"/>
                  <a:gd name="T4" fmla="*/ 11 w 16"/>
                  <a:gd name="T5" fmla="*/ 49 h 49"/>
                  <a:gd name="T6" fmla="*/ 16 w 16"/>
                  <a:gd name="T7" fmla="*/ 43 h 49"/>
                  <a:gd name="T8" fmla="*/ 16 w 16"/>
                  <a:gd name="T9" fmla="*/ 6 h 49"/>
                  <a:gd name="T10" fmla="*/ 10 w 16"/>
                  <a:gd name="T11" fmla="*/ 0 h 49"/>
                  <a:gd name="T12" fmla="*/ 5 w 16"/>
                  <a:gd name="T13" fmla="*/ 0 h 49"/>
                  <a:gd name="T14" fmla="*/ 0 w 16"/>
                  <a:gd name="T15" fmla="*/ 6 h 49"/>
                  <a:gd name="T16" fmla="*/ 0 w 16"/>
                  <a:gd name="T17" fmla="*/ 4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49">
                    <a:moveTo>
                      <a:pt x="0" y="43"/>
                    </a:moveTo>
                    <a:cubicBezTo>
                      <a:pt x="0" y="46"/>
                      <a:pt x="2" y="49"/>
                      <a:pt x="5" y="49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3" y="49"/>
                      <a:pt x="16" y="46"/>
                      <a:pt x="16" y="43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3"/>
                      <a:pt x="13" y="0"/>
                      <a:pt x="1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35" name="任意多边形: 形状 146"/>
              <p:cNvSpPr/>
              <p:nvPr/>
            </p:nvSpPr>
            <p:spPr bwMode="auto">
              <a:xfrm>
                <a:off x="4515" y="2582"/>
                <a:ext cx="33" cy="122"/>
              </a:xfrm>
              <a:custGeom>
                <a:avLst/>
                <a:gdLst>
                  <a:gd name="T0" fmla="*/ 0 w 17"/>
                  <a:gd name="T1" fmla="*/ 56 h 62"/>
                  <a:gd name="T2" fmla="*/ 6 w 17"/>
                  <a:gd name="T3" fmla="*/ 62 h 62"/>
                  <a:gd name="T4" fmla="*/ 11 w 17"/>
                  <a:gd name="T5" fmla="*/ 62 h 62"/>
                  <a:gd name="T6" fmla="*/ 17 w 17"/>
                  <a:gd name="T7" fmla="*/ 56 h 62"/>
                  <a:gd name="T8" fmla="*/ 16 w 17"/>
                  <a:gd name="T9" fmla="*/ 5 h 62"/>
                  <a:gd name="T10" fmla="*/ 11 w 17"/>
                  <a:gd name="T11" fmla="*/ 0 h 62"/>
                  <a:gd name="T12" fmla="*/ 6 w 17"/>
                  <a:gd name="T13" fmla="*/ 0 h 62"/>
                  <a:gd name="T14" fmla="*/ 0 w 17"/>
                  <a:gd name="T15" fmla="*/ 5 h 62"/>
                  <a:gd name="T16" fmla="*/ 0 w 17"/>
                  <a:gd name="T17" fmla="*/ 5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62">
                    <a:moveTo>
                      <a:pt x="0" y="56"/>
                    </a:moveTo>
                    <a:cubicBezTo>
                      <a:pt x="0" y="59"/>
                      <a:pt x="3" y="62"/>
                      <a:pt x="6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4" y="62"/>
                      <a:pt x="17" y="59"/>
                      <a:pt x="17" y="5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2"/>
                      <a:pt x="14" y="0"/>
                      <a:pt x="11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lnTo>
                      <a:pt x="0" y="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36" name="任意多边形: 形状 147"/>
              <p:cNvSpPr/>
              <p:nvPr/>
            </p:nvSpPr>
            <p:spPr bwMode="auto">
              <a:xfrm>
                <a:off x="4399" y="2862"/>
                <a:ext cx="159" cy="158"/>
              </a:xfrm>
              <a:custGeom>
                <a:avLst/>
                <a:gdLst>
                  <a:gd name="T0" fmla="*/ 40 w 81"/>
                  <a:gd name="T1" fmla="*/ 1 h 81"/>
                  <a:gd name="T2" fmla="*/ 1 w 81"/>
                  <a:gd name="T3" fmla="*/ 41 h 81"/>
                  <a:gd name="T4" fmla="*/ 41 w 81"/>
                  <a:gd name="T5" fmla="*/ 80 h 81"/>
                  <a:gd name="T6" fmla="*/ 80 w 81"/>
                  <a:gd name="T7" fmla="*/ 40 h 81"/>
                  <a:gd name="T8" fmla="*/ 40 w 81"/>
                  <a:gd name="T9" fmla="*/ 1 h 81"/>
                  <a:gd name="T10" fmla="*/ 41 w 81"/>
                  <a:gd name="T11" fmla="*/ 72 h 81"/>
                  <a:gd name="T12" fmla="*/ 9 w 81"/>
                  <a:gd name="T13" fmla="*/ 41 h 81"/>
                  <a:gd name="T14" fmla="*/ 40 w 81"/>
                  <a:gd name="T15" fmla="*/ 9 h 81"/>
                  <a:gd name="T16" fmla="*/ 72 w 81"/>
                  <a:gd name="T17" fmla="*/ 40 h 81"/>
                  <a:gd name="T18" fmla="*/ 41 w 81"/>
                  <a:gd name="T19" fmla="*/ 7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" h="81">
                    <a:moveTo>
                      <a:pt x="40" y="1"/>
                    </a:moveTo>
                    <a:cubicBezTo>
                      <a:pt x="18" y="1"/>
                      <a:pt x="0" y="19"/>
                      <a:pt x="1" y="41"/>
                    </a:cubicBezTo>
                    <a:cubicBezTo>
                      <a:pt x="1" y="63"/>
                      <a:pt x="20" y="81"/>
                      <a:pt x="41" y="80"/>
                    </a:cubicBezTo>
                    <a:cubicBezTo>
                      <a:pt x="63" y="80"/>
                      <a:pt x="81" y="61"/>
                      <a:pt x="80" y="40"/>
                    </a:cubicBezTo>
                    <a:cubicBezTo>
                      <a:pt x="80" y="18"/>
                      <a:pt x="62" y="0"/>
                      <a:pt x="40" y="1"/>
                    </a:cubicBezTo>
                    <a:close/>
                    <a:moveTo>
                      <a:pt x="41" y="72"/>
                    </a:moveTo>
                    <a:cubicBezTo>
                      <a:pt x="24" y="73"/>
                      <a:pt x="9" y="59"/>
                      <a:pt x="9" y="41"/>
                    </a:cubicBezTo>
                    <a:cubicBezTo>
                      <a:pt x="8" y="24"/>
                      <a:pt x="22" y="9"/>
                      <a:pt x="40" y="9"/>
                    </a:cubicBezTo>
                    <a:cubicBezTo>
                      <a:pt x="57" y="8"/>
                      <a:pt x="72" y="22"/>
                      <a:pt x="72" y="40"/>
                    </a:cubicBezTo>
                    <a:cubicBezTo>
                      <a:pt x="73" y="57"/>
                      <a:pt x="59" y="72"/>
                      <a:pt x="41" y="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37" name="任意多边形: 形状 148"/>
              <p:cNvSpPr/>
              <p:nvPr/>
            </p:nvSpPr>
            <p:spPr bwMode="auto">
              <a:xfrm>
                <a:off x="4436" y="2903"/>
                <a:ext cx="84" cy="76"/>
              </a:xfrm>
              <a:custGeom>
                <a:avLst/>
                <a:gdLst>
                  <a:gd name="T0" fmla="*/ 27 w 43"/>
                  <a:gd name="T1" fmla="*/ 32 h 39"/>
                  <a:gd name="T2" fmla="*/ 16 w 43"/>
                  <a:gd name="T3" fmla="*/ 27 h 39"/>
                  <a:gd name="T4" fmla="*/ 25 w 43"/>
                  <a:gd name="T5" fmla="*/ 26 h 39"/>
                  <a:gd name="T6" fmla="*/ 28 w 43"/>
                  <a:gd name="T7" fmla="*/ 24 h 39"/>
                  <a:gd name="T8" fmla="*/ 25 w 43"/>
                  <a:gd name="T9" fmla="*/ 21 h 39"/>
                  <a:gd name="T10" fmla="*/ 15 w 43"/>
                  <a:gd name="T11" fmla="*/ 21 h 39"/>
                  <a:gd name="T12" fmla="*/ 14 w 43"/>
                  <a:gd name="T13" fmla="*/ 20 h 39"/>
                  <a:gd name="T14" fmla="*/ 14 w 43"/>
                  <a:gd name="T15" fmla="*/ 18 h 39"/>
                  <a:gd name="T16" fmla="*/ 25 w 43"/>
                  <a:gd name="T17" fmla="*/ 18 h 39"/>
                  <a:gd name="T18" fmla="*/ 28 w 43"/>
                  <a:gd name="T19" fmla="*/ 15 h 39"/>
                  <a:gd name="T20" fmla="*/ 25 w 43"/>
                  <a:gd name="T21" fmla="*/ 12 h 39"/>
                  <a:gd name="T22" fmla="*/ 16 w 43"/>
                  <a:gd name="T23" fmla="*/ 13 h 39"/>
                  <a:gd name="T24" fmla="*/ 27 w 43"/>
                  <a:gd name="T25" fmla="*/ 6 h 39"/>
                  <a:gd name="T26" fmla="*/ 35 w 43"/>
                  <a:gd name="T27" fmla="*/ 9 h 39"/>
                  <a:gd name="T28" fmla="*/ 42 w 43"/>
                  <a:gd name="T29" fmla="*/ 9 h 39"/>
                  <a:gd name="T30" fmla="*/ 26 w 43"/>
                  <a:gd name="T31" fmla="*/ 0 h 39"/>
                  <a:gd name="T32" fmla="*/ 9 w 43"/>
                  <a:gd name="T33" fmla="*/ 13 h 39"/>
                  <a:gd name="T34" fmla="*/ 3 w 43"/>
                  <a:gd name="T35" fmla="*/ 13 h 39"/>
                  <a:gd name="T36" fmla="*/ 0 w 43"/>
                  <a:gd name="T37" fmla="*/ 15 h 39"/>
                  <a:gd name="T38" fmla="*/ 3 w 43"/>
                  <a:gd name="T39" fmla="*/ 18 h 39"/>
                  <a:gd name="T40" fmla="*/ 8 w 43"/>
                  <a:gd name="T41" fmla="*/ 18 h 39"/>
                  <a:gd name="T42" fmla="*/ 8 w 43"/>
                  <a:gd name="T43" fmla="*/ 20 h 39"/>
                  <a:gd name="T44" fmla="*/ 8 w 43"/>
                  <a:gd name="T45" fmla="*/ 22 h 39"/>
                  <a:gd name="T46" fmla="*/ 3 w 43"/>
                  <a:gd name="T47" fmla="*/ 22 h 39"/>
                  <a:gd name="T48" fmla="*/ 1 w 43"/>
                  <a:gd name="T49" fmla="*/ 24 h 39"/>
                  <a:gd name="T50" fmla="*/ 3 w 43"/>
                  <a:gd name="T51" fmla="*/ 27 h 39"/>
                  <a:gd name="T52" fmla="*/ 10 w 43"/>
                  <a:gd name="T53" fmla="*/ 27 h 39"/>
                  <a:gd name="T54" fmla="*/ 27 w 43"/>
                  <a:gd name="T55" fmla="*/ 38 h 39"/>
                  <a:gd name="T56" fmla="*/ 43 w 43"/>
                  <a:gd name="T57" fmla="*/ 29 h 39"/>
                  <a:gd name="T58" fmla="*/ 35 w 43"/>
                  <a:gd name="T59" fmla="*/ 29 h 39"/>
                  <a:gd name="T60" fmla="*/ 27 w 43"/>
                  <a:gd name="T61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39">
                    <a:moveTo>
                      <a:pt x="27" y="32"/>
                    </a:moveTo>
                    <a:cubicBezTo>
                      <a:pt x="23" y="32"/>
                      <a:pt x="19" y="30"/>
                      <a:pt x="16" y="27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7" y="26"/>
                      <a:pt x="28" y="25"/>
                      <a:pt x="28" y="24"/>
                    </a:cubicBezTo>
                    <a:cubicBezTo>
                      <a:pt x="28" y="22"/>
                      <a:pt x="27" y="21"/>
                      <a:pt x="2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1"/>
                      <a:pt x="14" y="20"/>
                      <a:pt x="14" y="20"/>
                    </a:cubicBezTo>
                    <a:cubicBezTo>
                      <a:pt x="14" y="19"/>
                      <a:pt x="14" y="18"/>
                      <a:pt x="14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6" y="18"/>
                      <a:pt x="28" y="16"/>
                      <a:pt x="28" y="15"/>
                    </a:cubicBezTo>
                    <a:cubicBezTo>
                      <a:pt x="28" y="13"/>
                      <a:pt x="26" y="12"/>
                      <a:pt x="25" y="1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8" y="9"/>
                      <a:pt x="22" y="6"/>
                      <a:pt x="27" y="6"/>
                    </a:cubicBezTo>
                    <a:cubicBezTo>
                      <a:pt x="30" y="6"/>
                      <a:pt x="32" y="7"/>
                      <a:pt x="35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39" y="4"/>
                      <a:pt x="33" y="0"/>
                      <a:pt x="26" y="0"/>
                    </a:cubicBezTo>
                    <a:cubicBezTo>
                      <a:pt x="19" y="0"/>
                      <a:pt x="12" y="6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3"/>
                      <a:pt x="0" y="14"/>
                      <a:pt x="0" y="15"/>
                    </a:cubicBezTo>
                    <a:cubicBezTo>
                      <a:pt x="0" y="17"/>
                      <a:pt x="2" y="18"/>
                      <a:pt x="3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9"/>
                      <a:pt x="8" y="19"/>
                      <a:pt x="8" y="20"/>
                    </a:cubicBezTo>
                    <a:cubicBezTo>
                      <a:pt x="8" y="20"/>
                      <a:pt x="8" y="21"/>
                      <a:pt x="8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2" y="22"/>
                      <a:pt x="1" y="23"/>
                      <a:pt x="1" y="24"/>
                    </a:cubicBezTo>
                    <a:cubicBezTo>
                      <a:pt x="1" y="26"/>
                      <a:pt x="2" y="27"/>
                      <a:pt x="3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3" y="34"/>
                      <a:pt x="19" y="39"/>
                      <a:pt x="27" y="38"/>
                    </a:cubicBezTo>
                    <a:cubicBezTo>
                      <a:pt x="34" y="38"/>
                      <a:pt x="40" y="35"/>
                      <a:pt x="43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3" y="31"/>
                      <a:pt x="30" y="32"/>
                      <a:pt x="27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38" name="任意多边形: 形状 149"/>
              <p:cNvSpPr/>
              <p:nvPr/>
            </p:nvSpPr>
            <p:spPr bwMode="auto">
              <a:xfrm>
                <a:off x="3953" y="2893"/>
                <a:ext cx="71" cy="73"/>
              </a:xfrm>
              <a:custGeom>
                <a:avLst/>
                <a:gdLst>
                  <a:gd name="T0" fmla="*/ 18 w 36"/>
                  <a:gd name="T1" fmla="*/ 1 h 37"/>
                  <a:gd name="T2" fmla="*/ 0 w 36"/>
                  <a:gd name="T3" fmla="*/ 19 h 37"/>
                  <a:gd name="T4" fmla="*/ 18 w 36"/>
                  <a:gd name="T5" fmla="*/ 36 h 37"/>
                  <a:gd name="T6" fmla="*/ 36 w 36"/>
                  <a:gd name="T7" fmla="*/ 18 h 37"/>
                  <a:gd name="T8" fmla="*/ 18 w 36"/>
                  <a:gd name="T9" fmla="*/ 1 h 37"/>
                  <a:gd name="T10" fmla="*/ 18 w 36"/>
                  <a:gd name="T11" fmla="*/ 33 h 37"/>
                  <a:gd name="T12" fmla="*/ 4 w 36"/>
                  <a:gd name="T13" fmla="*/ 19 h 37"/>
                  <a:gd name="T14" fmla="*/ 18 w 36"/>
                  <a:gd name="T15" fmla="*/ 4 h 37"/>
                  <a:gd name="T16" fmla="*/ 32 w 36"/>
                  <a:gd name="T17" fmla="*/ 18 h 37"/>
                  <a:gd name="T18" fmla="*/ 18 w 36"/>
                  <a:gd name="T19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37">
                    <a:moveTo>
                      <a:pt x="18" y="1"/>
                    </a:moveTo>
                    <a:cubicBezTo>
                      <a:pt x="8" y="1"/>
                      <a:pt x="0" y="9"/>
                      <a:pt x="0" y="19"/>
                    </a:cubicBezTo>
                    <a:cubicBezTo>
                      <a:pt x="0" y="29"/>
                      <a:pt x="9" y="37"/>
                      <a:pt x="18" y="36"/>
                    </a:cubicBezTo>
                    <a:cubicBezTo>
                      <a:pt x="28" y="36"/>
                      <a:pt x="36" y="28"/>
                      <a:pt x="36" y="18"/>
                    </a:cubicBezTo>
                    <a:cubicBezTo>
                      <a:pt x="36" y="8"/>
                      <a:pt x="27" y="0"/>
                      <a:pt x="18" y="1"/>
                    </a:cubicBezTo>
                    <a:close/>
                    <a:moveTo>
                      <a:pt x="18" y="33"/>
                    </a:moveTo>
                    <a:cubicBezTo>
                      <a:pt x="10" y="33"/>
                      <a:pt x="4" y="27"/>
                      <a:pt x="4" y="19"/>
                    </a:cubicBezTo>
                    <a:cubicBezTo>
                      <a:pt x="3" y="11"/>
                      <a:pt x="10" y="4"/>
                      <a:pt x="18" y="4"/>
                    </a:cubicBezTo>
                    <a:cubicBezTo>
                      <a:pt x="26" y="4"/>
                      <a:pt x="32" y="10"/>
                      <a:pt x="32" y="18"/>
                    </a:cubicBezTo>
                    <a:cubicBezTo>
                      <a:pt x="33" y="26"/>
                      <a:pt x="26" y="33"/>
                      <a:pt x="18" y="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39" name="任意多边形: 形状 150"/>
              <p:cNvSpPr/>
              <p:nvPr/>
            </p:nvSpPr>
            <p:spPr bwMode="auto">
              <a:xfrm>
                <a:off x="3969" y="2913"/>
                <a:ext cx="39" cy="33"/>
              </a:xfrm>
              <a:custGeom>
                <a:avLst/>
                <a:gdLst>
                  <a:gd name="T0" fmla="*/ 13 w 20"/>
                  <a:gd name="T1" fmla="*/ 14 h 17"/>
                  <a:gd name="T2" fmla="*/ 8 w 20"/>
                  <a:gd name="T3" fmla="*/ 12 h 17"/>
                  <a:gd name="T4" fmla="*/ 12 w 20"/>
                  <a:gd name="T5" fmla="*/ 12 h 17"/>
                  <a:gd name="T6" fmla="*/ 13 w 20"/>
                  <a:gd name="T7" fmla="*/ 10 h 17"/>
                  <a:gd name="T8" fmla="*/ 12 w 20"/>
                  <a:gd name="T9" fmla="*/ 9 h 17"/>
                  <a:gd name="T10" fmla="*/ 7 w 20"/>
                  <a:gd name="T11" fmla="*/ 9 h 17"/>
                  <a:gd name="T12" fmla="*/ 7 w 20"/>
                  <a:gd name="T13" fmla="*/ 9 h 17"/>
                  <a:gd name="T14" fmla="*/ 7 w 20"/>
                  <a:gd name="T15" fmla="*/ 8 h 17"/>
                  <a:gd name="T16" fmla="*/ 12 w 20"/>
                  <a:gd name="T17" fmla="*/ 8 h 17"/>
                  <a:gd name="T18" fmla="*/ 13 w 20"/>
                  <a:gd name="T19" fmla="*/ 6 h 17"/>
                  <a:gd name="T20" fmla="*/ 12 w 20"/>
                  <a:gd name="T21" fmla="*/ 5 h 17"/>
                  <a:gd name="T22" fmla="*/ 8 w 20"/>
                  <a:gd name="T23" fmla="*/ 5 h 17"/>
                  <a:gd name="T24" fmla="*/ 12 w 20"/>
                  <a:gd name="T25" fmla="*/ 2 h 17"/>
                  <a:gd name="T26" fmla="*/ 16 w 20"/>
                  <a:gd name="T27" fmla="*/ 4 h 17"/>
                  <a:gd name="T28" fmla="*/ 19 w 20"/>
                  <a:gd name="T29" fmla="*/ 4 h 17"/>
                  <a:gd name="T30" fmla="*/ 12 w 20"/>
                  <a:gd name="T31" fmla="*/ 0 h 17"/>
                  <a:gd name="T32" fmla="*/ 5 w 20"/>
                  <a:gd name="T33" fmla="*/ 5 h 17"/>
                  <a:gd name="T34" fmla="*/ 2 w 20"/>
                  <a:gd name="T35" fmla="*/ 5 h 17"/>
                  <a:gd name="T36" fmla="*/ 0 w 20"/>
                  <a:gd name="T37" fmla="*/ 7 h 17"/>
                  <a:gd name="T38" fmla="*/ 2 w 20"/>
                  <a:gd name="T39" fmla="*/ 8 h 17"/>
                  <a:gd name="T40" fmla="*/ 4 w 20"/>
                  <a:gd name="T41" fmla="*/ 8 h 17"/>
                  <a:gd name="T42" fmla="*/ 4 w 20"/>
                  <a:gd name="T43" fmla="*/ 9 h 17"/>
                  <a:gd name="T44" fmla="*/ 4 w 20"/>
                  <a:gd name="T45" fmla="*/ 9 h 17"/>
                  <a:gd name="T46" fmla="*/ 2 w 20"/>
                  <a:gd name="T47" fmla="*/ 9 h 17"/>
                  <a:gd name="T48" fmla="*/ 1 w 20"/>
                  <a:gd name="T49" fmla="*/ 11 h 17"/>
                  <a:gd name="T50" fmla="*/ 2 w 20"/>
                  <a:gd name="T51" fmla="*/ 12 h 17"/>
                  <a:gd name="T52" fmla="*/ 5 w 20"/>
                  <a:gd name="T53" fmla="*/ 12 h 17"/>
                  <a:gd name="T54" fmla="*/ 13 w 20"/>
                  <a:gd name="T55" fmla="*/ 17 h 17"/>
                  <a:gd name="T56" fmla="*/ 20 w 20"/>
                  <a:gd name="T57" fmla="*/ 13 h 17"/>
                  <a:gd name="T58" fmla="*/ 16 w 20"/>
                  <a:gd name="T59" fmla="*/ 13 h 17"/>
                  <a:gd name="T60" fmla="*/ 13 w 20"/>
                  <a:gd name="T61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0" h="17">
                    <a:moveTo>
                      <a:pt x="13" y="14"/>
                    </a:moveTo>
                    <a:cubicBezTo>
                      <a:pt x="11" y="14"/>
                      <a:pt x="9" y="13"/>
                      <a:pt x="8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3" y="11"/>
                      <a:pt x="13" y="10"/>
                    </a:cubicBezTo>
                    <a:cubicBezTo>
                      <a:pt x="13" y="10"/>
                      <a:pt x="12" y="9"/>
                      <a:pt x="12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3" y="7"/>
                      <a:pt x="13" y="6"/>
                    </a:cubicBezTo>
                    <a:cubicBezTo>
                      <a:pt x="13" y="6"/>
                      <a:pt x="12" y="5"/>
                      <a:pt x="12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4"/>
                      <a:pt x="10" y="3"/>
                      <a:pt x="12" y="2"/>
                    </a:cubicBezTo>
                    <a:cubicBezTo>
                      <a:pt x="14" y="2"/>
                      <a:pt x="15" y="3"/>
                      <a:pt x="16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1"/>
                      <a:pt x="15" y="0"/>
                      <a:pt x="12" y="0"/>
                    </a:cubicBezTo>
                    <a:cubicBezTo>
                      <a:pt x="9" y="0"/>
                      <a:pt x="6" y="2"/>
                      <a:pt x="5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7"/>
                      <a:pt x="1" y="8"/>
                      <a:pt x="2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10"/>
                      <a:pt x="1" y="11"/>
                    </a:cubicBezTo>
                    <a:cubicBezTo>
                      <a:pt x="1" y="11"/>
                      <a:pt x="1" y="12"/>
                      <a:pt x="2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5"/>
                      <a:pt x="9" y="17"/>
                      <a:pt x="13" y="17"/>
                    </a:cubicBezTo>
                    <a:cubicBezTo>
                      <a:pt x="16" y="17"/>
                      <a:pt x="18" y="15"/>
                      <a:pt x="20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4"/>
                      <a:pt x="14" y="14"/>
                      <a:pt x="13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40" name="任意多边形: 形状 151"/>
              <p:cNvSpPr/>
              <p:nvPr/>
            </p:nvSpPr>
            <p:spPr bwMode="auto">
              <a:xfrm>
                <a:off x="4180" y="1433"/>
                <a:ext cx="65" cy="64"/>
              </a:xfrm>
              <a:custGeom>
                <a:avLst/>
                <a:gdLst>
                  <a:gd name="T0" fmla="*/ 16 w 33"/>
                  <a:gd name="T1" fmla="*/ 0 h 33"/>
                  <a:gd name="T2" fmla="*/ 0 w 33"/>
                  <a:gd name="T3" fmla="*/ 17 h 33"/>
                  <a:gd name="T4" fmla="*/ 17 w 33"/>
                  <a:gd name="T5" fmla="*/ 32 h 33"/>
                  <a:gd name="T6" fmla="*/ 33 w 33"/>
                  <a:gd name="T7" fmla="*/ 16 h 33"/>
                  <a:gd name="T8" fmla="*/ 16 w 33"/>
                  <a:gd name="T9" fmla="*/ 0 h 33"/>
                  <a:gd name="T10" fmla="*/ 17 w 33"/>
                  <a:gd name="T11" fmla="*/ 29 h 33"/>
                  <a:gd name="T12" fmla="*/ 3 w 33"/>
                  <a:gd name="T13" fmla="*/ 16 h 33"/>
                  <a:gd name="T14" fmla="*/ 16 w 33"/>
                  <a:gd name="T15" fmla="*/ 3 h 33"/>
                  <a:gd name="T16" fmla="*/ 29 w 33"/>
                  <a:gd name="T17" fmla="*/ 16 h 33"/>
                  <a:gd name="T18" fmla="*/ 17 w 33"/>
                  <a:gd name="T19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33">
                    <a:moveTo>
                      <a:pt x="16" y="0"/>
                    </a:moveTo>
                    <a:cubicBezTo>
                      <a:pt x="7" y="0"/>
                      <a:pt x="0" y="8"/>
                      <a:pt x="0" y="17"/>
                    </a:cubicBezTo>
                    <a:cubicBezTo>
                      <a:pt x="0" y="26"/>
                      <a:pt x="8" y="33"/>
                      <a:pt x="17" y="32"/>
                    </a:cubicBezTo>
                    <a:cubicBezTo>
                      <a:pt x="26" y="32"/>
                      <a:pt x="33" y="25"/>
                      <a:pt x="33" y="16"/>
                    </a:cubicBezTo>
                    <a:cubicBezTo>
                      <a:pt x="33" y="7"/>
                      <a:pt x="25" y="0"/>
                      <a:pt x="16" y="0"/>
                    </a:cubicBezTo>
                    <a:close/>
                    <a:moveTo>
                      <a:pt x="17" y="29"/>
                    </a:moveTo>
                    <a:cubicBezTo>
                      <a:pt x="10" y="29"/>
                      <a:pt x="4" y="24"/>
                      <a:pt x="3" y="16"/>
                    </a:cubicBezTo>
                    <a:cubicBezTo>
                      <a:pt x="3" y="9"/>
                      <a:pt x="9" y="3"/>
                      <a:pt x="16" y="3"/>
                    </a:cubicBezTo>
                    <a:cubicBezTo>
                      <a:pt x="23" y="3"/>
                      <a:pt x="29" y="9"/>
                      <a:pt x="29" y="16"/>
                    </a:cubicBezTo>
                    <a:cubicBezTo>
                      <a:pt x="30" y="23"/>
                      <a:pt x="24" y="29"/>
                      <a:pt x="17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41" name="任意多边形: 形状 152"/>
              <p:cNvSpPr/>
              <p:nvPr/>
            </p:nvSpPr>
            <p:spPr bwMode="auto">
              <a:xfrm>
                <a:off x="4196" y="1448"/>
                <a:ext cx="33" cy="32"/>
              </a:xfrm>
              <a:custGeom>
                <a:avLst/>
                <a:gdLst>
                  <a:gd name="T0" fmla="*/ 11 w 17"/>
                  <a:gd name="T1" fmla="*/ 13 h 16"/>
                  <a:gd name="T2" fmla="*/ 6 w 17"/>
                  <a:gd name="T3" fmla="*/ 11 h 16"/>
                  <a:gd name="T4" fmla="*/ 10 w 17"/>
                  <a:gd name="T5" fmla="*/ 11 h 16"/>
                  <a:gd name="T6" fmla="*/ 11 w 17"/>
                  <a:gd name="T7" fmla="*/ 10 h 16"/>
                  <a:gd name="T8" fmla="*/ 10 w 17"/>
                  <a:gd name="T9" fmla="*/ 9 h 16"/>
                  <a:gd name="T10" fmla="*/ 6 w 17"/>
                  <a:gd name="T11" fmla="*/ 9 h 16"/>
                  <a:gd name="T12" fmla="*/ 5 w 17"/>
                  <a:gd name="T13" fmla="*/ 8 h 16"/>
                  <a:gd name="T14" fmla="*/ 6 w 17"/>
                  <a:gd name="T15" fmla="*/ 7 h 16"/>
                  <a:gd name="T16" fmla="*/ 10 w 17"/>
                  <a:gd name="T17" fmla="*/ 7 h 16"/>
                  <a:gd name="T18" fmla="*/ 11 w 17"/>
                  <a:gd name="T19" fmla="*/ 6 h 16"/>
                  <a:gd name="T20" fmla="*/ 10 w 17"/>
                  <a:gd name="T21" fmla="*/ 5 h 16"/>
                  <a:gd name="T22" fmla="*/ 6 w 17"/>
                  <a:gd name="T23" fmla="*/ 5 h 16"/>
                  <a:gd name="T24" fmla="*/ 10 w 17"/>
                  <a:gd name="T25" fmla="*/ 3 h 16"/>
                  <a:gd name="T26" fmla="*/ 14 w 17"/>
                  <a:gd name="T27" fmla="*/ 4 h 16"/>
                  <a:gd name="T28" fmla="*/ 17 w 17"/>
                  <a:gd name="T29" fmla="*/ 4 h 16"/>
                  <a:gd name="T30" fmla="*/ 10 w 17"/>
                  <a:gd name="T31" fmla="*/ 0 h 16"/>
                  <a:gd name="T32" fmla="*/ 3 w 17"/>
                  <a:gd name="T33" fmla="*/ 5 h 16"/>
                  <a:gd name="T34" fmla="*/ 1 w 17"/>
                  <a:gd name="T35" fmla="*/ 5 h 16"/>
                  <a:gd name="T36" fmla="*/ 0 w 17"/>
                  <a:gd name="T37" fmla="*/ 7 h 16"/>
                  <a:gd name="T38" fmla="*/ 1 w 17"/>
                  <a:gd name="T39" fmla="*/ 8 h 16"/>
                  <a:gd name="T40" fmla="*/ 3 w 17"/>
                  <a:gd name="T41" fmla="*/ 8 h 16"/>
                  <a:gd name="T42" fmla="*/ 3 w 17"/>
                  <a:gd name="T43" fmla="*/ 8 h 16"/>
                  <a:gd name="T44" fmla="*/ 3 w 17"/>
                  <a:gd name="T45" fmla="*/ 9 h 16"/>
                  <a:gd name="T46" fmla="*/ 1 w 17"/>
                  <a:gd name="T47" fmla="*/ 9 h 16"/>
                  <a:gd name="T48" fmla="*/ 0 w 17"/>
                  <a:gd name="T49" fmla="*/ 10 h 16"/>
                  <a:gd name="T50" fmla="*/ 1 w 17"/>
                  <a:gd name="T51" fmla="*/ 11 h 16"/>
                  <a:gd name="T52" fmla="*/ 4 w 17"/>
                  <a:gd name="T53" fmla="*/ 11 h 16"/>
                  <a:gd name="T54" fmla="*/ 11 w 17"/>
                  <a:gd name="T55" fmla="*/ 16 h 16"/>
                  <a:gd name="T56" fmla="*/ 17 w 17"/>
                  <a:gd name="T57" fmla="*/ 12 h 16"/>
                  <a:gd name="T58" fmla="*/ 14 w 17"/>
                  <a:gd name="T59" fmla="*/ 12 h 16"/>
                  <a:gd name="T60" fmla="*/ 11 w 17"/>
                  <a:gd name="T61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" h="16">
                    <a:moveTo>
                      <a:pt x="11" y="13"/>
                    </a:moveTo>
                    <a:cubicBezTo>
                      <a:pt x="9" y="14"/>
                      <a:pt x="7" y="13"/>
                      <a:pt x="6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1" y="11"/>
                      <a:pt x="11" y="11"/>
                      <a:pt x="11" y="10"/>
                    </a:cubicBezTo>
                    <a:cubicBezTo>
                      <a:pt x="11" y="9"/>
                      <a:pt x="11" y="9"/>
                      <a:pt x="10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5" y="8"/>
                    </a:cubicBezTo>
                    <a:cubicBezTo>
                      <a:pt x="5" y="8"/>
                      <a:pt x="6" y="8"/>
                      <a:pt x="6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1" y="7"/>
                      <a:pt x="11" y="6"/>
                    </a:cubicBezTo>
                    <a:cubicBezTo>
                      <a:pt x="11" y="6"/>
                      <a:pt x="10" y="5"/>
                      <a:pt x="10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4"/>
                      <a:pt x="9" y="3"/>
                      <a:pt x="10" y="3"/>
                    </a:cubicBezTo>
                    <a:cubicBezTo>
                      <a:pt x="12" y="3"/>
                      <a:pt x="13" y="3"/>
                      <a:pt x="14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2"/>
                      <a:pt x="13" y="0"/>
                      <a:pt x="10" y="0"/>
                    </a:cubicBezTo>
                    <a:cubicBezTo>
                      <a:pt x="7" y="0"/>
                      <a:pt x="5" y="2"/>
                      <a:pt x="3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0" y="11"/>
                      <a:pt x="0" y="11"/>
                      <a:pt x="1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5" y="14"/>
                      <a:pt x="8" y="16"/>
                      <a:pt x="11" y="16"/>
                    </a:cubicBezTo>
                    <a:cubicBezTo>
                      <a:pt x="14" y="16"/>
                      <a:pt x="16" y="14"/>
                      <a:pt x="17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3" y="13"/>
                      <a:pt x="12" y="13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42" name="任意多边形: 形状 153"/>
              <p:cNvSpPr/>
              <p:nvPr/>
            </p:nvSpPr>
            <p:spPr bwMode="auto">
              <a:xfrm>
                <a:off x="4859" y="1931"/>
                <a:ext cx="70" cy="71"/>
              </a:xfrm>
              <a:custGeom>
                <a:avLst/>
                <a:gdLst>
                  <a:gd name="T0" fmla="*/ 18 w 36"/>
                  <a:gd name="T1" fmla="*/ 0 h 36"/>
                  <a:gd name="T2" fmla="*/ 0 w 36"/>
                  <a:gd name="T3" fmla="*/ 18 h 36"/>
                  <a:gd name="T4" fmla="*/ 19 w 36"/>
                  <a:gd name="T5" fmla="*/ 35 h 36"/>
                  <a:gd name="T6" fmla="*/ 36 w 36"/>
                  <a:gd name="T7" fmla="*/ 17 h 36"/>
                  <a:gd name="T8" fmla="*/ 18 w 36"/>
                  <a:gd name="T9" fmla="*/ 0 h 36"/>
                  <a:gd name="T10" fmla="*/ 19 w 36"/>
                  <a:gd name="T11" fmla="*/ 32 h 36"/>
                  <a:gd name="T12" fmla="*/ 4 w 36"/>
                  <a:gd name="T13" fmla="*/ 18 h 36"/>
                  <a:gd name="T14" fmla="*/ 18 w 36"/>
                  <a:gd name="T15" fmla="*/ 3 h 36"/>
                  <a:gd name="T16" fmla="*/ 33 w 36"/>
                  <a:gd name="T17" fmla="*/ 17 h 36"/>
                  <a:gd name="T18" fmla="*/ 19 w 36"/>
                  <a:gd name="T19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1" y="28"/>
                      <a:pt x="9" y="36"/>
                      <a:pt x="19" y="35"/>
                    </a:cubicBezTo>
                    <a:cubicBezTo>
                      <a:pt x="28" y="35"/>
                      <a:pt x="36" y="27"/>
                      <a:pt x="36" y="17"/>
                    </a:cubicBezTo>
                    <a:cubicBezTo>
                      <a:pt x="36" y="7"/>
                      <a:pt x="28" y="0"/>
                      <a:pt x="18" y="0"/>
                    </a:cubicBezTo>
                    <a:close/>
                    <a:moveTo>
                      <a:pt x="19" y="32"/>
                    </a:moveTo>
                    <a:cubicBezTo>
                      <a:pt x="11" y="32"/>
                      <a:pt x="4" y="26"/>
                      <a:pt x="4" y="18"/>
                    </a:cubicBezTo>
                    <a:cubicBezTo>
                      <a:pt x="4" y="10"/>
                      <a:pt x="10" y="3"/>
                      <a:pt x="18" y="3"/>
                    </a:cubicBezTo>
                    <a:cubicBezTo>
                      <a:pt x="26" y="3"/>
                      <a:pt x="32" y="9"/>
                      <a:pt x="33" y="17"/>
                    </a:cubicBezTo>
                    <a:cubicBezTo>
                      <a:pt x="33" y="25"/>
                      <a:pt x="26" y="32"/>
                      <a:pt x="19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43" name="任意多边形: 形状 154"/>
              <p:cNvSpPr/>
              <p:nvPr/>
            </p:nvSpPr>
            <p:spPr bwMode="auto">
              <a:xfrm>
                <a:off x="4876" y="1949"/>
                <a:ext cx="37" cy="33"/>
              </a:xfrm>
              <a:custGeom>
                <a:avLst/>
                <a:gdLst>
                  <a:gd name="T0" fmla="*/ 12 w 19"/>
                  <a:gd name="T1" fmla="*/ 14 h 17"/>
                  <a:gd name="T2" fmla="*/ 7 w 19"/>
                  <a:gd name="T3" fmla="*/ 12 h 17"/>
                  <a:gd name="T4" fmla="*/ 11 w 19"/>
                  <a:gd name="T5" fmla="*/ 12 h 17"/>
                  <a:gd name="T6" fmla="*/ 12 w 19"/>
                  <a:gd name="T7" fmla="*/ 10 h 17"/>
                  <a:gd name="T8" fmla="*/ 11 w 19"/>
                  <a:gd name="T9" fmla="*/ 9 h 17"/>
                  <a:gd name="T10" fmla="*/ 6 w 19"/>
                  <a:gd name="T11" fmla="*/ 9 h 17"/>
                  <a:gd name="T12" fmla="*/ 6 w 19"/>
                  <a:gd name="T13" fmla="*/ 9 h 17"/>
                  <a:gd name="T14" fmla="*/ 6 w 19"/>
                  <a:gd name="T15" fmla="*/ 8 h 17"/>
                  <a:gd name="T16" fmla="*/ 11 w 19"/>
                  <a:gd name="T17" fmla="*/ 8 h 17"/>
                  <a:gd name="T18" fmla="*/ 12 w 19"/>
                  <a:gd name="T19" fmla="*/ 6 h 17"/>
                  <a:gd name="T20" fmla="*/ 11 w 19"/>
                  <a:gd name="T21" fmla="*/ 5 h 17"/>
                  <a:gd name="T22" fmla="*/ 7 w 19"/>
                  <a:gd name="T23" fmla="*/ 5 h 17"/>
                  <a:gd name="T24" fmla="*/ 11 w 19"/>
                  <a:gd name="T25" fmla="*/ 3 h 17"/>
                  <a:gd name="T26" fmla="*/ 15 w 19"/>
                  <a:gd name="T27" fmla="*/ 4 h 17"/>
                  <a:gd name="T28" fmla="*/ 19 w 19"/>
                  <a:gd name="T29" fmla="*/ 4 h 17"/>
                  <a:gd name="T30" fmla="*/ 11 w 19"/>
                  <a:gd name="T31" fmla="*/ 0 h 17"/>
                  <a:gd name="T32" fmla="*/ 4 w 19"/>
                  <a:gd name="T33" fmla="*/ 6 h 17"/>
                  <a:gd name="T34" fmla="*/ 1 w 19"/>
                  <a:gd name="T35" fmla="*/ 6 h 17"/>
                  <a:gd name="T36" fmla="*/ 0 w 19"/>
                  <a:gd name="T37" fmla="*/ 7 h 17"/>
                  <a:gd name="T38" fmla="*/ 1 w 19"/>
                  <a:gd name="T39" fmla="*/ 8 h 17"/>
                  <a:gd name="T40" fmla="*/ 3 w 19"/>
                  <a:gd name="T41" fmla="*/ 8 h 17"/>
                  <a:gd name="T42" fmla="*/ 3 w 19"/>
                  <a:gd name="T43" fmla="*/ 9 h 17"/>
                  <a:gd name="T44" fmla="*/ 3 w 19"/>
                  <a:gd name="T45" fmla="*/ 9 h 17"/>
                  <a:gd name="T46" fmla="*/ 1 w 19"/>
                  <a:gd name="T47" fmla="*/ 10 h 17"/>
                  <a:gd name="T48" fmla="*/ 0 w 19"/>
                  <a:gd name="T49" fmla="*/ 11 h 17"/>
                  <a:gd name="T50" fmla="*/ 1 w 19"/>
                  <a:gd name="T51" fmla="*/ 12 h 17"/>
                  <a:gd name="T52" fmla="*/ 4 w 19"/>
                  <a:gd name="T53" fmla="*/ 12 h 17"/>
                  <a:gd name="T54" fmla="*/ 12 w 19"/>
                  <a:gd name="T55" fmla="*/ 17 h 17"/>
                  <a:gd name="T56" fmla="*/ 19 w 19"/>
                  <a:gd name="T57" fmla="*/ 13 h 17"/>
                  <a:gd name="T58" fmla="*/ 15 w 19"/>
                  <a:gd name="T59" fmla="*/ 13 h 17"/>
                  <a:gd name="T60" fmla="*/ 12 w 19"/>
                  <a:gd name="T61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9" h="17">
                    <a:moveTo>
                      <a:pt x="12" y="14"/>
                    </a:moveTo>
                    <a:cubicBezTo>
                      <a:pt x="10" y="14"/>
                      <a:pt x="8" y="13"/>
                      <a:pt x="7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2"/>
                      <a:pt x="12" y="11"/>
                      <a:pt x="12" y="10"/>
                    </a:cubicBezTo>
                    <a:cubicBezTo>
                      <a:pt x="12" y="10"/>
                      <a:pt x="12" y="9"/>
                      <a:pt x="11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2" y="7"/>
                      <a:pt x="12" y="6"/>
                    </a:cubicBezTo>
                    <a:cubicBezTo>
                      <a:pt x="12" y="6"/>
                      <a:pt x="11" y="5"/>
                      <a:pt x="11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10" y="3"/>
                      <a:pt x="11" y="3"/>
                    </a:cubicBezTo>
                    <a:cubicBezTo>
                      <a:pt x="13" y="3"/>
                      <a:pt x="14" y="3"/>
                      <a:pt x="15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7" y="1"/>
                      <a:pt x="14" y="0"/>
                      <a:pt x="11" y="0"/>
                    </a:cubicBezTo>
                    <a:cubicBezTo>
                      <a:pt x="8" y="0"/>
                      <a:pt x="5" y="2"/>
                      <a:pt x="4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5"/>
                      <a:pt x="8" y="17"/>
                      <a:pt x="12" y="17"/>
                    </a:cubicBezTo>
                    <a:cubicBezTo>
                      <a:pt x="15" y="17"/>
                      <a:pt x="17" y="15"/>
                      <a:pt x="19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4" y="14"/>
                      <a:pt x="13" y="14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44" name="任意多边形: 形状 155"/>
              <p:cNvSpPr/>
              <p:nvPr/>
            </p:nvSpPr>
            <p:spPr bwMode="auto">
              <a:xfrm>
                <a:off x="4696" y="922"/>
                <a:ext cx="88" cy="153"/>
              </a:xfrm>
              <a:custGeom>
                <a:avLst/>
                <a:gdLst>
                  <a:gd name="T0" fmla="*/ 22 w 45"/>
                  <a:gd name="T1" fmla="*/ 0 h 78"/>
                  <a:gd name="T2" fmla="*/ 1 w 45"/>
                  <a:gd name="T3" fmla="*/ 56 h 78"/>
                  <a:gd name="T4" fmla="*/ 23 w 45"/>
                  <a:gd name="T5" fmla="*/ 78 h 78"/>
                  <a:gd name="T6" fmla="*/ 45 w 45"/>
                  <a:gd name="T7" fmla="*/ 55 h 78"/>
                  <a:gd name="T8" fmla="*/ 22 w 45"/>
                  <a:gd name="T9" fmla="*/ 0 h 78"/>
                  <a:gd name="T10" fmla="*/ 23 w 45"/>
                  <a:gd name="T11" fmla="*/ 69 h 78"/>
                  <a:gd name="T12" fmla="*/ 36 w 45"/>
                  <a:gd name="T13" fmla="*/ 51 h 78"/>
                  <a:gd name="T14" fmla="*/ 23 w 45"/>
                  <a:gd name="T15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78">
                    <a:moveTo>
                      <a:pt x="22" y="0"/>
                    </a:moveTo>
                    <a:cubicBezTo>
                      <a:pt x="22" y="0"/>
                      <a:pt x="0" y="33"/>
                      <a:pt x="1" y="56"/>
                    </a:cubicBezTo>
                    <a:cubicBezTo>
                      <a:pt x="1" y="69"/>
                      <a:pt x="11" y="78"/>
                      <a:pt x="23" y="78"/>
                    </a:cubicBezTo>
                    <a:cubicBezTo>
                      <a:pt x="36" y="78"/>
                      <a:pt x="45" y="68"/>
                      <a:pt x="45" y="55"/>
                    </a:cubicBezTo>
                    <a:cubicBezTo>
                      <a:pt x="45" y="32"/>
                      <a:pt x="22" y="0"/>
                      <a:pt x="22" y="0"/>
                    </a:cubicBezTo>
                    <a:close/>
                    <a:moveTo>
                      <a:pt x="23" y="69"/>
                    </a:moveTo>
                    <a:cubicBezTo>
                      <a:pt x="36" y="51"/>
                      <a:pt x="36" y="51"/>
                      <a:pt x="36" y="51"/>
                    </a:cubicBezTo>
                    <a:cubicBezTo>
                      <a:pt x="36" y="51"/>
                      <a:pt x="39" y="69"/>
                      <a:pt x="23" y="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45" name="任意多边形: 形状 156"/>
              <p:cNvSpPr/>
              <p:nvPr/>
            </p:nvSpPr>
            <p:spPr bwMode="auto">
              <a:xfrm>
                <a:off x="4540" y="537"/>
                <a:ext cx="39" cy="65"/>
              </a:xfrm>
              <a:custGeom>
                <a:avLst/>
                <a:gdLst>
                  <a:gd name="T0" fmla="*/ 13 w 20"/>
                  <a:gd name="T1" fmla="*/ 0 h 33"/>
                  <a:gd name="T2" fmla="*/ 1 w 20"/>
                  <a:gd name="T3" fmla="*/ 21 h 33"/>
                  <a:gd name="T4" fmla="*/ 8 w 20"/>
                  <a:gd name="T5" fmla="*/ 32 h 33"/>
                  <a:gd name="T6" fmla="*/ 19 w 20"/>
                  <a:gd name="T7" fmla="*/ 24 h 33"/>
                  <a:gd name="T8" fmla="*/ 13 w 20"/>
                  <a:gd name="T9" fmla="*/ 0 h 33"/>
                  <a:gd name="T10" fmla="*/ 9 w 20"/>
                  <a:gd name="T11" fmla="*/ 28 h 33"/>
                  <a:gd name="T12" fmla="*/ 16 w 20"/>
                  <a:gd name="T13" fmla="*/ 22 h 33"/>
                  <a:gd name="T14" fmla="*/ 9 w 20"/>
                  <a:gd name="T15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33">
                    <a:moveTo>
                      <a:pt x="13" y="0"/>
                    </a:moveTo>
                    <a:cubicBezTo>
                      <a:pt x="13" y="0"/>
                      <a:pt x="2" y="12"/>
                      <a:pt x="1" y="21"/>
                    </a:cubicBezTo>
                    <a:cubicBezTo>
                      <a:pt x="0" y="26"/>
                      <a:pt x="3" y="31"/>
                      <a:pt x="8" y="32"/>
                    </a:cubicBezTo>
                    <a:cubicBezTo>
                      <a:pt x="13" y="33"/>
                      <a:pt x="18" y="29"/>
                      <a:pt x="19" y="24"/>
                    </a:cubicBezTo>
                    <a:cubicBezTo>
                      <a:pt x="20" y="15"/>
                      <a:pt x="13" y="0"/>
                      <a:pt x="13" y="0"/>
                    </a:cubicBezTo>
                    <a:close/>
                    <a:moveTo>
                      <a:pt x="9" y="28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5" y="29"/>
                      <a:pt x="9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46" name="任意多边形: 形状 157"/>
              <p:cNvSpPr/>
              <p:nvPr/>
            </p:nvSpPr>
            <p:spPr bwMode="auto">
              <a:xfrm>
                <a:off x="4260" y="1151"/>
                <a:ext cx="57" cy="100"/>
              </a:xfrm>
              <a:custGeom>
                <a:avLst/>
                <a:gdLst>
                  <a:gd name="T0" fmla="*/ 14 w 29"/>
                  <a:gd name="T1" fmla="*/ 0 h 51"/>
                  <a:gd name="T2" fmla="*/ 0 w 29"/>
                  <a:gd name="T3" fmla="*/ 36 h 51"/>
                  <a:gd name="T4" fmla="*/ 15 w 29"/>
                  <a:gd name="T5" fmla="*/ 50 h 51"/>
                  <a:gd name="T6" fmla="*/ 29 w 29"/>
                  <a:gd name="T7" fmla="*/ 36 h 51"/>
                  <a:gd name="T8" fmla="*/ 14 w 29"/>
                  <a:gd name="T9" fmla="*/ 0 h 51"/>
                  <a:gd name="T10" fmla="*/ 14 w 29"/>
                  <a:gd name="T11" fmla="*/ 45 h 51"/>
                  <a:gd name="T12" fmla="*/ 23 w 29"/>
                  <a:gd name="T13" fmla="*/ 33 h 51"/>
                  <a:gd name="T14" fmla="*/ 14 w 29"/>
                  <a:gd name="T15" fmla="*/ 4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51">
                    <a:moveTo>
                      <a:pt x="14" y="0"/>
                    </a:moveTo>
                    <a:cubicBezTo>
                      <a:pt x="14" y="0"/>
                      <a:pt x="0" y="21"/>
                      <a:pt x="0" y="36"/>
                    </a:cubicBezTo>
                    <a:cubicBezTo>
                      <a:pt x="0" y="44"/>
                      <a:pt x="7" y="51"/>
                      <a:pt x="15" y="50"/>
                    </a:cubicBezTo>
                    <a:cubicBezTo>
                      <a:pt x="23" y="50"/>
                      <a:pt x="29" y="44"/>
                      <a:pt x="29" y="36"/>
                    </a:cubicBezTo>
                    <a:cubicBezTo>
                      <a:pt x="28" y="21"/>
                      <a:pt x="14" y="0"/>
                      <a:pt x="14" y="0"/>
                    </a:cubicBezTo>
                    <a:close/>
                    <a:moveTo>
                      <a:pt x="14" y="45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5" y="45"/>
                      <a:pt x="14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47" name="任意多边形: 形状 158"/>
              <p:cNvSpPr/>
              <p:nvPr/>
            </p:nvSpPr>
            <p:spPr bwMode="auto">
              <a:xfrm>
                <a:off x="4395" y="791"/>
                <a:ext cx="90" cy="184"/>
              </a:xfrm>
              <a:custGeom>
                <a:avLst/>
                <a:gdLst>
                  <a:gd name="T0" fmla="*/ 45 w 46"/>
                  <a:gd name="T1" fmla="*/ 11 h 94"/>
                  <a:gd name="T2" fmla="*/ 45 w 46"/>
                  <a:gd name="T3" fmla="*/ 10 h 94"/>
                  <a:gd name="T4" fmla="*/ 45 w 46"/>
                  <a:gd name="T5" fmla="*/ 10 h 94"/>
                  <a:gd name="T6" fmla="*/ 28 w 46"/>
                  <a:gd name="T7" fmla="*/ 1 h 94"/>
                  <a:gd name="T8" fmla="*/ 27 w 46"/>
                  <a:gd name="T9" fmla="*/ 1 h 94"/>
                  <a:gd name="T10" fmla="*/ 20 w 46"/>
                  <a:gd name="T11" fmla="*/ 1 h 94"/>
                  <a:gd name="T12" fmla="*/ 1 w 46"/>
                  <a:gd name="T13" fmla="*/ 13 h 94"/>
                  <a:gd name="T14" fmla="*/ 1 w 46"/>
                  <a:gd name="T15" fmla="*/ 41 h 94"/>
                  <a:gd name="T16" fmla="*/ 6 w 46"/>
                  <a:gd name="T17" fmla="*/ 46 h 94"/>
                  <a:gd name="T18" fmla="*/ 10 w 46"/>
                  <a:gd name="T19" fmla="*/ 41 h 94"/>
                  <a:gd name="T20" fmla="*/ 10 w 46"/>
                  <a:gd name="T21" fmla="*/ 19 h 94"/>
                  <a:gd name="T22" fmla="*/ 12 w 46"/>
                  <a:gd name="T23" fmla="*/ 19 h 94"/>
                  <a:gd name="T24" fmla="*/ 12 w 46"/>
                  <a:gd name="T25" fmla="*/ 32 h 94"/>
                  <a:gd name="T26" fmla="*/ 12 w 46"/>
                  <a:gd name="T27" fmla="*/ 44 h 94"/>
                  <a:gd name="T28" fmla="*/ 13 w 46"/>
                  <a:gd name="T29" fmla="*/ 89 h 94"/>
                  <a:gd name="T30" fmla="*/ 19 w 46"/>
                  <a:gd name="T31" fmla="*/ 94 h 94"/>
                  <a:gd name="T32" fmla="*/ 24 w 46"/>
                  <a:gd name="T33" fmla="*/ 88 h 94"/>
                  <a:gd name="T34" fmla="*/ 23 w 46"/>
                  <a:gd name="T35" fmla="*/ 48 h 94"/>
                  <a:gd name="T36" fmla="*/ 25 w 46"/>
                  <a:gd name="T37" fmla="*/ 48 h 94"/>
                  <a:gd name="T38" fmla="*/ 26 w 46"/>
                  <a:gd name="T39" fmla="*/ 88 h 94"/>
                  <a:gd name="T40" fmla="*/ 31 w 46"/>
                  <a:gd name="T41" fmla="*/ 93 h 94"/>
                  <a:gd name="T42" fmla="*/ 36 w 46"/>
                  <a:gd name="T43" fmla="*/ 88 h 94"/>
                  <a:gd name="T44" fmla="*/ 35 w 46"/>
                  <a:gd name="T45" fmla="*/ 43 h 94"/>
                  <a:gd name="T46" fmla="*/ 35 w 46"/>
                  <a:gd name="T47" fmla="*/ 32 h 94"/>
                  <a:gd name="T48" fmla="*/ 35 w 46"/>
                  <a:gd name="T49" fmla="*/ 18 h 94"/>
                  <a:gd name="T50" fmla="*/ 36 w 46"/>
                  <a:gd name="T51" fmla="*/ 18 h 94"/>
                  <a:gd name="T52" fmla="*/ 37 w 46"/>
                  <a:gd name="T53" fmla="*/ 40 h 94"/>
                  <a:gd name="T54" fmla="*/ 41 w 46"/>
                  <a:gd name="T55" fmla="*/ 45 h 94"/>
                  <a:gd name="T56" fmla="*/ 46 w 46"/>
                  <a:gd name="T57" fmla="*/ 40 h 94"/>
                  <a:gd name="T58" fmla="*/ 45 w 46"/>
                  <a:gd name="T59" fmla="*/ 11 h 94"/>
                  <a:gd name="T60" fmla="*/ 45 w 46"/>
                  <a:gd name="T61" fmla="*/ 1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94">
                    <a:moveTo>
                      <a:pt x="45" y="11"/>
                    </a:moveTo>
                    <a:cubicBezTo>
                      <a:pt x="45" y="11"/>
                      <a:pt x="45" y="11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4" y="3"/>
                      <a:pt x="33" y="1"/>
                      <a:pt x="28" y="1"/>
                    </a:cubicBezTo>
                    <a:cubicBezTo>
                      <a:pt x="28" y="1"/>
                      <a:pt x="27" y="1"/>
                      <a:pt x="27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0" y="0"/>
                      <a:pt x="1" y="13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44"/>
                      <a:pt x="4" y="46"/>
                      <a:pt x="6" y="46"/>
                    </a:cubicBezTo>
                    <a:cubicBezTo>
                      <a:pt x="9" y="46"/>
                      <a:pt x="11" y="44"/>
                      <a:pt x="10" y="41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3" y="89"/>
                      <a:pt x="13" y="89"/>
                      <a:pt x="13" y="89"/>
                    </a:cubicBezTo>
                    <a:cubicBezTo>
                      <a:pt x="13" y="91"/>
                      <a:pt x="16" y="94"/>
                      <a:pt x="19" y="94"/>
                    </a:cubicBezTo>
                    <a:cubicBezTo>
                      <a:pt x="22" y="94"/>
                      <a:pt x="24" y="91"/>
                      <a:pt x="24" y="88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6" y="88"/>
                      <a:pt x="26" y="88"/>
                      <a:pt x="26" y="88"/>
                    </a:cubicBezTo>
                    <a:cubicBezTo>
                      <a:pt x="26" y="91"/>
                      <a:pt x="28" y="94"/>
                      <a:pt x="31" y="93"/>
                    </a:cubicBezTo>
                    <a:cubicBezTo>
                      <a:pt x="34" y="93"/>
                      <a:pt x="36" y="91"/>
                      <a:pt x="36" y="88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7" y="43"/>
                      <a:pt x="39" y="45"/>
                      <a:pt x="41" y="45"/>
                    </a:cubicBezTo>
                    <a:cubicBezTo>
                      <a:pt x="44" y="45"/>
                      <a:pt x="46" y="42"/>
                      <a:pt x="46" y="40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48" name="任意多边形: 形状 159"/>
              <p:cNvSpPr/>
              <p:nvPr/>
            </p:nvSpPr>
            <p:spPr bwMode="auto">
              <a:xfrm>
                <a:off x="4421" y="750"/>
                <a:ext cx="39" cy="39"/>
              </a:xfrm>
              <a:custGeom>
                <a:avLst/>
                <a:gdLst>
                  <a:gd name="T0" fmla="*/ 10 w 20"/>
                  <a:gd name="T1" fmla="*/ 20 h 20"/>
                  <a:gd name="T2" fmla="*/ 20 w 20"/>
                  <a:gd name="T3" fmla="*/ 10 h 20"/>
                  <a:gd name="T4" fmla="*/ 9 w 20"/>
                  <a:gd name="T5" fmla="*/ 0 h 20"/>
                  <a:gd name="T6" fmla="*/ 0 w 20"/>
                  <a:gd name="T7" fmla="*/ 11 h 20"/>
                  <a:gd name="T8" fmla="*/ 10 w 20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5" y="20"/>
                      <a:pt x="20" y="16"/>
                      <a:pt x="20" y="10"/>
                    </a:cubicBezTo>
                    <a:cubicBezTo>
                      <a:pt x="19" y="5"/>
                      <a:pt x="15" y="0"/>
                      <a:pt x="9" y="0"/>
                    </a:cubicBezTo>
                    <a:cubicBezTo>
                      <a:pt x="4" y="1"/>
                      <a:pt x="0" y="5"/>
                      <a:pt x="0" y="11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49" name="任意多边形: 形状 160"/>
              <p:cNvSpPr/>
              <p:nvPr/>
            </p:nvSpPr>
            <p:spPr bwMode="auto">
              <a:xfrm>
                <a:off x="4155" y="2148"/>
                <a:ext cx="86" cy="180"/>
              </a:xfrm>
              <a:custGeom>
                <a:avLst/>
                <a:gdLst>
                  <a:gd name="T0" fmla="*/ 43 w 44"/>
                  <a:gd name="T1" fmla="*/ 10 h 92"/>
                  <a:gd name="T2" fmla="*/ 43 w 44"/>
                  <a:gd name="T3" fmla="*/ 10 h 92"/>
                  <a:gd name="T4" fmla="*/ 43 w 44"/>
                  <a:gd name="T5" fmla="*/ 10 h 92"/>
                  <a:gd name="T6" fmla="*/ 26 w 44"/>
                  <a:gd name="T7" fmla="*/ 1 h 92"/>
                  <a:gd name="T8" fmla="*/ 26 w 44"/>
                  <a:gd name="T9" fmla="*/ 1 h 92"/>
                  <a:gd name="T10" fmla="*/ 19 w 44"/>
                  <a:gd name="T11" fmla="*/ 1 h 92"/>
                  <a:gd name="T12" fmla="*/ 0 w 44"/>
                  <a:gd name="T13" fmla="*/ 12 h 92"/>
                  <a:gd name="T14" fmla="*/ 1 w 44"/>
                  <a:gd name="T15" fmla="*/ 40 h 92"/>
                  <a:gd name="T16" fmla="*/ 5 w 44"/>
                  <a:gd name="T17" fmla="*/ 45 h 92"/>
                  <a:gd name="T18" fmla="*/ 9 w 44"/>
                  <a:gd name="T19" fmla="*/ 40 h 92"/>
                  <a:gd name="T20" fmla="*/ 9 w 44"/>
                  <a:gd name="T21" fmla="*/ 18 h 92"/>
                  <a:gd name="T22" fmla="*/ 11 w 44"/>
                  <a:gd name="T23" fmla="*/ 18 h 92"/>
                  <a:gd name="T24" fmla="*/ 11 w 44"/>
                  <a:gd name="T25" fmla="*/ 31 h 92"/>
                  <a:gd name="T26" fmla="*/ 11 w 44"/>
                  <a:gd name="T27" fmla="*/ 43 h 92"/>
                  <a:gd name="T28" fmla="*/ 12 w 44"/>
                  <a:gd name="T29" fmla="*/ 87 h 92"/>
                  <a:gd name="T30" fmla="*/ 17 w 44"/>
                  <a:gd name="T31" fmla="*/ 92 h 92"/>
                  <a:gd name="T32" fmla="*/ 23 w 44"/>
                  <a:gd name="T33" fmla="*/ 86 h 92"/>
                  <a:gd name="T34" fmla="*/ 22 w 44"/>
                  <a:gd name="T35" fmla="*/ 47 h 92"/>
                  <a:gd name="T36" fmla="*/ 23 w 44"/>
                  <a:gd name="T37" fmla="*/ 47 h 92"/>
                  <a:gd name="T38" fmla="*/ 24 w 44"/>
                  <a:gd name="T39" fmla="*/ 86 h 92"/>
                  <a:gd name="T40" fmla="*/ 30 w 44"/>
                  <a:gd name="T41" fmla="*/ 92 h 92"/>
                  <a:gd name="T42" fmla="*/ 35 w 44"/>
                  <a:gd name="T43" fmla="*/ 86 h 92"/>
                  <a:gd name="T44" fmla="*/ 34 w 44"/>
                  <a:gd name="T45" fmla="*/ 42 h 92"/>
                  <a:gd name="T46" fmla="*/ 33 w 44"/>
                  <a:gd name="T47" fmla="*/ 31 h 92"/>
                  <a:gd name="T48" fmla="*/ 33 w 44"/>
                  <a:gd name="T49" fmla="*/ 18 h 92"/>
                  <a:gd name="T50" fmla="*/ 35 w 44"/>
                  <a:gd name="T51" fmla="*/ 18 h 92"/>
                  <a:gd name="T52" fmla="*/ 35 w 44"/>
                  <a:gd name="T53" fmla="*/ 39 h 92"/>
                  <a:gd name="T54" fmla="*/ 40 w 44"/>
                  <a:gd name="T55" fmla="*/ 44 h 92"/>
                  <a:gd name="T56" fmla="*/ 44 w 44"/>
                  <a:gd name="T57" fmla="*/ 39 h 92"/>
                  <a:gd name="T58" fmla="*/ 43 w 44"/>
                  <a:gd name="T59" fmla="*/ 11 h 92"/>
                  <a:gd name="T60" fmla="*/ 43 w 44"/>
                  <a:gd name="T61" fmla="*/ 1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92">
                    <a:moveTo>
                      <a:pt x="43" y="10"/>
                    </a:move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2" y="2"/>
                      <a:pt x="31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0" y="0"/>
                      <a:pt x="0" y="12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3"/>
                      <a:pt x="3" y="45"/>
                      <a:pt x="5" y="45"/>
                    </a:cubicBezTo>
                    <a:cubicBezTo>
                      <a:pt x="8" y="45"/>
                      <a:pt x="10" y="43"/>
                      <a:pt x="9" y="40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2" y="90"/>
                      <a:pt x="15" y="92"/>
                      <a:pt x="17" y="92"/>
                    </a:cubicBezTo>
                    <a:cubicBezTo>
                      <a:pt x="20" y="92"/>
                      <a:pt x="23" y="89"/>
                      <a:pt x="23" y="86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4" y="89"/>
                      <a:pt x="27" y="92"/>
                      <a:pt x="30" y="92"/>
                    </a:cubicBezTo>
                    <a:cubicBezTo>
                      <a:pt x="32" y="91"/>
                      <a:pt x="35" y="89"/>
                      <a:pt x="35" y="86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5" y="42"/>
                      <a:pt x="37" y="44"/>
                      <a:pt x="40" y="44"/>
                    </a:cubicBezTo>
                    <a:cubicBezTo>
                      <a:pt x="42" y="43"/>
                      <a:pt x="44" y="41"/>
                      <a:pt x="44" y="39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50" name="任意多边形: 形状 161"/>
              <p:cNvSpPr/>
              <p:nvPr/>
            </p:nvSpPr>
            <p:spPr bwMode="auto">
              <a:xfrm>
                <a:off x="4176" y="2109"/>
                <a:ext cx="39" cy="37"/>
              </a:xfrm>
              <a:custGeom>
                <a:avLst/>
                <a:gdLst>
                  <a:gd name="T0" fmla="*/ 11 w 20"/>
                  <a:gd name="T1" fmla="*/ 19 h 19"/>
                  <a:gd name="T2" fmla="*/ 20 w 20"/>
                  <a:gd name="T3" fmla="*/ 9 h 19"/>
                  <a:gd name="T4" fmla="*/ 10 w 20"/>
                  <a:gd name="T5" fmla="*/ 0 h 19"/>
                  <a:gd name="T6" fmla="*/ 1 w 20"/>
                  <a:gd name="T7" fmla="*/ 10 h 19"/>
                  <a:gd name="T8" fmla="*/ 11 w 20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11" y="19"/>
                    </a:moveTo>
                    <a:cubicBezTo>
                      <a:pt x="16" y="19"/>
                      <a:pt x="20" y="15"/>
                      <a:pt x="20" y="9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5" y="0"/>
                      <a:pt x="0" y="4"/>
                      <a:pt x="1" y="10"/>
                    </a:cubicBezTo>
                    <a:cubicBezTo>
                      <a:pt x="1" y="15"/>
                      <a:pt x="5" y="19"/>
                      <a:pt x="11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51" name="任意多边形: 形状 162"/>
              <p:cNvSpPr/>
              <p:nvPr/>
            </p:nvSpPr>
            <p:spPr bwMode="auto">
              <a:xfrm>
                <a:off x="3945" y="2520"/>
                <a:ext cx="102" cy="207"/>
              </a:xfrm>
              <a:custGeom>
                <a:avLst/>
                <a:gdLst>
                  <a:gd name="T0" fmla="*/ 51 w 52"/>
                  <a:gd name="T1" fmla="*/ 16 h 106"/>
                  <a:gd name="T2" fmla="*/ 51 w 52"/>
                  <a:gd name="T3" fmla="*/ 16 h 106"/>
                  <a:gd name="T4" fmla="*/ 51 w 52"/>
                  <a:gd name="T5" fmla="*/ 16 h 106"/>
                  <a:gd name="T6" fmla="*/ 33 w 52"/>
                  <a:gd name="T7" fmla="*/ 4 h 106"/>
                  <a:gd name="T8" fmla="*/ 32 w 52"/>
                  <a:gd name="T9" fmla="*/ 3 h 106"/>
                  <a:gd name="T10" fmla="*/ 25 w 52"/>
                  <a:gd name="T11" fmla="*/ 3 h 106"/>
                  <a:gd name="T12" fmla="*/ 2 w 52"/>
                  <a:gd name="T13" fmla="*/ 14 h 106"/>
                  <a:gd name="T14" fmla="*/ 1 w 52"/>
                  <a:gd name="T15" fmla="*/ 46 h 106"/>
                  <a:gd name="T16" fmla="*/ 5 w 52"/>
                  <a:gd name="T17" fmla="*/ 51 h 106"/>
                  <a:gd name="T18" fmla="*/ 11 w 52"/>
                  <a:gd name="T19" fmla="*/ 46 h 106"/>
                  <a:gd name="T20" fmla="*/ 12 w 52"/>
                  <a:gd name="T21" fmla="*/ 22 h 106"/>
                  <a:gd name="T22" fmla="*/ 14 w 52"/>
                  <a:gd name="T23" fmla="*/ 22 h 106"/>
                  <a:gd name="T24" fmla="*/ 13 w 52"/>
                  <a:gd name="T25" fmla="*/ 37 h 106"/>
                  <a:gd name="T26" fmla="*/ 12 w 52"/>
                  <a:gd name="T27" fmla="*/ 50 h 106"/>
                  <a:gd name="T28" fmla="*/ 10 w 52"/>
                  <a:gd name="T29" fmla="*/ 99 h 106"/>
                  <a:gd name="T30" fmla="*/ 15 w 52"/>
                  <a:gd name="T31" fmla="*/ 105 h 106"/>
                  <a:gd name="T32" fmla="*/ 21 w 52"/>
                  <a:gd name="T33" fmla="*/ 100 h 106"/>
                  <a:gd name="T34" fmla="*/ 24 w 52"/>
                  <a:gd name="T35" fmla="*/ 55 h 106"/>
                  <a:gd name="T36" fmla="*/ 26 w 52"/>
                  <a:gd name="T37" fmla="*/ 55 h 106"/>
                  <a:gd name="T38" fmla="*/ 23 w 52"/>
                  <a:gd name="T39" fmla="*/ 100 h 106"/>
                  <a:gd name="T40" fmla="*/ 29 w 52"/>
                  <a:gd name="T41" fmla="*/ 106 h 106"/>
                  <a:gd name="T42" fmla="*/ 35 w 52"/>
                  <a:gd name="T43" fmla="*/ 100 h 106"/>
                  <a:gd name="T44" fmla="*/ 38 w 52"/>
                  <a:gd name="T45" fmla="*/ 51 h 106"/>
                  <a:gd name="T46" fmla="*/ 39 w 52"/>
                  <a:gd name="T47" fmla="*/ 38 h 106"/>
                  <a:gd name="T48" fmla="*/ 39 w 52"/>
                  <a:gd name="T49" fmla="*/ 23 h 106"/>
                  <a:gd name="T50" fmla="*/ 41 w 52"/>
                  <a:gd name="T51" fmla="*/ 23 h 106"/>
                  <a:gd name="T52" fmla="*/ 40 w 52"/>
                  <a:gd name="T53" fmla="*/ 48 h 106"/>
                  <a:gd name="T54" fmla="*/ 44 w 52"/>
                  <a:gd name="T55" fmla="*/ 53 h 106"/>
                  <a:gd name="T56" fmla="*/ 50 w 52"/>
                  <a:gd name="T57" fmla="*/ 48 h 106"/>
                  <a:gd name="T58" fmla="*/ 52 w 52"/>
                  <a:gd name="T59" fmla="*/ 17 h 106"/>
                  <a:gd name="T60" fmla="*/ 51 w 52"/>
                  <a:gd name="T61" fmla="*/ 1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2" h="106">
                    <a:moveTo>
                      <a:pt x="51" y="16"/>
                    </a:move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7"/>
                      <a:pt x="39" y="4"/>
                      <a:pt x="33" y="4"/>
                    </a:cubicBezTo>
                    <a:cubicBezTo>
                      <a:pt x="33" y="4"/>
                      <a:pt x="33" y="3"/>
                      <a:pt x="32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3" y="0"/>
                      <a:pt x="2" y="14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0" y="49"/>
                      <a:pt x="3" y="51"/>
                      <a:pt x="5" y="51"/>
                    </a:cubicBezTo>
                    <a:cubicBezTo>
                      <a:pt x="8" y="51"/>
                      <a:pt x="11" y="49"/>
                      <a:pt x="11" y="46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0" y="99"/>
                      <a:pt x="10" y="99"/>
                      <a:pt x="10" y="99"/>
                    </a:cubicBezTo>
                    <a:cubicBezTo>
                      <a:pt x="9" y="102"/>
                      <a:pt x="12" y="105"/>
                      <a:pt x="15" y="105"/>
                    </a:cubicBezTo>
                    <a:cubicBezTo>
                      <a:pt x="18" y="105"/>
                      <a:pt x="21" y="103"/>
                      <a:pt x="21" y="100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103"/>
                      <a:pt x="26" y="106"/>
                      <a:pt x="29" y="106"/>
                    </a:cubicBezTo>
                    <a:cubicBezTo>
                      <a:pt x="32" y="106"/>
                      <a:pt x="35" y="104"/>
                      <a:pt x="35" y="100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9" y="50"/>
                      <a:pt x="42" y="53"/>
                      <a:pt x="44" y="53"/>
                    </a:cubicBezTo>
                    <a:cubicBezTo>
                      <a:pt x="47" y="53"/>
                      <a:pt x="50" y="51"/>
                      <a:pt x="50" y="48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16"/>
                      <a:pt x="52" y="16"/>
                      <a:pt x="51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52" name="任意多边形: 形状 163"/>
              <p:cNvSpPr/>
              <p:nvPr/>
            </p:nvSpPr>
            <p:spPr bwMode="auto">
              <a:xfrm>
                <a:off x="3979" y="2479"/>
                <a:ext cx="45" cy="45"/>
              </a:xfrm>
              <a:custGeom>
                <a:avLst/>
                <a:gdLst>
                  <a:gd name="T0" fmla="*/ 11 w 23"/>
                  <a:gd name="T1" fmla="*/ 23 h 23"/>
                  <a:gd name="T2" fmla="*/ 23 w 23"/>
                  <a:gd name="T3" fmla="*/ 12 h 23"/>
                  <a:gd name="T4" fmla="*/ 12 w 23"/>
                  <a:gd name="T5" fmla="*/ 1 h 23"/>
                  <a:gd name="T6" fmla="*/ 1 w 23"/>
                  <a:gd name="T7" fmla="*/ 11 h 23"/>
                  <a:gd name="T8" fmla="*/ 11 w 23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1" y="23"/>
                    </a:moveTo>
                    <a:cubicBezTo>
                      <a:pt x="17" y="23"/>
                      <a:pt x="22" y="18"/>
                      <a:pt x="23" y="12"/>
                    </a:cubicBezTo>
                    <a:cubicBezTo>
                      <a:pt x="23" y="6"/>
                      <a:pt x="18" y="1"/>
                      <a:pt x="12" y="1"/>
                    </a:cubicBezTo>
                    <a:cubicBezTo>
                      <a:pt x="6" y="0"/>
                      <a:pt x="1" y="5"/>
                      <a:pt x="1" y="11"/>
                    </a:cubicBezTo>
                    <a:cubicBezTo>
                      <a:pt x="0" y="17"/>
                      <a:pt x="5" y="22"/>
                      <a:pt x="11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53" name="任意多边形: 形状 164"/>
              <p:cNvSpPr/>
              <p:nvPr/>
            </p:nvSpPr>
            <p:spPr bwMode="auto">
              <a:xfrm>
                <a:off x="4499" y="623"/>
                <a:ext cx="57" cy="57"/>
              </a:xfrm>
              <a:custGeom>
                <a:avLst/>
                <a:gdLst>
                  <a:gd name="T0" fmla="*/ 22 w 29"/>
                  <a:gd name="T1" fmla="*/ 29 h 29"/>
                  <a:gd name="T2" fmla="*/ 22 w 29"/>
                  <a:gd name="T3" fmla="*/ 21 h 29"/>
                  <a:gd name="T4" fmla="*/ 22 w 29"/>
                  <a:gd name="T5" fmla="*/ 12 h 29"/>
                  <a:gd name="T6" fmla="*/ 23 w 29"/>
                  <a:gd name="T7" fmla="*/ 12 h 29"/>
                  <a:gd name="T8" fmla="*/ 23 w 29"/>
                  <a:gd name="T9" fmla="*/ 25 h 29"/>
                  <a:gd name="T10" fmla="*/ 26 w 29"/>
                  <a:gd name="T11" fmla="*/ 28 h 29"/>
                  <a:gd name="T12" fmla="*/ 29 w 29"/>
                  <a:gd name="T13" fmla="*/ 25 h 29"/>
                  <a:gd name="T14" fmla="*/ 29 w 29"/>
                  <a:gd name="T15" fmla="*/ 7 h 29"/>
                  <a:gd name="T16" fmla="*/ 29 w 29"/>
                  <a:gd name="T17" fmla="*/ 7 h 29"/>
                  <a:gd name="T18" fmla="*/ 29 w 29"/>
                  <a:gd name="T19" fmla="*/ 7 h 29"/>
                  <a:gd name="T20" fmla="*/ 29 w 29"/>
                  <a:gd name="T21" fmla="*/ 7 h 29"/>
                  <a:gd name="T22" fmla="*/ 18 w 29"/>
                  <a:gd name="T23" fmla="*/ 1 h 29"/>
                  <a:gd name="T24" fmla="*/ 17 w 29"/>
                  <a:gd name="T25" fmla="*/ 1 h 29"/>
                  <a:gd name="T26" fmla="*/ 12 w 29"/>
                  <a:gd name="T27" fmla="*/ 1 h 29"/>
                  <a:gd name="T28" fmla="*/ 0 w 29"/>
                  <a:gd name="T29" fmla="*/ 8 h 29"/>
                  <a:gd name="T30" fmla="*/ 0 w 29"/>
                  <a:gd name="T31" fmla="*/ 26 h 29"/>
                  <a:gd name="T32" fmla="*/ 3 w 29"/>
                  <a:gd name="T33" fmla="*/ 29 h 29"/>
                  <a:gd name="T34" fmla="*/ 6 w 29"/>
                  <a:gd name="T35" fmla="*/ 26 h 29"/>
                  <a:gd name="T36" fmla="*/ 6 w 29"/>
                  <a:gd name="T37" fmla="*/ 12 h 29"/>
                  <a:gd name="T38" fmla="*/ 7 w 29"/>
                  <a:gd name="T39" fmla="*/ 12 h 29"/>
                  <a:gd name="T40" fmla="*/ 7 w 29"/>
                  <a:gd name="T41" fmla="*/ 21 h 29"/>
                  <a:gd name="T42" fmla="*/ 7 w 29"/>
                  <a:gd name="T43" fmla="*/ 29 h 29"/>
                  <a:gd name="T44" fmla="*/ 22 w 29"/>
                  <a:gd name="T4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" h="29">
                    <a:moveTo>
                      <a:pt x="22" y="29"/>
                    </a:move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7"/>
                      <a:pt x="25" y="28"/>
                      <a:pt x="26" y="28"/>
                    </a:cubicBezTo>
                    <a:cubicBezTo>
                      <a:pt x="28" y="28"/>
                      <a:pt x="29" y="27"/>
                      <a:pt x="29" y="25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8" y="2"/>
                      <a:pt x="21" y="1"/>
                      <a:pt x="18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0" y="0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8"/>
                      <a:pt x="2" y="29"/>
                      <a:pt x="3" y="29"/>
                    </a:cubicBezTo>
                    <a:cubicBezTo>
                      <a:pt x="5" y="29"/>
                      <a:pt x="6" y="28"/>
                      <a:pt x="6" y="26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9"/>
                      <a:pt x="7" y="29"/>
                      <a:pt x="7" y="29"/>
                    </a:cubicBezTo>
                    <a:lnTo>
                      <a:pt x="22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54" name="任意多边形: 形状 165"/>
              <p:cNvSpPr/>
              <p:nvPr/>
            </p:nvSpPr>
            <p:spPr bwMode="auto">
              <a:xfrm>
                <a:off x="4513" y="596"/>
                <a:ext cx="27" cy="27"/>
              </a:xfrm>
              <a:custGeom>
                <a:avLst/>
                <a:gdLst>
                  <a:gd name="T0" fmla="*/ 7 w 14"/>
                  <a:gd name="T1" fmla="*/ 14 h 14"/>
                  <a:gd name="T2" fmla="*/ 14 w 14"/>
                  <a:gd name="T3" fmla="*/ 7 h 14"/>
                  <a:gd name="T4" fmla="*/ 7 w 14"/>
                  <a:gd name="T5" fmla="*/ 0 h 14"/>
                  <a:gd name="T6" fmla="*/ 1 w 14"/>
                  <a:gd name="T7" fmla="*/ 7 h 14"/>
                  <a:gd name="T8" fmla="*/ 7 w 14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1"/>
                      <a:pt x="0" y="4"/>
                      <a:pt x="1" y="7"/>
                    </a:cubicBezTo>
                    <a:cubicBezTo>
                      <a:pt x="1" y="11"/>
                      <a:pt x="4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55" name="任意多边形: 形状 166"/>
              <p:cNvSpPr/>
              <p:nvPr/>
            </p:nvSpPr>
            <p:spPr bwMode="auto">
              <a:xfrm>
                <a:off x="4548" y="1032"/>
                <a:ext cx="103" cy="187"/>
              </a:xfrm>
              <a:custGeom>
                <a:avLst/>
                <a:gdLst>
                  <a:gd name="T0" fmla="*/ 35 w 53"/>
                  <a:gd name="T1" fmla="*/ 8 h 96"/>
                  <a:gd name="T2" fmla="*/ 28 w 53"/>
                  <a:gd name="T3" fmla="*/ 0 h 96"/>
                  <a:gd name="T4" fmla="*/ 20 w 53"/>
                  <a:gd name="T5" fmla="*/ 7 h 96"/>
                  <a:gd name="T6" fmla="*/ 27 w 53"/>
                  <a:gd name="T7" fmla="*/ 15 h 96"/>
                  <a:gd name="T8" fmla="*/ 35 w 53"/>
                  <a:gd name="T9" fmla="*/ 8 h 96"/>
                  <a:gd name="T10" fmla="*/ 11 w 53"/>
                  <a:gd name="T11" fmla="*/ 28 h 96"/>
                  <a:gd name="T12" fmla="*/ 13 w 53"/>
                  <a:gd name="T13" fmla="*/ 27 h 96"/>
                  <a:gd name="T14" fmla="*/ 10 w 53"/>
                  <a:gd name="T15" fmla="*/ 43 h 96"/>
                  <a:gd name="T16" fmla="*/ 11 w 53"/>
                  <a:gd name="T17" fmla="*/ 48 h 96"/>
                  <a:gd name="T18" fmla="*/ 1 w 53"/>
                  <a:gd name="T19" fmla="*/ 89 h 96"/>
                  <a:gd name="T20" fmla="*/ 5 w 53"/>
                  <a:gd name="T21" fmla="*/ 95 h 96"/>
                  <a:gd name="T22" fmla="*/ 11 w 53"/>
                  <a:gd name="T23" fmla="*/ 91 h 96"/>
                  <a:gd name="T24" fmla="*/ 19 w 53"/>
                  <a:gd name="T25" fmla="*/ 60 h 96"/>
                  <a:gd name="T26" fmla="*/ 26 w 53"/>
                  <a:gd name="T27" fmla="*/ 71 h 96"/>
                  <a:gd name="T28" fmla="*/ 29 w 53"/>
                  <a:gd name="T29" fmla="*/ 91 h 96"/>
                  <a:gd name="T30" fmla="*/ 34 w 53"/>
                  <a:gd name="T31" fmla="*/ 96 h 96"/>
                  <a:gd name="T32" fmla="*/ 39 w 53"/>
                  <a:gd name="T33" fmla="*/ 91 h 96"/>
                  <a:gd name="T34" fmla="*/ 35 w 53"/>
                  <a:gd name="T35" fmla="*/ 70 h 96"/>
                  <a:gd name="T36" fmla="*/ 35 w 53"/>
                  <a:gd name="T37" fmla="*/ 67 h 96"/>
                  <a:gd name="T38" fmla="*/ 35 w 53"/>
                  <a:gd name="T39" fmla="*/ 67 h 96"/>
                  <a:gd name="T40" fmla="*/ 35 w 53"/>
                  <a:gd name="T41" fmla="*/ 67 h 96"/>
                  <a:gd name="T42" fmla="*/ 27 w 53"/>
                  <a:gd name="T43" fmla="*/ 50 h 96"/>
                  <a:gd name="T44" fmla="*/ 29 w 53"/>
                  <a:gd name="T45" fmla="*/ 47 h 96"/>
                  <a:gd name="T46" fmla="*/ 31 w 53"/>
                  <a:gd name="T47" fmla="*/ 35 h 96"/>
                  <a:gd name="T48" fmla="*/ 32 w 53"/>
                  <a:gd name="T49" fmla="*/ 37 h 96"/>
                  <a:gd name="T50" fmla="*/ 34 w 53"/>
                  <a:gd name="T51" fmla="*/ 39 h 96"/>
                  <a:gd name="T52" fmla="*/ 34 w 53"/>
                  <a:gd name="T53" fmla="*/ 39 h 96"/>
                  <a:gd name="T54" fmla="*/ 46 w 53"/>
                  <a:gd name="T55" fmla="*/ 50 h 96"/>
                  <a:gd name="T56" fmla="*/ 51 w 53"/>
                  <a:gd name="T57" fmla="*/ 49 h 96"/>
                  <a:gd name="T58" fmla="*/ 51 w 53"/>
                  <a:gd name="T59" fmla="*/ 44 h 96"/>
                  <a:gd name="T60" fmla="*/ 39 w 53"/>
                  <a:gd name="T61" fmla="*/ 34 h 96"/>
                  <a:gd name="T62" fmla="*/ 39 w 53"/>
                  <a:gd name="T63" fmla="*/ 33 h 96"/>
                  <a:gd name="T64" fmla="*/ 31 w 53"/>
                  <a:gd name="T65" fmla="*/ 20 h 96"/>
                  <a:gd name="T66" fmla="*/ 31 w 53"/>
                  <a:gd name="T67" fmla="*/ 20 h 96"/>
                  <a:gd name="T68" fmla="*/ 31 w 53"/>
                  <a:gd name="T69" fmla="*/ 19 h 96"/>
                  <a:gd name="T70" fmla="*/ 31 w 53"/>
                  <a:gd name="T71" fmla="*/ 19 h 96"/>
                  <a:gd name="T72" fmla="*/ 25 w 53"/>
                  <a:gd name="T73" fmla="*/ 16 h 96"/>
                  <a:gd name="T74" fmla="*/ 17 w 53"/>
                  <a:gd name="T75" fmla="*/ 17 h 96"/>
                  <a:gd name="T76" fmla="*/ 7 w 53"/>
                  <a:gd name="T77" fmla="*/ 21 h 96"/>
                  <a:gd name="T78" fmla="*/ 4 w 53"/>
                  <a:gd name="T79" fmla="*/ 24 h 96"/>
                  <a:gd name="T80" fmla="*/ 0 w 53"/>
                  <a:gd name="T81" fmla="*/ 39 h 96"/>
                  <a:gd name="T82" fmla="*/ 3 w 53"/>
                  <a:gd name="T83" fmla="*/ 44 h 96"/>
                  <a:gd name="T84" fmla="*/ 8 w 53"/>
                  <a:gd name="T85" fmla="*/ 41 h 96"/>
                  <a:gd name="T86" fmla="*/ 11 w 53"/>
                  <a:gd name="T87" fmla="*/ 2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3" h="96">
                    <a:moveTo>
                      <a:pt x="35" y="8"/>
                    </a:moveTo>
                    <a:cubicBezTo>
                      <a:pt x="35" y="4"/>
                      <a:pt x="32" y="0"/>
                      <a:pt x="28" y="0"/>
                    </a:cubicBezTo>
                    <a:cubicBezTo>
                      <a:pt x="24" y="0"/>
                      <a:pt x="20" y="3"/>
                      <a:pt x="20" y="7"/>
                    </a:cubicBezTo>
                    <a:cubicBezTo>
                      <a:pt x="20" y="11"/>
                      <a:pt x="23" y="15"/>
                      <a:pt x="27" y="15"/>
                    </a:cubicBezTo>
                    <a:cubicBezTo>
                      <a:pt x="32" y="15"/>
                      <a:pt x="35" y="12"/>
                      <a:pt x="35" y="8"/>
                    </a:cubicBezTo>
                    <a:close/>
                    <a:moveTo>
                      <a:pt x="11" y="28"/>
                    </a:moveTo>
                    <a:cubicBezTo>
                      <a:pt x="13" y="27"/>
                      <a:pt x="13" y="27"/>
                      <a:pt x="13" y="27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5"/>
                      <a:pt x="10" y="46"/>
                      <a:pt x="11" y="48"/>
                    </a:cubicBezTo>
                    <a:cubicBezTo>
                      <a:pt x="1" y="89"/>
                      <a:pt x="1" y="89"/>
                      <a:pt x="1" y="89"/>
                    </a:cubicBezTo>
                    <a:cubicBezTo>
                      <a:pt x="1" y="91"/>
                      <a:pt x="2" y="94"/>
                      <a:pt x="5" y="95"/>
                    </a:cubicBezTo>
                    <a:cubicBezTo>
                      <a:pt x="8" y="95"/>
                      <a:pt x="10" y="94"/>
                      <a:pt x="11" y="91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9" y="91"/>
                      <a:pt x="29" y="91"/>
                      <a:pt x="29" y="91"/>
                    </a:cubicBezTo>
                    <a:cubicBezTo>
                      <a:pt x="29" y="93"/>
                      <a:pt x="31" y="96"/>
                      <a:pt x="34" y="96"/>
                    </a:cubicBezTo>
                    <a:cubicBezTo>
                      <a:pt x="36" y="96"/>
                      <a:pt x="39" y="94"/>
                      <a:pt x="39" y="91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6" y="69"/>
                      <a:pt x="35" y="68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8" y="49"/>
                      <a:pt x="29" y="48"/>
                      <a:pt x="29" y="47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3" y="38"/>
                      <a:pt x="33" y="38"/>
                      <a:pt x="34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8" y="51"/>
                      <a:pt x="50" y="51"/>
                      <a:pt x="51" y="49"/>
                    </a:cubicBezTo>
                    <a:cubicBezTo>
                      <a:pt x="53" y="48"/>
                      <a:pt x="53" y="45"/>
                      <a:pt x="51" y="4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39" y="34"/>
                      <a:pt x="39" y="33"/>
                      <a:pt x="39" y="33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9" y="17"/>
                      <a:pt x="27" y="16"/>
                      <a:pt x="25" y="16"/>
                    </a:cubicBezTo>
                    <a:cubicBezTo>
                      <a:pt x="22" y="15"/>
                      <a:pt x="19" y="16"/>
                      <a:pt x="17" y="17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6" y="21"/>
                      <a:pt x="4" y="22"/>
                      <a:pt x="4" y="24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1" y="43"/>
                      <a:pt x="3" y="44"/>
                    </a:cubicBezTo>
                    <a:cubicBezTo>
                      <a:pt x="5" y="44"/>
                      <a:pt x="7" y="43"/>
                      <a:pt x="8" y="41"/>
                    </a:cubicBezTo>
                    <a:lnTo>
                      <a:pt x="11" y="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56" name="任意多边形: 形状 167"/>
              <p:cNvSpPr/>
              <p:nvPr/>
            </p:nvSpPr>
            <p:spPr bwMode="auto">
              <a:xfrm>
                <a:off x="4364" y="2600"/>
                <a:ext cx="135" cy="242"/>
              </a:xfrm>
              <a:custGeom>
                <a:avLst/>
                <a:gdLst>
                  <a:gd name="T0" fmla="*/ 39 w 69"/>
                  <a:gd name="T1" fmla="*/ 8 h 124"/>
                  <a:gd name="T2" fmla="*/ 29 w 69"/>
                  <a:gd name="T3" fmla="*/ 0 h 124"/>
                  <a:gd name="T4" fmla="*/ 21 w 69"/>
                  <a:gd name="T5" fmla="*/ 11 h 124"/>
                  <a:gd name="T6" fmla="*/ 31 w 69"/>
                  <a:gd name="T7" fmla="*/ 19 h 124"/>
                  <a:gd name="T8" fmla="*/ 39 w 69"/>
                  <a:gd name="T9" fmla="*/ 8 h 124"/>
                  <a:gd name="T10" fmla="*/ 12 w 69"/>
                  <a:gd name="T11" fmla="*/ 38 h 124"/>
                  <a:gd name="T12" fmla="*/ 15 w 69"/>
                  <a:gd name="T13" fmla="*/ 36 h 124"/>
                  <a:gd name="T14" fmla="*/ 14 w 69"/>
                  <a:gd name="T15" fmla="*/ 57 h 124"/>
                  <a:gd name="T16" fmla="*/ 16 w 69"/>
                  <a:gd name="T17" fmla="*/ 64 h 124"/>
                  <a:gd name="T18" fmla="*/ 10 w 69"/>
                  <a:gd name="T19" fmla="*/ 117 h 124"/>
                  <a:gd name="T20" fmla="*/ 16 w 69"/>
                  <a:gd name="T21" fmla="*/ 124 h 124"/>
                  <a:gd name="T22" fmla="*/ 22 w 69"/>
                  <a:gd name="T23" fmla="*/ 118 h 124"/>
                  <a:gd name="T24" fmla="*/ 28 w 69"/>
                  <a:gd name="T25" fmla="*/ 78 h 124"/>
                  <a:gd name="T26" fmla="*/ 39 w 69"/>
                  <a:gd name="T27" fmla="*/ 91 h 124"/>
                  <a:gd name="T28" fmla="*/ 46 w 69"/>
                  <a:gd name="T29" fmla="*/ 115 h 124"/>
                  <a:gd name="T30" fmla="*/ 52 w 69"/>
                  <a:gd name="T31" fmla="*/ 120 h 124"/>
                  <a:gd name="T32" fmla="*/ 58 w 69"/>
                  <a:gd name="T33" fmla="*/ 113 h 124"/>
                  <a:gd name="T34" fmla="*/ 50 w 69"/>
                  <a:gd name="T35" fmla="*/ 88 h 124"/>
                  <a:gd name="T36" fmla="*/ 49 w 69"/>
                  <a:gd name="T37" fmla="*/ 84 h 124"/>
                  <a:gd name="T38" fmla="*/ 49 w 69"/>
                  <a:gd name="T39" fmla="*/ 84 h 124"/>
                  <a:gd name="T40" fmla="*/ 49 w 69"/>
                  <a:gd name="T41" fmla="*/ 84 h 124"/>
                  <a:gd name="T42" fmla="*/ 37 w 69"/>
                  <a:gd name="T43" fmla="*/ 63 h 124"/>
                  <a:gd name="T44" fmla="*/ 38 w 69"/>
                  <a:gd name="T45" fmla="*/ 59 h 124"/>
                  <a:gd name="T46" fmla="*/ 39 w 69"/>
                  <a:gd name="T47" fmla="*/ 43 h 124"/>
                  <a:gd name="T48" fmla="*/ 41 w 69"/>
                  <a:gd name="T49" fmla="*/ 47 h 124"/>
                  <a:gd name="T50" fmla="*/ 43 w 69"/>
                  <a:gd name="T51" fmla="*/ 48 h 124"/>
                  <a:gd name="T52" fmla="*/ 44 w 69"/>
                  <a:gd name="T53" fmla="*/ 49 h 124"/>
                  <a:gd name="T54" fmla="*/ 60 w 69"/>
                  <a:gd name="T55" fmla="*/ 60 h 124"/>
                  <a:gd name="T56" fmla="*/ 67 w 69"/>
                  <a:gd name="T57" fmla="*/ 59 h 124"/>
                  <a:gd name="T58" fmla="*/ 66 w 69"/>
                  <a:gd name="T59" fmla="*/ 52 h 124"/>
                  <a:gd name="T60" fmla="*/ 49 w 69"/>
                  <a:gd name="T61" fmla="*/ 41 h 124"/>
                  <a:gd name="T62" fmla="*/ 49 w 69"/>
                  <a:gd name="T63" fmla="*/ 41 h 124"/>
                  <a:gd name="T64" fmla="*/ 37 w 69"/>
                  <a:gd name="T65" fmla="*/ 25 h 124"/>
                  <a:gd name="T66" fmla="*/ 36 w 69"/>
                  <a:gd name="T67" fmla="*/ 24 h 124"/>
                  <a:gd name="T68" fmla="*/ 36 w 69"/>
                  <a:gd name="T69" fmla="*/ 24 h 124"/>
                  <a:gd name="T70" fmla="*/ 36 w 69"/>
                  <a:gd name="T71" fmla="*/ 24 h 124"/>
                  <a:gd name="T72" fmla="*/ 28 w 69"/>
                  <a:gd name="T73" fmla="*/ 20 h 124"/>
                  <a:gd name="T74" fmla="*/ 18 w 69"/>
                  <a:gd name="T75" fmla="*/ 24 h 124"/>
                  <a:gd name="T76" fmla="*/ 7 w 69"/>
                  <a:gd name="T77" fmla="*/ 30 h 124"/>
                  <a:gd name="T78" fmla="*/ 3 w 69"/>
                  <a:gd name="T79" fmla="*/ 34 h 124"/>
                  <a:gd name="T80" fmla="*/ 1 w 69"/>
                  <a:gd name="T81" fmla="*/ 54 h 124"/>
                  <a:gd name="T82" fmla="*/ 5 w 69"/>
                  <a:gd name="T83" fmla="*/ 59 h 124"/>
                  <a:gd name="T84" fmla="*/ 10 w 69"/>
                  <a:gd name="T85" fmla="*/ 55 h 124"/>
                  <a:gd name="T86" fmla="*/ 12 w 69"/>
                  <a:gd name="T87" fmla="*/ 3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9" h="124">
                    <a:moveTo>
                      <a:pt x="39" y="8"/>
                    </a:moveTo>
                    <a:cubicBezTo>
                      <a:pt x="39" y="3"/>
                      <a:pt x="34" y="0"/>
                      <a:pt x="29" y="0"/>
                    </a:cubicBezTo>
                    <a:cubicBezTo>
                      <a:pt x="24" y="1"/>
                      <a:pt x="20" y="5"/>
                      <a:pt x="21" y="11"/>
                    </a:cubicBezTo>
                    <a:cubicBezTo>
                      <a:pt x="21" y="16"/>
                      <a:pt x="26" y="19"/>
                      <a:pt x="31" y="19"/>
                    </a:cubicBezTo>
                    <a:cubicBezTo>
                      <a:pt x="36" y="18"/>
                      <a:pt x="40" y="14"/>
                      <a:pt x="39" y="8"/>
                    </a:cubicBezTo>
                    <a:close/>
                    <a:moveTo>
                      <a:pt x="12" y="38"/>
                    </a:moveTo>
                    <a:cubicBezTo>
                      <a:pt x="15" y="36"/>
                      <a:pt x="15" y="36"/>
                      <a:pt x="15" y="36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4" y="59"/>
                      <a:pt x="15" y="62"/>
                      <a:pt x="16" y="64"/>
                    </a:cubicBezTo>
                    <a:cubicBezTo>
                      <a:pt x="10" y="117"/>
                      <a:pt x="10" y="117"/>
                      <a:pt x="10" y="117"/>
                    </a:cubicBezTo>
                    <a:cubicBezTo>
                      <a:pt x="10" y="120"/>
                      <a:pt x="12" y="123"/>
                      <a:pt x="16" y="124"/>
                    </a:cubicBezTo>
                    <a:cubicBezTo>
                      <a:pt x="19" y="124"/>
                      <a:pt x="22" y="121"/>
                      <a:pt x="22" y="118"/>
                    </a:cubicBezTo>
                    <a:cubicBezTo>
                      <a:pt x="28" y="78"/>
                      <a:pt x="28" y="78"/>
                      <a:pt x="28" y="78"/>
                    </a:cubicBezTo>
                    <a:cubicBezTo>
                      <a:pt x="39" y="91"/>
                      <a:pt x="39" y="91"/>
                      <a:pt x="39" y="91"/>
                    </a:cubicBezTo>
                    <a:cubicBezTo>
                      <a:pt x="46" y="115"/>
                      <a:pt x="46" y="115"/>
                      <a:pt x="46" y="115"/>
                    </a:cubicBezTo>
                    <a:cubicBezTo>
                      <a:pt x="46" y="118"/>
                      <a:pt x="49" y="121"/>
                      <a:pt x="52" y="120"/>
                    </a:cubicBezTo>
                    <a:cubicBezTo>
                      <a:pt x="56" y="120"/>
                      <a:pt x="58" y="117"/>
                      <a:pt x="58" y="113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0" y="86"/>
                      <a:pt x="50" y="85"/>
                      <a:pt x="49" y="84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8" y="62"/>
                      <a:pt x="38" y="60"/>
                      <a:pt x="38" y="59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7"/>
                      <a:pt x="42" y="48"/>
                      <a:pt x="43" y="48"/>
                    </a:cubicBezTo>
                    <a:cubicBezTo>
                      <a:pt x="43" y="48"/>
                      <a:pt x="43" y="49"/>
                      <a:pt x="44" y="49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3" y="61"/>
                      <a:pt x="66" y="61"/>
                      <a:pt x="67" y="59"/>
                    </a:cubicBezTo>
                    <a:cubicBezTo>
                      <a:pt x="69" y="56"/>
                      <a:pt x="68" y="53"/>
                      <a:pt x="66" y="52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6" y="25"/>
                      <a:pt x="36" y="24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4" y="22"/>
                      <a:pt x="31" y="21"/>
                      <a:pt x="28" y="20"/>
                    </a:cubicBezTo>
                    <a:cubicBezTo>
                      <a:pt x="24" y="20"/>
                      <a:pt x="21" y="21"/>
                      <a:pt x="18" y="24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5" y="30"/>
                      <a:pt x="3" y="32"/>
                      <a:pt x="3" y="3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0" y="57"/>
                      <a:pt x="2" y="59"/>
                      <a:pt x="5" y="59"/>
                    </a:cubicBezTo>
                    <a:cubicBezTo>
                      <a:pt x="8" y="59"/>
                      <a:pt x="10" y="58"/>
                      <a:pt x="10" y="55"/>
                    </a:cubicBezTo>
                    <a:lnTo>
                      <a:pt x="12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57" name="任意多边形: 形状 168"/>
              <p:cNvSpPr/>
              <p:nvPr/>
            </p:nvSpPr>
            <p:spPr bwMode="auto">
              <a:xfrm>
                <a:off x="4620" y="2688"/>
                <a:ext cx="94" cy="68"/>
              </a:xfrm>
              <a:custGeom>
                <a:avLst/>
                <a:gdLst>
                  <a:gd name="T0" fmla="*/ 28 w 48"/>
                  <a:gd name="T1" fmla="*/ 5 h 35"/>
                  <a:gd name="T2" fmla="*/ 45 w 48"/>
                  <a:gd name="T3" fmla="*/ 26 h 35"/>
                  <a:gd name="T4" fmla="*/ 41 w 48"/>
                  <a:gd name="T5" fmla="*/ 34 h 35"/>
                  <a:gd name="T6" fmla="*/ 7 w 48"/>
                  <a:gd name="T7" fmla="*/ 35 h 35"/>
                  <a:gd name="T8" fmla="*/ 2 w 48"/>
                  <a:gd name="T9" fmla="*/ 27 h 35"/>
                  <a:gd name="T10" fmla="*/ 19 w 48"/>
                  <a:gd name="T11" fmla="*/ 5 h 35"/>
                  <a:gd name="T12" fmla="*/ 28 w 48"/>
                  <a:gd name="T13" fmla="*/ 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5">
                    <a:moveTo>
                      <a:pt x="28" y="5"/>
                    </a:moveTo>
                    <a:cubicBezTo>
                      <a:pt x="45" y="26"/>
                      <a:pt x="45" y="26"/>
                      <a:pt x="45" y="26"/>
                    </a:cubicBezTo>
                    <a:cubicBezTo>
                      <a:pt x="48" y="30"/>
                      <a:pt x="46" y="34"/>
                      <a:pt x="41" y="34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2" y="35"/>
                      <a:pt x="0" y="31"/>
                      <a:pt x="2" y="27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1" y="0"/>
                      <a:pt x="25" y="0"/>
                      <a:pt x="28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58" name="任意多边形: 形状 169"/>
              <p:cNvSpPr/>
              <p:nvPr/>
            </p:nvSpPr>
            <p:spPr bwMode="auto">
              <a:xfrm>
                <a:off x="4620" y="2786"/>
                <a:ext cx="94" cy="68"/>
              </a:xfrm>
              <a:custGeom>
                <a:avLst/>
                <a:gdLst>
                  <a:gd name="T0" fmla="*/ 20 w 48"/>
                  <a:gd name="T1" fmla="*/ 31 h 35"/>
                  <a:gd name="T2" fmla="*/ 3 w 48"/>
                  <a:gd name="T3" fmla="*/ 10 h 35"/>
                  <a:gd name="T4" fmla="*/ 7 w 48"/>
                  <a:gd name="T5" fmla="*/ 1 h 35"/>
                  <a:gd name="T6" fmla="*/ 40 w 48"/>
                  <a:gd name="T7" fmla="*/ 1 h 35"/>
                  <a:gd name="T8" fmla="*/ 45 w 48"/>
                  <a:gd name="T9" fmla="*/ 9 h 35"/>
                  <a:gd name="T10" fmla="*/ 29 w 48"/>
                  <a:gd name="T11" fmla="*/ 31 h 35"/>
                  <a:gd name="T12" fmla="*/ 20 w 48"/>
                  <a:gd name="T13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5">
                    <a:moveTo>
                      <a:pt x="20" y="31"/>
                    </a:moveTo>
                    <a:cubicBezTo>
                      <a:pt x="3" y="10"/>
                      <a:pt x="3" y="10"/>
                      <a:pt x="3" y="10"/>
                    </a:cubicBezTo>
                    <a:cubicBezTo>
                      <a:pt x="0" y="5"/>
                      <a:pt x="2" y="1"/>
                      <a:pt x="7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6" y="0"/>
                      <a:pt x="48" y="4"/>
                      <a:pt x="45" y="9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7" y="35"/>
                      <a:pt x="22" y="35"/>
                      <a:pt x="20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59" name="任意多边形: 形状 170"/>
              <p:cNvSpPr/>
              <p:nvPr/>
            </p:nvSpPr>
            <p:spPr bwMode="auto">
              <a:xfrm>
                <a:off x="4425" y="2113"/>
                <a:ext cx="86" cy="125"/>
              </a:xfrm>
              <a:custGeom>
                <a:avLst/>
                <a:gdLst>
                  <a:gd name="T0" fmla="*/ 38 w 44"/>
                  <a:gd name="T1" fmla="*/ 0 h 64"/>
                  <a:gd name="T2" fmla="*/ 5 w 44"/>
                  <a:gd name="T3" fmla="*/ 0 h 64"/>
                  <a:gd name="T4" fmla="*/ 0 w 44"/>
                  <a:gd name="T5" fmla="*/ 5 h 64"/>
                  <a:gd name="T6" fmla="*/ 0 w 44"/>
                  <a:gd name="T7" fmla="*/ 16 h 64"/>
                  <a:gd name="T8" fmla="*/ 5 w 44"/>
                  <a:gd name="T9" fmla="*/ 21 h 64"/>
                  <a:gd name="T10" fmla="*/ 17 w 44"/>
                  <a:gd name="T11" fmla="*/ 22 h 64"/>
                  <a:gd name="T12" fmla="*/ 17 w 44"/>
                  <a:gd name="T13" fmla="*/ 59 h 64"/>
                  <a:gd name="T14" fmla="*/ 21 w 44"/>
                  <a:gd name="T15" fmla="*/ 64 h 64"/>
                  <a:gd name="T16" fmla="*/ 22 w 44"/>
                  <a:gd name="T17" fmla="*/ 64 h 64"/>
                  <a:gd name="T18" fmla="*/ 26 w 44"/>
                  <a:gd name="T19" fmla="*/ 59 h 64"/>
                  <a:gd name="T20" fmla="*/ 27 w 44"/>
                  <a:gd name="T21" fmla="*/ 22 h 64"/>
                  <a:gd name="T22" fmla="*/ 38 w 44"/>
                  <a:gd name="T23" fmla="*/ 22 h 64"/>
                  <a:gd name="T24" fmla="*/ 44 w 44"/>
                  <a:gd name="T25" fmla="*/ 16 h 64"/>
                  <a:gd name="T26" fmla="*/ 44 w 44"/>
                  <a:gd name="T27" fmla="*/ 6 h 64"/>
                  <a:gd name="T28" fmla="*/ 38 w 44"/>
                  <a:gd name="T2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64">
                    <a:moveTo>
                      <a:pt x="3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2" y="21"/>
                      <a:pt x="5" y="21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62"/>
                      <a:pt x="18" y="64"/>
                      <a:pt x="21" y="64"/>
                    </a:cubicBezTo>
                    <a:cubicBezTo>
                      <a:pt x="22" y="64"/>
                      <a:pt x="22" y="64"/>
                      <a:pt x="22" y="64"/>
                    </a:cubicBezTo>
                    <a:cubicBezTo>
                      <a:pt x="25" y="64"/>
                      <a:pt x="26" y="62"/>
                      <a:pt x="26" y="59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41" y="22"/>
                      <a:pt x="44" y="19"/>
                      <a:pt x="44" y="1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3"/>
                      <a:pt x="41" y="0"/>
                      <a:pt x="3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60" name="任意多边形: 形状 171"/>
              <p:cNvSpPr/>
              <p:nvPr/>
            </p:nvSpPr>
            <p:spPr bwMode="auto">
              <a:xfrm>
                <a:off x="4509" y="2723"/>
                <a:ext cx="86" cy="125"/>
              </a:xfrm>
              <a:custGeom>
                <a:avLst/>
                <a:gdLst>
                  <a:gd name="T0" fmla="*/ 38 w 44"/>
                  <a:gd name="T1" fmla="*/ 0 h 64"/>
                  <a:gd name="T2" fmla="*/ 6 w 44"/>
                  <a:gd name="T3" fmla="*/ 0 h 64"/>
                  <a:gd name="T4" fmla="*/ 0 w 44"/>
                  <a:gd name="T5" fmla="*/ 6 h 64"/>
                  <a:gd name="T6" fmla="*/ 0 w 44"/>
                  <a:gd name="T7" fmla="*/ 16 h 64"/>
                  <a:gd name="T8" fmla="*/ 6 w 44"/>
                  <a:gd name="T9" fmla="*/ 22 h 64"/>
                  <a:gd name="T10" fmla="*/ 17 w 44"/>
                  <a:gd name="T11" fmla="*/ 22 h 64"/>
                  <a:gd name="T12" fmla="*/ 17 w 44"/>
                  <a:gd name="T13" fmla="*/ 60 h 64"/>
                  <a:gd name="T14" fmla="*/ 21 w 44"/>
                  <a:gd name="T15" fmla="*/ 64 h 64"/>
                  <a:gd name="T16" fmla="*/ 23 w 44"/>
                  <a:gd name="T17" fmla="*/ 64 h 64"/>
                  <a:gd name="T18" fmla="*/ 27 w 44"/>
                  <a:gd name="T19" fmla="*/ 60 h 64"/>
                  <a:gd name="T20" fmla="*/ 27 w 44"/>
                  <a:gd name="T21" fmla="*/ 22 h 64"/>
                  <a:gd name="T22" fmla="*/ 38 w 44"/>
                  <a:gd name="T23" fmla="*/ 22 h 64"/>
                  <a:gd name="T24" fmla="*/ 44 w 44"/>
                  <a:gd name="T25" fmla="*/ 16 h 64"/>
                  <a:gd name="T26" fmla="*/ 44 w 44"/>
                  <a:gd name="T27" fmla="*/ 6 h 64"/>
                  <a:gd name="T28" fmla="*/ 38 w 44"/>
                  <a:gd name="T2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64">
                    <a:moveTo>
                      <a:pt x="3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3" y="22"/>
                      <a:pt x="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7" y="62"/>
                      <a:pt x="19" y="64"/>
                      <a:pt x="21" y="64"/>
                    </a:cubicBezTo>
                    <a:cubicBezTo>
                      <a:pt x="23" y="64"/>
                      <a:pt x="23" y="64"/>
                      <a:pt x="23" y="64"/>
                    </a:cubicBezTo>
                    <a:cubicBezTo>
                      <a:pt x="25" y="64"/>
                      <a:pt x="27" y="62"/>
                      <a:pt x="27" y="60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41" y="22"/>
                      <a:pt x="44" y="20"/>
                      <a:pt x="44" y="1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3"/>
                      <a:pt x="42" y="0"/>
                      <a:pt x="3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61" name="任意多边形: 形状 172"/>
              <p:cNvSpPr/>
              <p:nvPr/>
            </p:nvSpPr>
            <p:spPr bwMode="auto">
              <a:xfrm>
                <a:off x="4587" y="3222"/>
                <a:ext cx="86" cy="125"/>
              </a:xfrm>
              <a:custGeom>
                <a:avLst/>
                <a:gdLst>
                  <a:gd name="T0" fmla="*/ 39 w 44"/>
                  <a:gd name="T1" fmla="*/ 0 h 64"/>
                  <a:gd name="T2" fmla="*/ 6 w 44"/>
                  <a:gd name="T3" fmla="*/ 0 h 64"/>
                  <a:gd name="T4" fmla="*/ 0 w 44"/>
                  <a:gd name="T5" fmla="*/ 6 h 64"/>
                  <a:gd name="T6" fmla="*/ 0 w 44"/>
                  <a:gd name="T7" fmla="*/ 16 h 64"/>
                  <a:gd name="T8" fmla="*/ 6 w 44"/>
                  <a:gd name="T9" fmla="*/ 22 h 64"/>
                  <a:gd name="T10" fmla="*/ 17 w 44"/>
                  <a:gd name="T11" fmla="*/ 22 h 64"/>
                  <a:gd name="T12" fmla="*/ 17 w 44"/>
                  <a:gd name="T13" fmla="*/ 60 h 64"/>
                  <a:gd name="T14" fmla="*/ 21 w 44"/>
                  <a:gd name="T15" fmla="*/ 64 h 64"/>
                  <a:gd name="T16" fmla="*/ 23 w 44"/>
                  <a:gd name="T17" fmla="*/ 64 h 64"/>
                  <a:gd name="T18" fmla="*/ 27 w 44"/>
                  <a:gd name="T19" fmla="*/ 60 h 64"/>
                  <a:gd name="T20" fmla="*/ 27 w 44"/>
                  <a:gd name="T21" fmla="*/ 22 h 64"/>
                  <a:gd name="T22" fmla="*/ 39 w 44"/>
                  <a:gd name="T23" fmla="*/ 22 h 64"/>
                  <a:gd name="T24" fmla="*/ 44 w 44"/>
                  <a:gd name="T25" fmla="*/ 16 h 64"/>
                  <a:gd name="T26" fmla="*/ 44 w 44"/>
                  <a:gd name="T27" fmla="*/ 6 h 64"/>
                  <a:gd name="T28" fmla="*/ 39 w 44"/>
                  <a:gd name="T2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" h="64">
                    <a:moveTo>
                      <a:pt x="3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3" y="22"/>
                      <a:pt x="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7" y="62"/>
                      <a:pt x="19" y="64"/>
                      <a:pt x="21" y="64"/>
                    </a:cubicBezTo>
                    <a:cubicBezTo>
                      <a:pt x="23" y="64"/>
                      <a:pt x="23" y="64"/>
                      <a:pt x="23" y="64"/>
                    </a:cubicBezTo>
                    <a:cubicBezTo>
                      <a:pt x="25" y="64"/>
                      <a:pt x="27" y="62"/>
                      <a:pt x="27" y="60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42" y="22"/>
                      <a:pt x="44" y="19"/>
                      <a:pt x="44" y="1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3"/>
                      <a:pt x="42" y="0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62" name="任意多边形: 形状 173"/>
              <p:cNvSpPr/>
              <p:nvPr/>
            </p:nvSpPr>
            <p:spPr bwMode="auto">
              <a:xfrm>
                <a:off x="4202" y="1593"/>
                <a:ext cx="273" cy="264"/>
              </a:xfrm>
              <a:custGeom>
                <a:avLst/>
                <a:gdLst>
                  <a:gd name="T0" fmla="*/ 133 w 140"/>
                  <a:gd name="T1" fmla="*/ 55 h 135"/>
                  <a:gd name="T2" fmla="*/ 129 w 140"/>
                  <a:gd name="T3" fmla="*/ 52 h 135"/>
                  <a:gd name="T4" fmla="*/ 129 w 140"/>
                  <a:gd name="T5" fmla="*/ 9 h 135"/>
                  <a:gd name="T6" fmla="*/ 122 w 140"/>
                  <a:gd name="T7" fmla="*/ 2 h 135"/>
                  <a:gd name="T8" fmla="*/ 101 w 140"/>
                  <a:gd name="T9" fmla="*/ 2 h 135"/>
                  <a:gd name="T10" fmla="*/ 94 w 140"/>
                  <a:gd name="T11" fmla="*/ 9 h 135"/>
                  <a:gd name="T12" fmla="*/ 94 w 140"/>
                  <a:gd name="T13" fmla="*/ 18 h 135"/>
                  <a:gd name="T14" fmla="*/ 83 w 140"/>
                  <a:gd name="T15" fmla="*/ 7 h 135"/>
                  <a:gd name="T16" fmla="*/ 57 w 140"/>
                  <a:gd name="T17" fmla="*/ 7 h 135"/>
                  <a:gd name="T18" fmla="*/ 7 w 140"/>
                  <a:gd name="T19" fmla="*/ 55 h 135"/>
                  <a:gd name="T20" fmla="*/ 11 w 140"/>
                  <a:gd name="T21" fmla="*/ 67 h 135"/>
                  <a:gd name="T22" fmla="*/ 11 w 140"/>
                  <a:gd name="T23" fmla="*/ 129 h 135"/>
                  <a:gd name="T24" fmla="*/ 16 w 140"/>
                  <a:gd name="T25" fmla="*/ 135 h 135"/>
                  <a:gd name="T26" fmla="*/ 124 w 140"/>
                  <a:gd name="T27" fmla="*/ 135 h 135"/>
                  <a:gd name="T28" fmla="*/ 129 w 140"/>
                  <a:gd name="T29" fmla="*/ 129 h 135"/>
                  <a:gd name="T30" fmla="*/ 129 w 140"/>
                  <a:gd name="T31" fmla="*/ 67 h 135"/>
                  <a:gd name="T32" fmla="*/ 133 w 140"/>
                  <a:gd name="T33" fmla="*/ 55 h 135"/>
                  <a:gd name="T34" fmla="*/ 60 w 140"/>
                  <a:gd name="T35" fmla="*/ 124 h 135"/>
                  <a:gd name="T36" fmla="*/ 25 w 140"/>
                  <a:gd name="T37" fmla="*/ 124 h 135"/>
                  <a:gd name="T38" fmla="*/ 25 w 140"/>
                  <a:gd name="T39" fmla="*/ 84 h 135"/>
                  <a:gd name="T40" fmla="*/ 32 w 140"/>
                  <a:gd name="T41" fmla="*/ 77 h 135"/>
                  <a:gd name="T42" fmla="*/ 53 w 140"/>
                  <a:gd name="T43" fmla="*/ 77 h 135"/>
                  <a:gd name="T44" fmla="*/ 60 w 140"/>
                  <a:gd name="T45" fmla="*/ 84 h 135"/>
                  <a:gd name="T46" fmla="*/ 60 w 140"/>
                  <a:gd name="T47" fmla="*/ 124 h 135"/>
                  <a:gd name="T48" fmla="*/ 93 w 140"/>
                  <a:gd name="T49" fmla="*/ 111 h 135"/>
                  <a:gd name="T50" fmla="*/ 86 w 140"/>
                  <a:gd name="T51" fmla="*/ 111 h 135"/>
                  <a:gd name="T52" fmla="*/ 79 w 140"/>
                  <a:gd name="T53" fmla="*/ 104 h 135"/>
                  <a:gd name="T54" fmla="*/ 79 w 140"/>
                  <a:gd name="T55" fmla="*/ 97 h 135"/>
                  <a:gd name="T56" fmla="*/ 93 w 140"/>
                  <a:gd name="T57" fmla="*/ 97 h 135"/>
                  <a:gd name="T58" fmla="*/ 93 w 140"/>
                  <a:gd name="T59" fmla="*/ 111 h 135"/>
                  <a:gd name="T60" fmla="*/ 93 w 140"/>
                  <a:gd name="T61" fmla="*/ 91 h 135"/>
                  <a:gd name="T62" fmla="*/ 79 w 140"/>
                  <a:gd name="T63" fmla="*/ 91 h 135"/>
                  <a:gd name="T64" fmla="*/ 79 w 140"/>
                  <a:gd name="T65" fmla="*/ 84 h 135"/>
                  <a:gd name="T66" fmla="*/ 86 w 140"/>
                  <a:gd name="T67" fmla="*/ 77 h 135"/>
                  <a:gd name="T68" fmla="*/ 93 w 140"/>
                  <a:gd name="T69" fmla="*/ 77 h 135"/>
                  <a:gd name="T70" fmla="*/ 93 w 140"/>
                  <a:gd name="T71" fmla="*/ 91 h 135"/>
                  <a:gd name="T72" fmla="*/ 114 w 140"/>
                  <a:gd name="T73" fmla="*/ 104 h 135"/>
                  <a:gd name="T74" fmla="*/ 107 w 140"/>
                  <a:gd name="T75" fmla="*/ 111 h 135"/>
                  <a:gd name="T76" fmla="*/ 100 w 140"/>
                  <a:gd name="T77" fmla="*/ 111 h 135"/>
                  <a:gd name="T78" fmla="*/ 100 w 140"/>
                  <a:gd name="T79" fmla="*/ 97 h 135"/>
                  <a:gd name="T80" fmla="*/ 114 w 140"/>
                  <a:gd name="T81" fmla="*/ 97 h 135"/>
                  <a:gd name="T82" fmla="*/ 114 w 140"/>
                  <a:gd name="T83" fmla="*/ 104 h 135"/>
                  <a:gd name="T84" fmla="*/ 114 w 140"/>
                  <a:gd name="T85" fmla="*/ 91 h 135"/>
                  <a:gd name="T86" fmla="*/ 100 w 140"/>
                  <a:gd name="T87" fmla="*/ 91 h 135"/>
                  <a:gd name="T88" fmla="*/ 100 w 140"/>
                  <a:gd name="T89" fmla="*/ 77 h 135"/>
                  <a:gd name="T90" fmla="*/ 107 w 140"/>
                  <a:gd name="T91" fmla="*/ 77 h 135"/>
                  <a:gd name="T92" fmla="*/ 114 w 140"/>
                  <a:gd name="T93" fmla="*/ 84 h 135"/>
                  <a:gd name="T94" fmla="*/ 114 w 140"/>
                  <a:gd name="T95" fmla="*/ 9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0" h="135">
                    <a:moveTo>
                      <a:pt x="133" y="55"/>
                    </a:moveTo>
                    <a:cubicBezTo>
                      <a:pt x="129" y="52"/>
                      <a:pt x="129" y="52"/>
                      <a:pt x="129" y="52"/>
                    </a:cubicBezTo>
                    <a:cubicBezTo>
                      <a:pt x="129" y="9"/>
                      <a:pt x="129" y="9"/>
                      <a:pt x="129" y="9"/>
                    </a:cubicBezTo>
                    <a:cubicBezTo>
                      <a:pt x="129" y="5"/>
                      <a:pt x="126" y="2"/>
                      <a:pt x="122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97" y="2"/>
                      <a:pt x="94" y="5"/>
                      <a:pt x="94" y="9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76" y="0"/>
                      <a:pt x="64" y="0"/>
                      <a:pt x="57" y="7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0" y="62"/>
                      <a:pt x="2" y="67"/>
                      <a:pt x="11" y="67"/>
                    </a:cubicBezTo>
                    <a:cubicBezTo>
                      <a:pt x="11" y="129"/>
                      <a:pt x="11" y="129"/>
                      <a:pt x="11" y="129"/>
                    </a:cubicBezTo>
                    <a:cubicBezTo>
                      <a:pt x="11" y="132"/>
                      <a:pt x="13" y="135"/>
                      <a:pt x="16" y="135"/>
                    </a:cubicBezTo>
                    <a:cubicBezTo>
                      <a:pt x="124" y="135"/>
                      <a:pt x="124" y="135"/>
                      <a:pt x="124" y="135"/>
                    </a:cubicBezTo>
                    <a:cubicBezTo>
                      <a:pt x="127" y="135"/>
                      <a:pt x="129" y="132"/>
                      <a:pt x="129" y="129"/>
                    </a:cubicBezTo>
                    <a:cubicBezTo>
                      <a:pt x="129" y="67"/>
                      <a:pt x="129" y="67"/>
                      <a:pt x="129" y="67"/>
                    </a:cubicBezTo>
                    <a:cubicBezTo>
                      <a:pt x="138" y="67"/>
                      <a:pt x="140" y="62"/>
                      <a:pt x="133" y="55"/>
                    </a:cubicBezTo>
                    <a:close/>
                    <a:moveTo>
                      <a:pt x="60" y="124"/>
                    </a:move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5" y="80"/>
                      <a:pt x="28" y="77"/>
                      <a:pt x="32" y="77"/>
                    </a:cubicBezTo>
                    <a:cubicBezTo>
                      <a:pt x="53" y="77"/>
                      <a:pt x="53" y="77"/>
                      <a:pt x="53" y="77"/>
                    </a:cubicBezTo>
                    <a:cubicBezTo>
                      <a:pt x="57" y="77"/>
                      <a:pt x="60" y="80"/>
                      <a:pt x="60" y="84"/>
                    </a:cubicBezTo>
                    <a:lnTo>
                      <a:pt x="60" y="124"/>
                    </a:lnTo>
                    <a:close/>
                    <a:moveTo>
                      <a:pt x="93" y="111"/>
                    </a:moveTo>
                    <a:cubicBezTo>
                      <a:pt x="86" y="111"/>
                      <a:pt x="86" y="111"/>
                      <a:pt x="86" y="111"/>
                    </a:cubicBezTo>
                    <a:cubicBezTo>
                      <a:pt x="82" y="111"/>
                      <a:pt x="79" y="108"/>
                      <a:pt x="79" y="104"/>
                    </a:cubicBezTo>
                    <a:cubicBezTo>
                      <a:pt x="79" y="97"/>
                      <a:pt x="79" y="97"/>
                      <a:pt x="79" y="97"/>
                    </a:cubicBezTo>
                    <a:cubicBezTo>
                      <a:pt x="93" y="97"/>
                      <a:pt x="93" y="97"/>
                      <a:pt x="93" y="97"/>
                    </a:cubicBezTo>
                    <a:lnTo>
                      <a:pt x="93" y="111"/>
                    </a:lnTo>
                    <a:close/>
                    <a:moveTo>
                      <a:pt x="93" y="91"/>
                    </a:moveTo>
                    <a:cubicBezTo>
                      <a:pt x="79" y="91"/>
                      <a:pt x="79" y="91"/>
                      <a:pt x="79" y="91"/>
                    </a:cubicBezTo>
                    <a:cubicBezTo>
                      <a:pt x="79" y="84"/>
                      <a:pt x="79" y="84"/>
                      <a:pt x="79" y="84"/>
                    </a:cubicBezTo>
                    <a:cubicBezTo>
                      <a:pt x="79" y="80"/>
                      <a:pt x="82" y="77"/>
                      <a:pt x="86" y="77"/>
                    </a:cubicBezTo>
                    <a:cubicBezTo>
                      <a:pt x="93" y="77"/>
                      <a:pt x="93" y="77"/>
                      <a:pt x="93" y="77"/>
                    </a:cubicBezTo>
                    <a:lnTo>
                      <a:pt x="93" y="91"/>
                    </a:lnTo>
                    <a:close/>
                    <a:moveTo>
                      <a:pt x="114" y="104"/>
                    </a:moveTo>
                    <a:cubicBezTo>
                      <a:pt x="114" y="108"/>
                      <a:pt x="111" y="111"/>
                      <a:pt x="107" y="111"/>
                    </a:cubicBezTo>
                    <a:cubicBezTo>
                      <a:pt x="100" y="111"/>
                      <a:pt x="100" y="111"/>
                      <a:pt x="100" y="111"/>
                    </a:cubicBezTo>
                    <a:cubicBezTo>
                      <a:pt x="100" y="97"/>
                      <a:pt x="100" y="97"/>
                      <a:pt x="100" y="97"/>
                    </a:cubicBezTo>
                    <a:cubicBezTo>
                      <a:pt x="114" y="97"/>
                      <a:pt x="114" y="97"/>
                      <a:pt x="114" y="97"/>
                    </a:cubicBezTo>
                    <a:lnTo>
                      <a:pt x="114" y="104"/>
                    </a:lnTo>
                    <a:close/>
                    <a:moveTo>
                      <a:pt x="114" y="91"/>
                    </a:move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77"/>
                      <a:pt x="100" y="77"/>
                      <a:pt x="100" y="77"/>
                    </a:cubicBezTo>
                    <a:cubicBezTo>
                      <a:pt x="107" y="77"/>
                      <a:pt x="107" y="77"/>
                      <a:pt x="107" y="77"/>
                    </a:cubicBezTo>
                    <a:cubicBezTo>
                      <a:pt x="111" y="77"/>
                      <a:pt x="114" y="80"/>
                      <a:pt x="114" y="84"/>
                    </a:cubicBezTo>
                    <a:lnTo>
                      <a:pt x="114" y="9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63" name="任意多边形: 形状 174"/>
              <p:cNvSpPr/>
              <p:nvPr/>
            </p:nvSpPr>
            <p:spPr bwMode="auto">
              <a:xfrm>
                <a:off x="4313" y="2146"/>
                <a:ext cx="37" cy="75"/>
              </a:xfrm>
              <a:custGeom>
                <a:avLst/>
                <a:gdLst>
                  <a:gd name="T0" fmla="*/ 1 w 19"/>
                  <a:gd name="T1" fmla="*/ 15 h 38"/>
                  <a:gd name="T2" fmla="*/ 3 w 19"/>
                  <a:gd name="T3" fmla="*/ 17 h 38"/>
                  <a:gd name="T4" fmla="*/ 5 w 19"/>
                  <a:gd name="T5" fmla="*/ 19 h 38"/>
                  <a:gd name="T6" fmla="*/ 6 w 19"/>
                  <a:gd name="T7" fmla="*/ 19 h 38"/>
                  <a:gd name="T8" fmla="*/ 6 w 19"/>
                  <a:gd name="T9" fmla="*/ 28 h 38"/>
                  <a:gd name="T10" fmla="*/ 4 w 19"/>
                  <a:gd name="T11" fmla="*/ 27 h 38"/>
                  <a:gd name="T12" fmla="*/ 1 w 19"/>
                  <a:gd name="T13" fmla="*/ 27 h 38"/>
                  <a:gd name="T14" fmla="*/ 1 w 19"/>
                  <a:gd name="T15" fmla="*/ 27 h 38"/>
                  <a:gd name="T16" fmla="*/ 0 w 19"/>
                  <a:gd name="T17" fmla="*/ 28 h 38"/>
                  <a:gd name="T18" fmla="*/ 0 w 19"/>
                  <a:gd name="T19" fmla="*/ 30 h 38"/>
                  <a:gd name="T20" fmla="*/ 0 w 19"/>
                  <a:gd name="T21" fmla="*/ 31 h 38"/>
                  <a:gd name="T22" fmla="*/ 3 w 19"/>
                  <a:gd name="T23" fmla="*/ 32 h 38"/>
                  <a:gd name="T24" fmla="*/ 6 w 19"/>
                  <a:gd name="T25" fmla="*/ 32 h 38"/>
                  <a:gd name="T26" fmla="*/ 6 w 19"/>
                  <a:gd name="T27" fmla="*/ 36 h 38"/>
                  <a:gd name="T28" fmla="*/ 7 w 19"/>
                  <a:gd name="T29" fmla="*/ 38 h 38"/>
                  <a:gd name="T30" fmla="*/ 9 w 19"/>
                  <a:gd name="T31" fmla="*/ 36 h 38"/>
                  <a:gd name="T32" fmla="*/ 9 w 19"/>
                  <a:gd name="T33" fmla="*/ 32 h 38"/>
                  <a:gd name="T34" fmla="*/ 11 w 19"/>
                  <a:gd name="T35" fmla="*/ 32 h 38"/>
                  <a:gd name="T36" fmla="*/ 11 w 19"/>
                  <a:gd name="T37" fmla="*/ 36 h 38"/>
                  <a:gd name="T38" fmla="*/ 12 w 19"/>
                  <a:gd name="T39" fmla="*/ 38 h 38"/>
                  <a:gd name="T40" fmla="*/ 13 w 19"/>
                  <a:gd name="T41" fmla="*/ 36 h 38"/>
                  <a:gd name="T42" fmla="*/ 13 w 19"/>
                  <a:gd name="T43" fmla="*/ 32 h 38"/>
                  <a:gd name="T44" fmla="*/ 15 w 19"/>
                  <a:gd name="T45" fmla="*/ 31 h 38"/>
                  <a:gd name="T46" fmla="*/ 18 w 19"/>
                  <a:gd name="T47" fmla="*/ 28 h 38"/>
                  <a:gd name="T48" fmla="*/ 19 w 19"/>
                  <a:gd name="T49" fmla="*/ 24 h 38"/>
                  <a:gd name="T50" fmla="*/ 17 w 19"/>
                  <a:gd name="T51" fmla="*/ 19 h 38"/>
                  <a:gd name="T52" fmla="*/ 13 w 19"/>
                  <a:gd name="T53" fmla="*/ 17 h 38"/>
                  <a:gd name="T54" fmla="*/ 13 w 19"/>
                  <a:gd name="T55" fmla="*/ 9 h 38"/>
                  <a:gd name="T56" fmla="*/ 14 w 19"/>
                  <a:gd name="T57" fmla="*/ 9 h 38"/>
                  <a:gd name="T58" fmla="*/ 16 w 19"/>
                  <a:gd name="T59" fmla="*/ 10 h 38"/>
                  <a:gd name="T60" fmla="*/ 17 w 19"/>
                  <a:gd name="T61" fmla="*/ 9 h 38"/>
                  <a:gd name="T62" fmla="*/ 17 w 19"/>
                  <a:gd name="T63" fmla="*/ 8 h 38"/>
                  <a:gd name="T64" fmla="*/ 17 w 19"/>
                  <a:gd name="T65" fmla="*/ 6 h 38"/>
                  <a:gd name="T66" fmla="*/ 17 w 19"/>
                  <a:gd name="T67" fmla="*/ 6 h 38"/>
                  <a:gd name="T68" fmla="*/ 16 w 19"/>
                  <a:gd name="T69" fmla="*/ 5 h 38"/>
                  <a:gd name="T70" fmla="*/ 15 w 19"/>
                  <a:gd name="T71" fmla="*/ 5 h 38"/>
                  <a:gd name="T72" fmla="*/ 13 w 19"/>
                  <a:gd name="T73" fmla="*/ 5 h 38"/>
                  <a:gd name="T74" fmla="*/ 13 w 19"/>
                  <a:gd name="T75" fmla="*/ 1 h 38"/>
                  <a:gd name="T76" fmla="*/ 12 w 19"/>
                  <a:gd name="T77" fmla="*/ 0 h 38"/>
                  <a:gd name="T78" fmla="*/ 11 w 19"/>
                  <a:gd name="T79" fmla="*/ 1 h 38"/>
                  <a:gd name="T80" fmla="*/ 11 w 19"/>
                  <a:gd name="T81" fmla="*/ 5 h 38"/>
                  <a:gd name="T82" fmla="*/ 10 w 19"/>
                  <a:gd name="T83" fmla="*/ 5 h 38"/>
                  <a:gd name="T84" fmla="*/ 8 w 19"/>
                  <a:gd name="T85" fmla="*/ 5 h 38"/>
                  <a:gd name="T86" fmla="*/ 8 w 19"/>
                  <a:gd name="T87" fmla="*/ 1 h 38"/>
                  <a:gd name="T88" fmla="*/ 7 w 19"/>
                  <a:gd name="T89" fmla="*/ 0 h 38"/>
                  <a:gd name="T90" fmla="*/ 6 w 19"/>
                  <a:gd name="T91" fmla="*/ 1 h 38"/>
                  <a:gd name="T92" fmla="*/ 6 w 19"/>
                  <a:gd name="T93" fmla="*/ 5 h 38"/>
                  <a:gd name="T94" fmla="*/ 3 w 19"/>
                  <a:gd name="T95" fmla="*/ 7 h 38"/>
                  <a:gd name="T96" fmla="*/ 1 w 19"/>
                  <a:gd name="T97" fmla="*/ 9 h 38"/>
                  <a:gd name="T98" fmla="*/ 1 w 19"/>
                  <a:gd name="T99" fmla="*/ 12 h 38"/>
                  <a:gd name="T100" fmla="*/ 1 w 19"/>
                  <a:gd name="T101" fmla="*/ 15 h 38"/>
                  <a:gd name="T102" fmla="*/ 11 w 19"/>
                  <a:gd name="T103" fmla="*/ 21 h 38"/>
                  <a:gd name="T104" fmla="*/ 11 w 19"/>
                  <a:gd name="T105" fmla="*/ 27 h 38"/>
                  <a:gd name="T106" fmla="*/ 8 w 19"/>
                  <a:gd name="T107" fmla="*/ 28 h 38"/>
                  <a:gd name="T108" fmla="*/ 8 w 19"/>
                  <a:gd name="T109" fmla="*/ 20 h 38"/>
                  <a:gd name="T110" fmla="*/ 11 w 19"/>
                  <a:gd name="T111" fmla="*/ 21 h 38"/>
                  <a:gd name="T112" fmla="*/ 11 w 19"/>
                  <a:gd name="T113" fmla="*/ 9 h 38"/>
                  <a:gd name="T114" fmla="*/ 11 w 19"/>
                  <a:gd name="T115" fmla="*/ 16 h 38"/>
                  <a:gd name="T116" fmla="*/ 8 w 19"/>
                  <a:gd name="T117" fmla="*/ 15 h 38"/>
                  <a:gd name="T118" fmla="*/ 8 w 19"/>
                  <a:gd name="T119" fmla="*/ 9 h 38"/>
                  <a:gd name="T120" fmla="*/ 11 w 19"/>
                  <a:gd name="T121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" h="38">
                    <a:moveTo>
                      <a:pt x="1" y="15"/>
                    </a:moveTo>
                    <a:cubicBezTo>
                      <a:pt x="2" y="16"/>
                      <a:pt x="2" y="17"/>
                      <a:pt x="3" y="17"/>
                    </a:cubicBezTo>
                    <a:cubicBezTo>
                      <a:pt x="4" y="18"/>
                      <a:pt x="5" y="18"/>
                      <a:pt x="5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8"/>
                      <a:pt x="5" y="28"/>
                      <a:pt x="4" y="27"/>
                    </a:cubicBezTo>
                    <a:cubicBezTo>
                      <a:pt x="3" y="27"/>
                      <a:pt x="2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7"/>
                      <a:pt x="0" y="28"/>
                      <a:pt x="0" y="28"/>
                    </a:cubicBezTo>
                    <a:cubicBezTo>
                      <a:pt x="0" y="29"/>
                      <a:pt x="0" y="29"/>
                      <a:pt x="0" y="30"/>
                    </a:cubicBezTo>
                    <a:cubicBezTo>
                      <a:pt x="0" y="30"/>
                      <a:pt x="0" y="31"/>
                      <a:pt x="0" y="31"/>
                    </a:cubicBezTo>
                    <a:cubicBezTo>
                      <a:pt x="1" y="31"/>
                      <a:pt x="2" y="31"/>
                      <a:pt x="3" y="32"/>
                    </a:cubicBezTo>
                    <a:cubicBezTo>
                      <a:pt x="4" y="32"/>
                      <a:pt x="5" y="32"/>
                      <a:pt x="6" y="32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7"/>
                      <a:pt x="7" y="38"/>
                      <a:pt x="7" y="38"/>
                    </a:cubicBezTo>
                    <a:cubicBezTo>
                      <a:pt x="8" y="38"/>
                      <a:pt x="9" y="37"/>
                      <a:pt x="9" y="36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10" y="32"/>
                      <a:pt x="11" y="32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7"/>
                      <a:pt x="12" y="38"/>
                      <a:pt x="12" y="38"/>
                    </a:cubicBezTo>
                    <a:cubicBezTo>
                      <a:pt x="13" y="38"/>
                      <a:pt x="13" y="37"/>
                      <a:pt x="13" y="36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4" y="31"/>
                      <a:pt x="15" y="31"/>
                      <a:pt x="15" y="31"/>
                    </a:cubicBezTo>
                    <a:cubicBezTo>
                      <a:pt x="16" y="30"/>
                      <a:pt x="17" y="29"/>
                      <a:pt x="18" y="28"/>
                    </a:cubicBezTo>
                    <a:cubicBezTo>
                      <a:pt x="18" y="27"/>
                      <a:pt x="19" y="26"/>
                      <a:pt x="19" y="24"/>
                    </a:cubicBezTo>
                    <a:cubicBezTo>
                      <a:pt x="19" y="22"/>
                      <a:pt x="18" y="21"/>
                      <a:pt x="17" y="19"/>
                    </a:cubicBezTo>
                    <a:cubicBezTo>
                      <a:pt x="16" y="19"/>
                      <a:pt x="15" y="18"/>
                      <a:pt x="13" y="17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4" y="9"/>
                      <a:pt x="14" y="9"/>
                    </a:cubicBezTo>
                    <a:cubicBezTo>
                      <a:pt x="15" y="9"/>
                      <a:pt x="15" y="10"/>
                      <a:pt x="16" y="10"/>
                    </a:cubicBezTo>
                    <a:cubicBezTo>
                      <a:pt x="16" y="10"/>
                      <a:pt x="16" y="10"/>
                      <a:pt x="17" y="9"/>
                    </a:cubicBezTo>
                    <a:cubicBezTo>
                      <a:pt x="17" y="9"/>
                      <a:pt x="17" y="8"/>
                      <a:pt x="17" y="8"/>
                    </a:cubicBezTo>
                    <a:cubicBezTo>
                      <a:pt x="17" y="7"/>
                      <a:pt x="17" y="7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5"/>
                      <a:pt x="16" y="5"/>
                      <a:pt x="16" y="5"/>
                    </a:cubicBezTo>
                    <a:cubicBezTo>
                      <a:pt x="16" y="5"/>
                      <a:pt x="15" y="5"/>
                      <a:pt x="15" y="5"/>
                    </a:cubicBezTo>
                    <a:cubicBezTo>
                      <a:pt x="15" y="5"/>
                      <a:pt x="14" y="5"/>
                      <a:pt x="13" y="5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1" y="0"/>
                      <a:pt x="11" y="1"/>
                      <a:pt x="11" y="1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0" y="5"/>
                    </a:cubicBezTo>
                    <a:cubicBezTo>
                      <a:pt x="10" y="5"/>
                      <a:pt x="9" y="5"/>
                      <a:pt x="8" y="5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6"/>
                      <a:pt x="4" y="6"/>
                      <a:pt x="3" y="7"/>
                    </a:cubicBezTo>
                    <a:cubicBezTo>
                      <a:pt x="2" y="8"/>
                      <a:pt x="2" y="8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1" y="13"/>
                      <a:pt x="1" y="14"/>
                      <a:pt x="1" y="15"/>
                    </a:cubicBezTo>
                    <a:close/>
                    <a:moveTo>
                      <a:pt x="11" y="21"/>
                    </a:moveTo>
                    <a:cubicBezTo>
                      <a:pt x="11" y="27"/>
                      <a:pt x="11" y="27"/>
                      <a:pt x="11" y="27"/>
                    </a:cubicBezTo>
                    <a:cubicBezTo>
                      <a:pt x="10" y="28"/>
                      <a:pt x="9" y="28"/>
                      <a:pt x="8" y="28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9" y="21"/>
                      <a:pt x="10" y="21"/>
                      <a:pt x="11" y="21"/>
                    </a:cubicBezTo>
                    <a:close/>
                    <a:moveTo>
                      <a:pt x="11" y="9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6"/>
                      <a:pt x="9" y="15"/>
                      <a:pt x="8" y="15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10" y="9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64" name="任意多边形: 形状 175"/>
              <p:cNvSpPr/>
              <p:nvPr/>
            </p:nvSpPr>
            <p:spPr bwMode="auto">
              <a:xfrm>
                <a:off x="4258" y="2111"/>
                <a:ext cx="145" cy="217"/>
              </a:xfrm>
              <a:custGeom>
                <a:avLst/>
                <a:gdLst>
                  <a:gd name="T0" fmla="*/ 27 w 74"/>
                  <a:gd name="T1" fmla="*/ 73 h 111"/>
                  <a:gd name="T2" fmla="*/ 28 w 74"/>
                  <a:gd name="T3" fmla="*/ 105 h 111"/>
                  <a:gd name="T4" fmla="*/ 34 w 74"/>
                  <a:gd name="T5" fmla="*/ 111 h 111"/>
                  <a:gd name="T6" fmla="*/ 41 w 74"/>
                  <a:gd name="T7" fmla="*/ 111 h 111"/>
                  <a:gd name="T8" fmla="*/ 48 w 74"/>
                  <a:gd name="T9" fmla="*/ 104 h 111"/>
                  <a:gd name="T10" fmla="*/ 48 w 74"/>
                  <a:gd name="T11" fmla="*/ 72 h 111"/>
                  <a:gd name="T12" fmla="*/ 74 w 74"/>
                  <a:gd name="T13" fmla="*/ 37 h 111"/>
                  <a:gd name="T14" fmla="*/ 37 w 74"/>
                  <a:gd name="T15" fmla="*/ 0 h 111"/>
                  <a:gd name="T16" fmla="*/ 0 w 74"/>
                  <a:gd name="T17" fmla="*/ 37 h 111"/>
                  <a:gd name="T18" fmla="*/ 27 w 74"/>
                  <a:gd name="T19" fmla="*/ 73 h 111"/>
                  <a:gd name="T20" fmla="*/ 37 w 74"/>
                  <a:gd name="T21" fmla="*/ 11 h 111"/>
                  <a:gd name="T22" fmla="*/ 64 w 74"/>
                  <a:gd name="T23" fmla="*/ 37 h 111"/>
                  <a:gd name="T24" fmla="*/ 37 w 74"/>
                  <a:gd name="T25" fmla="*/ 63 h 111"/>
                  <a:gd name="T26" fmla="*/ 11 w 74"/>
                  <a:gd name="T27" fmla="*/ 37 h 111"/>
                  <a:gd name="T28" fmla="*/ 37 w 74"/>
                  <a:gd name="T29" fmla="*/ 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111">
                    <a:moveTo>
                      <a:pt x="27" y="73"/>
                    </a:moveTo>
                    <a:cubicBezTo>
                      <a:pt x="28" y="105"/>
                      <a:pt x="28" y="105"/>
                      <a:pt x="28" y="105"/>
                    </a:cubicBezTo>
                    <a:cubicBezTo>
                      <a:pt x="28" y="108"/>
                      <a:pt x="31" y="111"/>
                      <a:pt x="34" y="111"/>
                    </a:cubicBezTo>
                    <a:cubicBezTo>
                      <a:pt x="41" y="111"/>
                      <a:pt x="41" y="111"/>
                      <a:pt x="41" y="111"/>
                    </a:cubicBezTo>
                    <a:cubicBezTo>
                      <a:pt x="45" y="111"/>
                      <a:pt x="48" y="108"/>
                      <a:pt x="48" y="104"/>
                    </a:cubicBezTo>
                    <a:cubicBezTo>
                      <a:pt x="48" y="72"/>
                      <a:pt x="48" y="72"/>
                      <a:pt x="48" y="72"/>
                    </a:cubicBezTo>
                    <a:cubicBezTo>
                      <a:pt x="63" y="68"/>
                      <a:pt x="74" y="54"/>
                      <a:pt x="74" y="37"/>
                    </a:cubicBezTo>
                    <a:cubicBezTo>
                      <a:pt x="74" y="16"/>
                      <a:pt x="57" y="0"/>
                      <a:pt x="37" y="0"/>
                    </a:cubicBezTo>
                    <a:cubicBezTo>
                      <a:pt x="17" y="0"/>
                      <a:pt x="0" y="17"/>
                      <a:pt x="0" y="37"/>
                    </a:cubicBezTo>
                    <a:cubicBezTo>
                      <a:pt x="0" y="54"/>
                      <a:pt x="12" y="68"/>
                      <a:pt x="27" y="73"/>
                    </a:cubicBezTo>
                    <a:close/>
                    <a:moveTo>
                      <a:pt x="37" y="11"/>
                    </a:moveTo>
                    <a:cubicBezTo>
                      <a:pt x="52" y="10"/>
                      <a:pt x="64" y="22"/>
                      <a:pt x="64" y="37"/>
                    </a:cubicBezTo>
                    <a:cubicBezTo>
                      <a:pt x="64" y="51"/>
                      <a:pt x="52" y="63"/>
                      <a:pt x="37" y="63"/>
                    </a:cubicBezTo>
                    <a:cubicBezTo>
                      <a:pt x="23" y="64"/>
                      <a:pt x="11" y="52"/>
                      <a:pt x="11" y="37"/>
                    </a:cubicBezTo>
                    <a:cubicBezTo>
                      <a:pt x="11" y="23"/>
                      <a:pt x="22" y="11"/>
                      <a:pt x="37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65" name="任意多边形: 形状 176"/>
              <p:cNvSpPr/>
              <p:nvPr/>
            </p:nvSpPr>
            <p:spPr bwMode="auto">
              <a:xfrm>
                <a:off x="4503" y="1661"/>
                <a:ext cx="127" cy="196"/>
              </a:xfrm>
              <a:custGeom>
                <a:avLst/>
                <a:gdLst>
                  <a:gd name="T0" fmla="*/ 49 w 65"/>
                  <a:gd name="T1" fmla="*/ 0 h 100"/>
                  <a:gd name="T2" fmla="*/ 16 w 65"/>
                  <a:gd name="T3" fmla="*/ 0 h 100"/>
                  <a:gd name="T4" fmla="*/ 0 w 65"/>
                  <a:gd name="T5" fmla="*/ 15 h 100"/>
                  <a:gd name="T6" fmla="*/ 0 w 65"/>
                  <a:gd name="T7" fmla="*/ 84 h 100"/>
                  <a:gd name="T8" fmla="*/ 16 w 65"/>
                  <a:gd name="T9" fmla="*/ 100 h 100"/>
                  <a:gd name="T10" fmla="*/ 49 w 65"/>
                  <a:gd name="T11" fmla="*/ 100 h 100"/>
                  <a:gd name="T12" fmla="*/ 65 w 65"/>
                  <a:gd name="T13" fmla="*/ 84 h 100"/>
                  <a:gd name="T14" fmla="*/ 65 w 65"/>
                  <a:gd name="T15" fmla="*/ 15 h 100"/>
                  <a:gd name="T16" fmla="*/ 49 w 65"/>
                  <a:gd name="T17" fmla="*/ 0 h 100"/>
                  <a:gd name="T18" fmla="*/ 58 w 65"/>
                  <a:gd name="T19" fmla="*/ 84 h 100"/>
                  <a:gd name="T20" fmla="*/ 49 w 65"/>
                  <a:gd name="T21" fmla="*/ 93 h 100"/>
                  <a:gd name="T22" fmla="*/ 16 w 65"/>
                  <a:gd name="T23" fmla="*/ 93 h 100"/>
                  <a:gd name="T24" fmla="*/ 7 w 65"/>
                  <a:gd name="T25" fmla="*/ 84 h 100"/>
                  <a:gd name="T26" fmla="*/ 7 w 65"/>
                  <a:gd name="T27" fmla="*/ 15 h 100"/>
                  <a:gd name="T28" fmla="*/ 16 w 65"/>
                  <a:gd name="T29" fmla="*/ 6 h 100"/>
                  <a:gd name="T30" fmla="*/ 49 w 65"/>
                  <a:gd name="T31" fmla="*/ 6 h 100"/>
                  <a:gd name="T32" fmla="*/ 58 w 65"/>
                  <a:gd name="T33" fmla="*/ 15 h 100"/>
                  <a:gd name="T34" fmla="*/ 58 w 65"/>
                  <a:gd name="T35" fmla="*/ 8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5" h="100">
                    <a:moveTo>
                      <a:pt x="4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3"/>
                      <a:pt x="7" y="100"/>
                      <a:pt x="16" y="100"/>
                    </a:cubicBezTo>
                    <a:cubicBezTo>
                      <a:pt x="49" y="100"/>
                      <a:pt x="49" y="100"/>
                      <a:pt x="49" y="100"/>
                    </a:cubicBezTo>
                    <a:cubicBezTo>
                      <a:pt x="58" y="100"/>
                      <a:pt x="65" y="93"/>
                      <a:pt x="65" y="84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5" y="7"/>
                      <a:pt x="58" y="0"/>
                      <a:pt x="49" y="0"/>
                    </a:cubicBezTo>
                    <a:close/>
                    <a:moveTo>
                      <a:pt x="58" y="84"/>
                    </a:moveTo>
                    <a:cubicBezTo>
                      <a:pt x="58" y="89"/>
                      <a:pt x="54" y="93"/>
                      <a:pt x="49" y="93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1" y="93"/>
                      <a:pt x="7" y="89"/>
                      <a:pt x="7" y="8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0"/>
                      <a:pt x="11" y="6"/>
                      <a:pt x="16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4" y="6"/>
                      <a:pt x="58" y="10"/>
                      <a:pt x="58" y="15"/>
                    </a:cubicBezTo>
                    <a:lnTo>
                      <a:pt x="58" y="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66" name="任意多边形: 形状 177"/>
              <p:cNvSpPr/>
              <p:nvPr/>
            </p:nvSpPr>
            <p:spPr bwMode="auto">
              <a:xfrm>
                <a:off x="4554" y="1810"/>
                <a:ext cx="23" cy="23"/>
              </a:xfrm>
              <a:custGeom>
                <a:avLst/>
                <a:gdLst>
                  <a:gd name="T0" fmla="*/ 10 w 12"/>
                  <a:gd name="T1" fmla="*/ 0 h 12"/>
                  <a:gd name="T2" fmla="*/ 3 w 12"/>
                  <a:gd name="T3" fmla="*/ 0 h 12"/>
                  <a:gd name="T4" fmla="*/ 0 w 12"/>
                  <a:gd name="T5" fmla="*/ 3 h 12"/>
                  <a:gd name="T6" fmla="*/ 0 w 12"/>
                  <a:gd name="T7" fmla="*/ 9 h 12"/>
                  <a:gd name="T8" fmla="*/ 3 w 12"/>
                  <a:gd name="T9" fmla="*/ 12 h 12"/>
                  <a:gd name="T10" fmla="*/ 10 w 12"/>
                  <a:gd name="T11" fmla="*/ 12 h 12"/>
                  <a:gd name="T12" fmla="*/ 12 w 12"/>
                  <a:gd name="T13" fmla="*/ 9 h 12"/>
                  <a:gd name="T14" fmla="*/ 12 w 12"/>
                  <a:gd name="T15" fmla="*/ 3 h 12"/>
                  <a:gd name="T16" fmla="*/ 10 w 12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2">
                    <a:moveTo>
                      <a:pt x="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1" y="12"/>
                      <a:pt x="3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2"/>
                      <a:pt x="12" y="11"/>
                      <a:pt x="12" y="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67" name="任意多边形: 形状 178"/>
              <p:cNvSpPr/>
              <p:nvPr/>
            </p:nvSpPr>
            <p:spPr bwMode="auto">
              <a:xfrm>
                <a:off x="4524" y="1687"/>
                <a:ext cx="84" cy="113"/>
              </a:xfrm>
              <a:custGeom>
                <a:avLst/>
                <a:gdLst>
                  <a:gd name="T0" fmla="*/ 40 w 43"/>
                  <a:gd name="T1" fmla="*/ 0 h 58"/>
                  <a:gd name="T2" fmla="*/ 2 w 43"/>
                  <a:gd name="T3" fmla="*/ 0 h 58"/>
                  <a:gd name="T4" fmla="*/ 0 w 43"/>
                  <a:gd name="T5" fmla="*/ 3 h 58"/>
                  <a:gd name="T6" fmla="*/ 0 w 43"/>
                  <a:gd name="T7" fmla="*/ 56 h 58"/>
                  <a:gd name="T8" fmla="*/ 2 w 43"/>
                  <a:gd name="T9" fmla="*/ 58 h 58"/>
                  <a:gd name="T10" fmla="*/ 40 w 43"/>
                  <a:gd name="T11" fmla="*/ 58 h 58"/>
                  <a:gd name="T12" fmla="*/ 43 w 43"/>
                  <a:gd name="T13" fmla="*/ 56 h 58"/>
                  <a:gd name="T14" fmla="*/ 43 w 43"/>
                  <a:gd name="T15" fmla="*/ 3 h 58"/>
                  <a:gd name="T16" fmla="*/ 40 w 43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58">
                    <a:moveTo>
                      <a:pt x="4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7"/>
                      <a:pt x="1" y="58"/>
                      <a:pt x="2" y="58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2" y="58"/>
                      <a:pt x="43" y="57"/>
                      <a:pt x="43" y="56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1"/>
                      <a:pt x="42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68" name="任意多边形: 形状 179"/>
              <p:cNvSpPr/>
              <p:nvPr/>
            </p:nvSpPr>
            <p:spPr bwMode="auto">
              <a:xfrm>
                <a:off x="4319" y="987"/>
                <a:ext cx="211" cy="268"/>
              </a:xfrm>
              <a:custGeom>
                <a:avLst/>
                <a:gdLst>
                  <a:gd name="T0" fmla="*/ 78 w 108"/>
                  <a:gd name="T1" fmla="*/ 1 h 137"/>
                  <a:gd name="T2" fmla="*/ 0 w 108"/>
                  <a:gd name="T3" fmla="*/ 30 h 137"/>
                  <a:gd name="T4" fmla="*/ 30 w 108"/>
                  <a:gd name="T5" fmla="*/ 136 h 137"/>
                  <a:gd name="T6" fmla="*/ 107 w 108"/>
                  <a:gd name="T7" fmla="*/ 107 h 137"/>
                  <a:gd name="T8" fmla="*/ 10 w 108"/>
                  <a:gd name="T9" fmla="*/ 30 h 137"/>
                  <a:gd name="T10" fmla="*/ 78 w 108"/>
                  <a:gd name="T11" fmla="*/ 11 h 137"/>
                  <a:gd name="T12" fmla="*/ 96 w 108"/>
                  <a:gd name="T13" fmla="*/ 35 h 137"/>
                  <a:gd name="T14" fmla="*/ 28 w 108"/>
                  <a:gd name="T15" fmla="*/ 53 h 137"/>
                  <a:gd name="T16" fmla="*/ 10 w 108"/>
                  <a:gd name="T17" fmla="*/ 30 h 137"/>
                  <a:gd name="T18" fmla="*/ 14 w 108"/>
                  <a:gd name="T19" fmla="*/ 61 h 137"/>
                  <a:gd name="T20" fmla="*/ 29 w 108"/>
                  <a:gd name="T21" fmla="*/ 64 h 137"/>
                  <a:gd name="T22" fmla="*/ 26 w 108"/>
                  <a:gd name="T23" fmla="*/ 74 h 137"/>
                  <a:gd name="T24" fmla="*/ 11 w 108"/>
                  <a:gd name="T25" fmla="*/ 72 h 137"/>
                  <a:gd name="T26" fmla="*/ 12 w 108"/>
                  <a:gd name="T27" fmla="*/ 86 h 137"/>
                  <a:gd name="T28" fmla="*/ 26 w 108"/>
                  <a:gd name="T29" fmla="*/ 83 h 137"/>
                  <a:gd name="T30" fmla="*/ 29 w 108"/>
                  <a:gd name="T31" fmla="*/ 94 h 137"/>
                  <a:gd name="T32" fmla="*/ 14 w 108"/>
                  <a:gd name="T33" fmla="*/ 97 h 137"/>
                  <a:gd name="T34" fmla="*/ 12 w 108"/>
                  <a:gd name="T35" fmla="*/ 86 h 137"/>
                  <a:gd name="T36" fmla="*/ 15 w 108"/>
                  <a:gd name="T37" fmla="*/ 119 h 137"/>
                  <a:gd name="T38" fmla="*/ 12 w 108"/>
                  <a:gd name="T39" fmla="*/ 108 h 137"/>
                  <a:gd name="T40" fmla="*/ 27 w 108"/>
                  <a:gd name="T41" fmla="*/ 105 h 137"/>
                  <a:gd name="T42" fmla="*/ 30 w 108"/>
                  <a:gd name="T43" fmla="*/ 116 h 137"/>
                  <a:gd name="T44" fmla="*/ 34 w 108"/>
                  <a:gd name="T45" fmla="*/ 64 h 137"/>
                  <a:gd name="T46" fmla="*/ 48 w 108"/>
                  <a:gd name="T47" fmla="*/ 61 h 137"/>
                  <a:gd name="T48" fmla="*/ 51 w 108"/>
                  <a:gd name="T49" fmla="*/ 71 h 137"/>
                  <a:gd name="T50" fmla="*/ 36 w 108"/>
                  <a:gd name="T51" fmla="*/ 74 h 137"/>
                  <a:gd name="T52" fmla="*/ 34 w 108"/>
                  <a:gd name="T53" fmla="*/ 64 h 137"/>
                  <a:gd name="T54" fmla="*/ 37 w 108"/>
                  <a:gd name="T55" fmla="*/ 83 h 137"/>
                  <a:gd name="T56" fmla="*/ 51 w 108"/>
                  <a:gd name="T57" fmla="*/ 85 h 137"/>
                  <a:gd name="T58" fmla="*/ 49 w 108"/>
                  <a:gd name="T59" fmla="*/ 96 h 137"/>
                  <a:gd name="T60" fmla="*/ 34 w 108"/>
                  <a:gd name="T61" fmla="*/ 94 h 137"/>
                  <a:gd name="T62" fmla="*/ 50 w 108"/>
                  <a:gd name="T63" fmla="*/ 118 h 137"/>
                  <a:gd name="T64" fmla="*/ 35 w 108"/>
                  <a:gd name="T65" fmla="*/ 116 h 137"/>
                  <a:gd name="T66" fmla="*/ 37 w 108"/>
                  <a:gd name="T67" fmla="*/ 105 h 137"/>
                  <a:gd name="T68" fmla="*/ 52 w 108"/>
                  <a:gd name="T69" fmla="*/ 107 h 137"/>
                  <a:gd name="T70" fmla="*/ 50 w 108"/>
                  <a:gd name="T71" fmla="*/ 118 h 137"/>
                  <a:gd name="T72" fmla="*/ 59 w 108"/>
                  <a:gd name="T73" fmla="*/ 60 h 137"/>
                  <a:gd name="T74" fmla="*/ 74 w 108"/>
                  <a:gd name="T75" fmla="*/ 63 h 137"/>
                  <a:gd name="T76" fmla="*/ 71 w 108"/>
                  <a:gd name="T77" fmla="*/ 73 h 137"/>
                  <a:gd name="T78" fmla="*/ 56 w 108"/>
                  <a:gd name="T79" fmla="*/ 71 h 137"/>
                  <a:gd name="T80" fmla="*/ 57 w 108"/>
                  <a:gd name="T81" fmla="*/ 85 h 137"/>
                  <a:gd name="T82" fmla="*/ 71 w 108"/>
                  <a:gd name="T83" fmla="*/ 82 h 137"/>
                  <a:gd name="T84" fmla="*/ 74 w 108"/>
                  <a:gd name="T85" fmla="*/ 93 h 137"/>
                  <a:gd name="T86" fmla="*/ 59 w 108"/>
                  <a:gd name="T87" fmla="*/ 96 h 137"/>
                  <a:gd name="T88" fmla="*/ 57 w 108"/>
                  <a:gd name="T89" fmla="*/ 85 h 137"/>
                  <a:gd name="T90" fmla="*/ 60 w 108"/>
                  <a:gd name="T91" fmla="*/ 118 h 137"/>
                  <a:gd name="T92" fmla="*/ 57 w 108"/>
                  <a:gd name="T93" fmla="*/ 107 h 137"/>
                  <a:gd name="T94" fmla="*/ 72 w 108"/>
                  <a:gd name="T95" fmla="*/ 104 h 137"/>
                  <a:gd name="T96" fmla="*/ 75 w 108"/>
                  <a:gd name="T97" fmla="*/ 115 h 137"/>
                  <a:gd name="T98" fmla="*/ 79 w 108"/>
                  <a:gd name="T99" fmla="*/ 63 h 137"/>
                  <a:gd name="T100" fmla="*/ 93 w 108"/>
                  <a:gd name="T101" fmla="*/ 60 h 137"/>
                  <a:gd name="T102" fmla="*/ 96 w 108"/>
                  <a:gd name="T103" fmla="*/ 70 h 137"/>
                  <a:gd name="T104" fmla="*/ 81 w 108"/>
                  <a:gd name="T105" fmla="*/ 73 h 137"/>
                  <a:gd name="T106" fmla="*/ 79 w 108"/>
                  <a:gd name="T107" fmla="*/ 63 h 137"/>
                  <a:gd name="T108" fmla="*/ 82 w 108"/>
                  <a:gd name="T109" fmla="*/ 82 h 137"/>
                  <a:gd name="T110" fmla="*/ 96 w 108"/>
                  <a:gd name="T111" fmla="*/ 84 h 137"/>
                  <a:gd name="T112" fmla="*/ 94 w 108"/>
                  <a:gd name="T113" fmla="*/ 95 h 137"/>
                  <a:gd name="T114" fmla="*/ 79 w 108"/>
                  <a:gd name="T115" fmla="*/ 93 h 137"/>
                  <a:gd name="T116" fmla="*/ 95 w 108"/>
                  <a:gd name="T117" fmla="*/ 117 h 137"/>
                  <a:gd name="T118" fmla="*/ 80 w 108"/>
                  <a:gd name="T119" fmla="*/ 115 h 137"/>
                  <a:gd name="T120" fmla="*/ 82 w 108"/>
                  <a:gd name="T121" fmla="*/ 104 h 137"/>
                  <a:gd name="T122" fmla="*/ 97 w 108"/>
                  <a:gd name="T123" fmla="*/ 106 h 137"/>
                  <a:gd name="T124" fmla="*/ 95 w 108"/>
                  <a:gd name="T125" fmla="*/ 11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8" h="137">
                    <a:moveTo>
                      <a:pt x="106" y="27"/>
                    </a:moveTo>
                    <a:cubicBezTo>
                      <a:pt x="105" y="12"/>
                      <a:pt x="93" y="0"/>
                      <a:pt x="78" y="1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12" y="2"/>
                      <a:pt x="0" y="15"/>
                      <a:pt x="0" y="3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25"/>
                      <a:pt x="15" y="137"/>
                      <a:pt x="30" y="136"/>
                    </a:cubicBezTo>
                    <a:cubicBezTo>
                      <a:pt x="81" y="135"/>
                      <a:pt x="81" y="135"/>
                      <a:pt x="81" y="135"/>
                    </a:cubicBezTo>
                    <a:cubicBezTo>
                      <a:pt x="96" y="135"/>
                      <a:pt x="108" y="122"/>
                      <a:pt x="107" y="107"/>
                    </a:cubicBezTo>
                    <a:lnTo>
                      <a:pt x="106" y="27"/>
                    </a:lnTo>
                    <a:close/>
                    <a:moveTo>
                      <a:pt x="10" y="30"/>
                    </a:moveTo>
                    <a:cubicBezTo>
                      <a:pt x="10" y="20"/>
                      <a:pt x="18" y="12"/>
                      <a:pt x="27" y="12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87" y="11"/>
                      <a:pt x="95" y="18"/>
                      <a:pt x="95" y="28"/>
                    </a:cubicBezTo>
                    <a:cubicBezTo>
                      <a:pt x="96" y="35"/>
                      <a:pt x="96" y="35"/>
                      <a:pt x="96" y="35"/>
                    </a:cubicBezTo>
                    <a:cubicBezTo>
                      <a:pt x="96" y="44"/>
                      <a:pt x="88" y="52"/>
                      <a:pt x="79" y="52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18" y="53"/>
                      <a:pt x="11" y="46"/>
                      <a:pt x="10" y="36"/>
                    </a:cubicBezTo>
                    <a:lnTo>
                      <a:pt x="10" y="30"/>
                    </a:lnTo>
                    <a:close/>
                    <a:moveTo>
                      <a:pt x="11" y="64"/>
                    </a:moveTo>
                    <a:cubicBezTo>
                      <a:pt x="11" y="63"/>
                      <a:pt x="12" y="61"/>
                      <a:pt x="14" y="61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7" y="61"/>
                      <a:pt x="28" y="62"/>
                      <a:pt x="29" y="64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3"/>
                      <a:pt x="28" y="74"/>
                      <a:pt x="26" y="74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2" y="75"/>
                      <a:pt x="11" y="74"/>
                      <a:pt x="11" y="72"/>
                    </a:cubicBezTo>
                    <a:lnTo>
                      <a:pt x="11" y="64"/>
                    </a:lnTo>
                    <a:close/>
                    <a:moveTo>
                      <a:pt x="12" y="86"/>
                    </a:moveTo>
                    <a:cubicBezTo>
                      <a:pt x="12" y="85"/>
                      <a:pt x="13" y="83"/>
                      <a:pt x="14" y="83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8" y="83"/>
                      <a:pt x="29" y="84"/>
                      <a:pt x="29" y="86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29" y="95"/>
                      <a:pt x="28" y="96"/>
                      <a:pt x="27" y="96"/>
                    </a:cubicBezTo>
                    <a:cubicBezTo>
                      <a:pt x="14" y="97"/>
                      <a:pt x="14" y="97"/>
                      <a:pt x="14" y="97"/>
                    </a:cubicBezTo>
                    <a:cubicBezTo>
                      <a:pt x="13" y="97"/>
                      <a:pt x="12" y="96"/>
                      <a:pt x="12" y="94"/>
                    </a:cubicBezTo>
                    <a:lnTo>
                      <a:pt x="12" y="86"/>
                    </a:lnTo>
                    <a:close/>
                    <a:moveTo>
                      <a:pt x="27" y="118"/>
                    </a:moveTo>
                    <a:cubicBezTo>
                      <a:pt x="15" y="119"/>
                      <a:pt x="15" y="119"/>
                      <a:pt x="15" y="119"/>
                    </a:cubicBezTo>
                    <a:cubicBezTo>
                      <a:pt x="13" y="119"/>
                      <a:pt x="12" y="118"/>
                      <a:pt x="12" y="116"/>
                    </a:cubicBezTo>
                    <a:cubicBezTo>
                      <a:pt x="12" y="108"/>
                      <a:pt x="12" y="108"/>
                      <a:pt x="12" y="108"/>
                    </a:cubicBezTo>
                    <a:cubicBezTo>
                      <a:pt x="12" y="107"/>
                      <a:pt x="13" y="105"/>
                      <a:pt x="15" y="105"/>
                    </a:cubicBezTo>
                    <a:cubicBezTo>
                      <a:pt x="27" y="105"/>
                      <a:pt x="27" y="105"/>
                      <a:pt x="27" y="105"/>
                    </a:cubicBezTo>
                    <a:cubicBezTo>
                      <a:pt x="28" y="105"/>
                      <a:pt x="29" y="106"/>
                      <a:pt x="29" y="108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30" y="117"/>
                      <a:pt x="29" y="118"/>
                      <a:pt x="27" y="118"/>
                    </a:cubicBezTo>
                    <a:close/>
                    <a:moveTo>
                      <a:pt x="34" y="64"/>
                    </a:moveTo>
                    <a:cubicBezTo>
                      <a:pt x="34" y="62"/>
                      <a:pt x="35" y="61"/>
                      <a:pt x="36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50" y="61"/>
                      <a:pt x="51" y="62"/>
                      <a:pt x="51" y="63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3"/>
                      <a:pt x="50" y="74"/>
                      <a:pt x="49" y="74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35" y="74"/>
                      <a:pt x="34" y="73"/>
                      <a:pt x="34" y="72"/>
                    </a:cubicBezTo>
                    <a:lnTo>
                      <a:pt x="34" y="64"/>
                    </a:lnTo>
                    <a:close/>
                    <a:moveTo>
                      <a:pt x="34" y="86"/>
                    </a:moveTo>
                    <a:cubicBezTo>
                      <a:pt x="34" y="84"/>
                      <a:pt x="35" y="83"/>
                      <a:pt x="37" y="83"/>
                    </a:cubicBezTo>
                    <a:cubicBezTo>
                      <a:pt x="49" y="83"/>
                      <a:pt x="49" y="83"/>
                      <a:pt x="49" y="83"/>
                    </a:cubicBezTo>
                    <a:cubicBezTo>
                      <a:pt x="50" y="83"/>
                      <a:pt x="51" y="84"/>
                      <a:pt x="51" y="85"/>
                    </a:cubicBezTo>
                    <a:cubicBezTo>
                      <a:pt x="52" y="93"/>
                      <a:pt x="52" y="93"/>
                      <a:pt x="52" y="93"/>
                    </a:cubicBezTo>
                    <a:cubicBezTo>
                      <a:pt x="52" y="95"/>
                      <a:pt x="51" y="96"/>
                      <a:pt x="49" y="96"/>
                    </a:cubicBezTo>
                    <a:cubicBezTo>
                      <a:pt x="37" y="96"/>
                      <a:pt x="37" y="96"/>
                      <a:pt x="37" y="96"/>
                    </a:cubicBezTo>
                    <a:cubicBezTo>
                      <a:pt x="35" y="96"/>
                      <a:pt x="34" y="95"/>
                      <a:pt x="34" y="94"/>
                    </a:cubicBezTo>
                    <a:lnTo>
                      <a:pt x="34" y="86"/>
                    </a:lnTo>
                    <a:close/>
                    <a:moveTo>
                      <a:pt x="50" y="118"/>
                    </a:moveTo>
                    <a:cubicBezTo>
                      <a:pt x="37" y="118"/>
                      <a:pt x="37" y="118"/>
                      <a:pt x="37" y="118"/>
                    </a:cubicBezTo>
                    <a:cubicBezTo>
                      <a:pt x="36" y="118"/>
                      <a:pt x="35" y="117"/>
                      <a:pt x="35" y="116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4" y="106"/>
                      <a:pt x="36" y="105"/>
                      <a:pt x="37" y="105"/>
                    </a:cubicBezTo>
                    <a:cubicBezTo>
                      <a:pt x="49" y="105"/>
                      <a:pt x="49" y="105"/>
                      <a:pt x="49" y="105"/>
                    </a:cubicBezTo>
                    <a:cubicBezTo>
                      <a:pt x="51" y="105"/>
                      <a:pt x="52" y="106"/>
                      <a:pt x="52" y="107"/>
                    </a:cubicBezTo>
                    <a:cubicBezTo>
                      <a:pt x="52" y="115"/>
                      <a:pt x="52" y="115"/>
                      <a:pt x="52" y="115"/>
                    </a:cubicBezTo>
                    <a:cubicBezTo>
                      <a:pt x="52" y="117"/>
                      <a:pt x="51" y="118"/>
                      <a:pt x="50" y="118"/>
                    </a:cubicBezTo>
                    <a:close/>
                    <a:moveTo>
                      <a:pt x="56" y="63"/>
                    </a:moveTo>
                    <a:cubicBezTo>
                      <a:pt x="56" y="62"/>
                      <a:pt x="57" y="60"/>
                      <a:pt x="59" y="60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72" y="60"/>
                      <a:pt x="73" y="61"/>
                      <a:pt x="74" y="63"/>
                    </a:cubicBezTo>
                    <a:cubicBezTo>
                      <a:pt x="74" y="71"/>
                      <a:pt x="74" y="71"/>
                      <a:pt x="74" y="71"/>
                    </a:cubicBezTo>
                    <a:cubicBezTo>
                      <a:pt x="74" y="72"/>
                      <a:pt x="73" y="73"/>
                      <a:pt x="71" y="73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7" y="74"/>
                      <a:pt x="56" y="73"/>
                      <a:pt x="56" y="71"/>
                    </a:cubicBezTo>
                    <a:lnTo>
                      <a:pt x="56" y="63"/>
                    </a:lnTo>
                    <a:close/>
                    <a:moveTo>
                      <a:pt x="57" y="85"/>
                    </a:moveTo>
                    <a:cubicBezTo>
                      <a:pt x="56" y="84"/>
                      <a:pt x="58" y="82"/>
                      <a:pt x="59" y="82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3" y="82"/>
                      <a:pt x="74" y="83"/>
                      <a:pt x="74" y="85"/>
                    </a:cubicBezTo>
                    <a:cubicBezTo>
                      <a:pt x="74" y="93"/>
                      <a:pt x="74" y="93"/>
                      <a:pt x="74" y="93"/>
                    </a:cubicBezTo>
                    <a:cubicBezTo>
                      <a:pt x="74" y="94"/>
                      <a:pt x="73" y="95"/>
                      <a:pt x="72" y="95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58" y="96"/>
                      <a:pt x="57" y="95"/>
                      <a:pt x="57" y="93"/>
                    </a:cubicBezTo>
                    <a:lnTo>
                      <a:pt x="57" y="85"/>
                    </a:lnTo>
                    <a:close/>
                    <a:moveTo>
                      <a:pt x="72" y="117"/>
                    </a:moveTo>
                    <a:cubicBezTo>
                      <a:pt x="60" y="118"/>
                      <a:pt x="60" y="118"/>
                      <a:pt x="60" y="118"/>
                    </a:cubicBezTo>
                    <a:cubicBezTo>
                      <a:pt x="58" y="118"/>
                      <a:pt x="57" y="117"/>
                      <a:pt x="57" y="115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7" y="106"/>
                      <a:pt x="58" y="104"/>
                      <a:pt x="60" y="104"/>
                    </a:cubicBezTo>
                    <a:cubicBezTo>
                      <a:pt x="72" y="104"/>
                      <a:pt x="72" y="104"/>
                      <a:pt x="72" y="104"/>
                    </a:cubicBezTo>
                    <a:cubicBezTo>
                      <a:pt x="73" y="104"/>
                      <a:pt x="74" y="105"/>
                      <a:pt x="74" y="107"/>
                    </a:cubicBezTo>
                    <a:cubicBezTo>
                      <a:pt x="75" y="115"/>
                      <a:pt x="75" y="115"/>
                      <a:pt x="75" y="115"/>
                    </a:cubicBezTo>
                    <a:cubicBezTo>
                      <a:pt x="75" y="116"/>
                      <a:pt x="74" y="117"/>
                      <a:pt x="72" y="117"/>
                    </a:cubicBezTo>
                    <a:close/>
                    <a:moveTo>
                      <a:pt x="79" y="63"/>
                    </a:moveTo>
                    <a:cubicBezTo>
                      <a:pt x="78" y="61"/>
                      <a:pt x="80" y="60"/>
                      <a:pt x="81" y="60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5" y="60"/>
                      <a:pt x="96" y="61"/>
                      <a:pt x="96" y="62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72"/>
                      <a:pt x="95" y="73"/>
                      <a:pt x="94" y="73"/>
                    </a:cubicBezTo>
                    <a:cubicBezTo>
                      <a:pt x="81" y="73"/>
                      <a:pt x="81" y="73"/>
                      <a:pt x="81" y="73"/>
                    </a:cubicBezTo>
                    <a:cubicBezTo>
                      <a:pt x="80" y="73"/>
                      <a:pt x="79" y="72"/>
                      <a:pt x="79" y="71"/>
                    </a:cubicBezTo>
                    <a:lnTo>
                      <a:pt x="79" y="63"/>
                    </a:lnTo>
                    <a:close/>
                    <a:moveTo>
                      <a:pt x="79" y="85"/>
                    </a:moveTo>
                    <a:cubicBezTo>
                      <a:pt x="79" y="83"/>
                      <a:pt x="80" y="82"/>
                      <a:pt x="82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5" y="82"/>
                      <a:pt x="96" y="83"/>
                      <a:pt x="96" y="84"/>
                    </a:cubicBezTo>
                    <a:cubicBezTo>
                      <a:pt x="97" y="92"/>
                      <a:pt x="97" y="92"/>
                      <a:pt x="97" y="92"/>
                    </a:cubicBezTo>
                    <a:cubicBezTo>
                      <a:pt x="97" y="94"/>
                      <a:pt x="96" y="95"/>
                      <a:pt x="94" y="95"/>
                    </a:cubicBezTo>
                    <a:cubicBezTo>
                      <a:pt x="82" y="95"/>
                      <a:pt x="82" y="95"/>
                      <a:pt x="82" y="95"/>
                    </a:cubicBezTo>
                    <a:cubicBezTo>
                      <a:pt x="80" y="95"/>
                      <a:pt x="79" y="94"/>
                      <a:pt x="79" y="93"/>
                    </a:cubicBezTo>
                    <a:lnTo>
                      <a:pt x="79" y="85"/>
                    </a:lnTo>
                    <a:close/>
                    <a:moveTo>
                      <a:pt x="95" y="117"/>
                    </a:moveTo>
                    <a:cubicBezTo>
                      <a:pt x="82" y="117"/>
                      <a:pt x="82" y="117"/>
                      <a:pt x="82" y="117"/>
                    </a:cubicBezTo>
                    <a:cubicBezTo>
                      <a:pt x="81" y="117"/>
                      <a:pt x="80" y="116"/>
                      <a:pt x="80" y="115"/>
                    </a:cubicBezTo>
                    <a:cubicBezTo>
                      <a:pt x="79" y="107"/>
                      <a:pt x="79" y="107"/>
                      <a:pt x="79" y="107"/>
                    </a:cubicBezTo>
                    <a:cubicBezTo>
                      <a:pt x="79" y="105"/>
                      <a:pt x="81" y="104"/>
                      <a:pt x="82" y="104"/>
                    </a:cubicBezTo>
                    <a:cubicBezTo>
                      <a:pt x="94" y="104"/>
                      <a:pt x="94" y="104"/>
                      <a:pt x="94" y="104"/>
                    </a:cubicBezTo>
                    <a:cubicBezTo>
                      <a:pt x="96" y="104"/>
                      <a:pt x="97" y="105"/>
                      <a:pt x="97" y="106"/>
                    </a:cubicBezTo>
                    <a:cubicBezTo>
                      <a:pt x="97" y="114"/>
                      <a:pt x="97" y="114"/>
                      <a:pt x="97" y="114"/>
                    </a:cubicBezTo>
                    <a:cubicBezTo>
                      <a:pt x="97" y="116"/>
                      <a:pt x="96" y="117"/>
                      <a:pt x="95" y="1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69" name="任意多边形: 形状 180"/>
              <p:cNvSpPr/>
              <p:nvPr/>
            </p:nvSpPr>
            <p:spPr bwMode="auto">
              <a:xfrm>
                <a:off x="4352" y="1020"/>
                <a:ext cx="65" cy="63"/>
              </a:xfrm>
              <a:custGeom>
                <a:avLst/>
                <a:gdLst>
                  <a:gd name="T0" fmla="*/ 28 w 33"/>
                  <a:gd name="T1" fmla="*/ 11 h 32"/>
                  <a:gd name="T2" fmla="*/ 21 w 33"/>
                  <a:gd name="T3" fmla="*/ 11 h 32"/>
                  <a:gd name="T4" fmla="*/ 21 w 33"/>
                  <a:gd name="T5" fmla="*/ 4 h 32"/>
                  <a:gd name="T6" fmla="*/ 16 w 33"/>
                  <a:gd name="T7" fmla="*/ 0 h 32"/>
                  <a:gd name="T8" fmla="*/ 12 w 33"/>
                  <a:gd name="T9" fmla="*/ 4 h 32"/>
                  <a:gd name="T10" fmla="*/ 12 w 33"/>
                  <a:gd name="T11" fmla="*/ 11 h 32"/>
                  <a:gd name="T12" fmla="*/ 5 w 33"/>
                  <a:gd name="T13" fmla="*/ 12 h 32"/>
                  <a:gd name="T14" fmla="*/ 0 w 33"/>
                  <a:gd name="T15" fmla="*/ 16 h 32"/>
                  <a:gd name="T16" fmla="*/ 5 w 33"/>
                  <a:gd name="T17" fmla="*/ 21 h 32"/>
                  <a:gd name="T18" fmla="*/ 12 w 33"/>
                  <a:gd name="T19" fmla="*/ 21 h 32"/>
                  <a:gd name="T20" fmla="*/ 12 w 33"/>
                  <a:gd name="T21" fmla="*/ 28 h 32"/>
                  <a:gd name="T22" fmla="*/ 17 w 33"/>
                  <a:gd name="T23" fmla="*/ 32 h 32"/>
                  <a:gd name="T24" fmla="*/ 21 w 33"/>
                  <a:gd name="T25" fmla="*/ 28 h 32"/>
                  <a:gd name="T26" fmla="*/ 21 w 33"/>
                  <a:gd name="T27" fmla="*/ 20 h 32"/>
                  <a:gd name="T28" fmla="*/ 28 w 33"/>
                  <a:gd name="T29" fmla="*/ 20 h 32"/>
                  <a:gd name="T30" fmla="*/ 33 w 33"/>
                  <a:gd name="T31" fmla="*/ 16 h 32"/>
                  <a:gd name="T32" fmla="*/ 28 w 33"/>
                  <a:gd name="T33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32">
                    <a:moveTo>
                      <a:pt x="28" y="1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19" y="0"/>
                      <a:pt x="16" y="0"/>
                    </a:cubicBezTo>
                    <a:cubicBezTo>
                      <a:pt x="13" y="0"/>
                      <a:pt x="11" y="2"/>
                      <a:pt x="12" y="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2"/>
                      <a:pt x="0" y="14"/>
                      <a:pt x="0" y="16"/>
                    </a:cubicBezTo>
                    <a:cubicBezTo>
                      <a:pt x="0" y="19"/>
                      <a:pt x="2" y="21"/>
                      <a:pt x="5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30"/>
                      <a:pt x="14" y="32"/>
                      <a:pt x="17" y="32"/>
                    </a:cubicBezTo>
                    <a:cubicBezTo>
                      <a:pt x="19" y="32"/>
                      <a:pt x="21" y="30"/>
                      <a:pt x="21" y="28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1" y="20"/>
                      <a:pt x="33" y="18"/>
                      <a:pt x="33" y="16"/>
                    </a:cubicBezTo>
                    <a:cubicBezTo>
                      <a:pt x="33" y="13"/>
                      <a:pt x="30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70" name="任意多边形: 形状 181"/>
              <p:cNvSpPr/>
              <p:nvPr/>
            </p:nvSpPr>
            <p:spPr bwMode="auto">
              <a:xfrm>
                <a:off x="4428" y="1040"/>
                <a:ext cx="63" cy="19"/>
              </a:xfrm>
              <a:custGeom>
                <a:avLst/>
                <a:gdLst>
                  <a:gd name="T0" fmla="*/ 28 w 32"/>
                  <a:gd name="T1" fmla="*/ 0 h 10"/>
                  <a:gd name="T2" fmla="*/ 4 w 32"/>
                  <a:gd name="T3" fmla="*/ 1 h 10"/>
                  <a:gd name="T4" fmla="*/ 0 w 32"/>
                  <a:gd name="T5" fmla="*/ 5 h 10"/>
                  <a:gd name="T6" fmla="*/ 4 w 32"/>
                  <a:gd name="T7" fmla="*/ 10 h 10"/>
                  <a:gd name="T8" fmla="*/ 28 w 32"/>
                  <a:gd name="T9" fmla="*/ 9 h 10"/>
                  <a:gd name="T10" fmla="*/ 32 w 32"/>
                  <a:gd name="T11" fmla="*/ 5 h 10"/>
                  <a:gd name="T12" fmla="*/ 28 w 32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0">
                    <a:moveTo>
                      <a:pt x="28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4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30" y="9"/>
                      <a:pt x="32" y="7"/>
                      <a:pt x="32" y="5"/>
                    </a:cubicBezTo>
                    <a:cubicBezTo>
                      <a:pt x="32" y="2"/>
                      <a:pt x="30" y="0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71" name="任意多边形: 形状 182"/>
              <p:cNvSpPr/>
              <p:nvPr/>
            </p:nvSpPr>
            <p:spPr bwMode="auto">
              <a:xfrm>
                <a:off x="3994" y="2109"/>
                <a:ext cx="141" cy="219"/>
              </a:xfrm>
              <a:custGeom>
                <a:avLst/>
                <a:gdLst>
                  <a:gd name="T0" fmla="*/ 55 w 72"/>
                  <a:gd name="T1" fmla="*/ 0 h 112"/>
                  <a:gd name="T2" fmla="*/ 17 w 72"/>
                  <a:gd name="T3" fmla="*/ 0 h 112"/>
                  <a:gd name="T4" fmla="*/ 0 w 72"/>
                  <a:gd name="T5" fmla="*/ 17 h 112"/>
                  <a:gd name="T6" fmla="*/ 0 w 72"/>
                  <a:gd name="T7" fmla="*/ 94 h 112"/>
                  <a:gd name="T8" fmla="*/ 17 w 72"/>
                  <a:gd name="T9" fmla="*/ 112 h 112"/>
                  <a:gd name="T10" fmla="*/ 55 w 72"/>
                  <a:gd name="T11" fmla="*/ 112 h 112"/>
                  <a:gd name="T12" fmla="*/ 72 w 72"/>
                  <a:gd name="T13" fmla="*/ 94 h 112"/>
                  <a:gd name="T14" fmla="*/ 72 w 72"/>
                  <a:gd name="T15" fmla="*/ 17 h 112"/>
                  <a:gd name="T16" fmla="*/ 55 w 72"/>
                  <a:gd name="T17" fmla="*/ 0 h 112"/>
                  <a:gd name="T18" fmla="*/ 64 w 72"/>
                  <a:gd name="T19" fmla="*/ 94 h 112"/>
                  <a:gd name="T20" fmla="*/ 55 w 72"/>
                  <a:gd name="T21" fmla="*/ 104 h 112"/>
                  <a:gd name="T22" fmla="*/ 17 w 72"/>
                  <a:gd name="T23" fmla="*/ 104 h 112"/>
                  <a:gd name="T24" fmla="*/ 8 w 72"/>
                  <a:gd name="T25" fmla="*/ 94 h 112"/>
                  <a:gd name="T26" fmla="*/ 8 w 72"/>
                  <a:gd name="T27" fmla="*/ 17 h 112"/>
                  <a:gd name="T28" fmla="*/ 17 w 72"/>
                  <a:gd name="T29" fmla="*/ 8 h 112"/>
                  <a:gd name="T30" fmla="*/ 55 w 72"/>
                  <a:gd name="T31" fmla="*/ 8 h 112"/>
                  <a:gd name="T32" fmla="*/ 64 w 72"/>
                  <a:gd name="T33" fmla="*/ 17 h 112"/>
                  <a:gd name="T34" fmla="*/ 64 w 72"/>
                  <a:gd name="T35" fmla="*/ 9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2" h="112">
                    <a:moveTo>
                      <a:pt x="55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104"/>
                      <a:pt x="8" y="112"/>
                      <a:pt x="17" y="112"/>
                    </a:cubicBezTo>
                    <a:cubicBezTo>
                      <a:pt x="55" y="112"/>
                      <a:pt x="55" y="112"/>
                      <a:pt x="55" y="112"/>
                    </a:cubicBezTo>
                    <a:cubicBezTo>
                      <a:pt x="64" y="112"/>
                      <a:pt x="72" y="104"/>
                      <a:pt x="72" y="94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2" y="8"/>
                      <a:pt x="64" y="0"/>
                      <a:pt x="55" y="0"/>
                    </a:cubicBezTo>
                    <a:close/>
                    <a:moveTo>
                      <a:pt x="64" y="94"/>
                    </a:moveTo>
                    <a:cubicBezTo>
                      <a:pt x="64" y="100"/>
                      <a:pt x="60" y="104"/>
                      <a:pt x="55" y="104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2" y="104"/>
                      <a:pt x="8" y="100"/>
                      <a:pt x="8" y="94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2"/>
                      <a:pt x="12" y="8"/>
                      <a:pt x="17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60" y="8"/>
                      <a:pt x="64" y="12"/>
                      <a:pt x="64" y="17"/>
                    </a:cubicBezTo>
                    <a:lnTo>
                      <a:pt x="64" y="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72" name="任意多边形: 形状 183"/>
              <p:cNvSpPr/>
              <p:nvPr/>
            </p:nvSpPr>
            <p:spPr bwMode="auto">
              <a:xfrm>
                <a:off x="4051" y="2275"/>
                <a:ext cx="27" cy="26"/>
              </a:xfrm>
              <a:custGeom>
                <a:avLst/>
                <a:gdLst>
                  <a:gd name="T0" fmla="*/ 11 w 14"/>
                  <a:gd name="T1" fmla="*/ 0 h 13"/>
                  <a:gd name="T2" fmla="*/ 3 w 14"/>
                  <a:gd name="T3" fmla="*/ 0 h 13"/>
                  <a:gd name="T4" fmla="*/ 0 w 14"/>
                  <a:gd name="T5" fmla="*/ 3 h 13"/>
                  <a:gd name="T6" fmla="*/ 0 w 14"/>
                  <a:gd name="T7" fmla="*/ 10 h 13"/>
                  <a:gd name="T8" fmla="*/ 3 w 14"/>
                  <a:gd name="T9" fmla="*/ 13 h 13"/>
                  <a:gd name="T10" fmla="*/ 11 w 14"/>
                  <a:gd name="T11" fmla="*/ 13 h 13"/>
                  <a:gd name="T12" fmla="*/ 14 w 14"/>
                  <a:gd name="T13" fmla="*/ 10 h 13"/>
                  <a:gd name="T14" fmla="*/ 14 w 14"/>
                  <a:gd name="T15" fmla="*/ 3 h 13"/>
                  <a:gd name="T16" fmla="*/ 11 w 14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3">
                    <a:moveTo>
                      <a:pt x="11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2"/>
                      <a:pt x="2" y="13"/>
                      <a:pt x="3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2" y="13"/>
                      <a:pt x="14" y="12"/>
                      <a:pt x="14" y="10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73" name="任意多边形: 形状 184"/>
              <p:cNvSpPr/>
              <p:nvPr/>
            </p:nvSpPr>
            <p:spPr bwMode="auto">
              <a:xfrm>
                <a:off x="4018" y="2138"/>
                <a:ext cx="94" cy="128"/>
              </a:xfrm>
              <a:custGeom>
                <a:avLst/>
                <a:gdLst>
                  <a:gd name="T0" fmla="*/ 45 w 48"/>
                  <a:gd name="T1" fmla="*/ 0 h 65"/>
                  <a:gd name="T2" fmla="*/ 3 w 48"/>
                  <a:gd name="T3" fmla="*/ 0 h 65"/>
                  <a:gd name="T4" fmla="*/ 0 w 48"/>
                  <a:gd name="T5" fmla="*/ 3 h 65"/>
                  <a:gd name="T6" fmla="*/ 0 w 48"/>
                  <a:gd name="T7" fmla="*/ 62 h 65"/>
                  <a:gd name="T8" fmla="*/ 3 w 48"/>
                  <a:gd name="T9" fmla="*/ 65 h 65"/>
                  <a:gd name="T10" fmla="*/ 45 w 48"/>
                  <a:gd name="T11" fmla="*/ 65 h 65"/>
                  <a:gd name="T12" fmla="*/ 48 w 48"/>
                  <a:gd name="T13" fmla="*/ 62 h 65"/>
                  <a:gd name="T14" fmla="*/ 48 w 48"/>
                  <a:gd name="T15" fmla="*/ 3 h 65"/>
                  <a:gd name="T16" fmla="*/ 45 w 48"/>
                  <a:gd name="T1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5">
                    <a:moveTo>
                      <a:pt x="4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3"/>
                      <a:pt x="2" y="65"/>
                      <a:pt x="3" y="6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7" y="65"/>
                      <a:pt x="48" y="63"/>
                      <a:pt x="48" y="62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8" y="1"/>
                      <a:pt x="47" y="0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74" name="任意多边形: 形状 185"/>
              <p:cNvSpPr/>
              <p:nvPr/>
            </p:nvSpPr>
            <p:spPr bwMode="auto">
              <a:xfrm>
                <a:off x="4057" y="2330"/>
                <a:ext cx="113" cy="110"/>
              </a:xfrm>
              <a:custGeom>
                <a:avLst/>
                <a:gdLst>
                  <a:gd name="T0" fmla="*/ 55 w 58"/>
                  <a:gd name="T1" fmla="*/ 17 h 56"/>
                  <a:gd name="T2" fmla="*/ 43 w 58"/>
                  <a:gd name="T3" fmla="*/ 4 h 56"/>
                  <a:gd name="T4" fmla="*/ 31 w 58"/>
                  <a:gd name="T5" fmla="*/ 3 h 56"/>
                  <a:gd name="T6" fmla="*/ 4 w 58"/>
                  <a:gd name="T7" fmla="*/ 27 h 56"/>
                  <a:gd name="T8" fmla="*/ 3 w 58"/>
                  <a:gd name="T9" fmla="*/ 39 h 56"/>
                  <a:gd name="T10" fmla="*/ 15 w 58"/>
                  <a:gd name="T11" fmla="*/ 52 h 56"/>
                  <a:gd name="T12" fmla="*/ 26 w 58"/>
                  <a:gd name="T13" fmla="*/ 53 h 56"/>
                  <a:gd name="T14" fmla="*/ 54 w 58"/>
                  <a:gd name="T15" fmla="*/ 29 h 56"/>
                  <a:gd name="T16" fmla="*/ 55 w 58"/>
                  <a:gd name="T17" fmla="*/ 17 h 56"/>
                  <a:gd name="T18" fmla="*/ 24 w 58"/>
                  <a:gd name="T19" fmla="*/ 50 h 56"/>
                  <a:gd name="T20" fmla="*/ 17 w 58"/>
                  <a:gd name="T21" fmla="*/ 50 h 56"/>
                  <a:gd name="T22" fmla="*/ 6 w 58"/>
                  <a:gd name="T23" fmla="*/ 36 h 56"/>
                  <a:gd name="T24" fmla="*/ 6 w 58"/>
                  <a:gd name="T25" fmla="*/ 30 h 56"/>
                  <a:gd name="T26" fmla="*/ 34 w 58"/>
                  <a:gd name="T27" fmla="*/ 6 h 56"/>
                  <a:gd name="T28" fmla="*/ 40 w 58"/>
                  <a:gd name="T29" fmla="*/ 6 h 56"/>
                  <a:gd name="T30" fmla="*/ 52 w 58"/>
                  <a:gd name="T31" fmla="*/ 19 h 56"/>
                  <a:gd name="T32" fmla="*/ 51 w 58"/>
                  <a:gd name="T33" fmla="*/ 26 h 56"/>
                  <a:gd name="T34" fmla="*/ 24 w 58"/>
                  <a:gd name="T35" fmla="*/ 5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" h="56">
                    <a:moveTo>
                      <a:pt x="55" y="17"/>
                    </a:moveTo>
                    <a:cubicBezTo>
                      <a:pt x="43" y="4"/>
                      <a:pt x="43" y="4"/>
                      <a:pt x="43" y="4"/>
                    </a:cubicBezTo>
                    <a:cubicBezTo>
                      <a:pt x="40" y="0"/>
                      <a:pt x="35" y="0"/>
                      <a:pt x="31" y="3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1" y="30"/>
                      <a:pt x="0" y="35"/>
                      <a:pt x="3" y="39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8" y="55"/>
                      <a:pt x="23" y="56"/>
                      <a:pt x="26" y="53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7" y="26"/>
                      <a:pt x="58" y="20"/>
                      <a:pt x="55" y="17"/>
                    </a:cubicBezTo>
                    <a:close/>
                    <a:moveTo>
                      <a:pt x="24" y="50"/>
                    </a:moveTo>
                    <a:cubicBezTo>
                      <a:pt x="22" y="52"/>
                      <a:pt x="19" y="52"/>
                      <a:pt x="17" y="50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4" y="34"/>
                      <a:pt x="4" y="31"/>
                      <a:pt x="6" y="3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6" y="4"/>
                      <a:pt x="39" y="4"/>
                      <a:pt x="40" y="6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4" y="21"/>
                      <a:pt x="53" y="24"/>
                      <a:pt x="51" y="26"/>
                    </a:cubicBezTo>
                    <a:lnTo>
                      <a:pt x="24" y="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75" name="任意多边形: 形状 186"/>
              <p:cNvSpPr/>
              <p:nvPr/>
            </p:nvSpPr>
            <p:spPr bwMode="auto">
              <a:xfrm>
                <a:off x="4080" y="2399"/>
                <a:ext cx="16" cy="15"/>
              </a:xfrm>
              <a:custGeom>
                <a:avLst/>
                <a:gdLst>
                  <a:gd name="T0" fmla="*/ 8 w 8"/>
                  <a:gd name="T1" fmla="*/ 3 h 8"/>
                  <a:gd name="T2" fmla="*/ 5 w 8"/>
                  <a:gd name="T3" fmla="*/ 1 h 8"/>
                  <a:gd name="T4" fmla="*/ 3 w 8"/>
                  <a:gd name="T5" fmla="*/ 0 h 8"/>
                  <a:gd name="T6" fmla="*/ 1 w 8"/>
                  <a:gd name="T7" fmla="*/ 3 h 8"/>
                  <a:gd name="T8" fmla="*/ 1 w 8"/>
                  <a:gd name="T9" fmla="*/ 5 h 8"/>
                  <a:gd name="T10" fmla="*/ 3 w 8"/>
                  <a:gd name="T11" fmla="*/ 8 h 8"/>
                  <a:gd name="T12" fmla="*/ 5 w 8"/>
                  <a:gd name="T13" fmla="*/ 8 h 8"/>
                  <a:gd name="T14" fmla="*/ 8 w 8"/>
                  <a:gd name="T15" fmla="*/ 5 h 8"/>
                  <a:gd name="T16" fmla="*/ 8 w 8"/>
                  <a:gd name="T1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8" y="3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5" y="8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4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76" name="任意多边形: 形状 187"/>
              <p:cNvSpPr/>
              <p:nvPr/>
            </p:nvSpPr>
            <p:spPr bwMode="auto">
              <a:xfrm>
                <a:off x="4082" y="2344"/>
                <a:ext cx="75" cy="70"/>
              </a:xfrm>
              <a:custGeom>
                <a:avLst/>
                <a:gdLst>
                  <a:gd name="T0" fmla="*/ 37 w 38"/>
                  <a:gd name="T1" fmla="*/ 16 h 36"/>
                  <a:gd name="T2" fmla="*/ 24 w 38"/>
                  <a:gd name="T3" fmla="*/ 1 h 36"/>
                  <a:gd name="T4" fmla="*/ 22 w 38"/>
                  <a:gd name="T5" fmla="*/ 0 h 36"/>
                  <a:gd name="T6" fmla="*/ 1 w 38"/>
                  <a:gd name="T7" fmla="*/ 19 h 36"/>
                  <a:gd name="T8" fmla="*/ 1 w 38"/>
                  <a:gd name="T9" fmla="*/ 21 h 36"/>
                  <a:gd name="T10" fmla="*/ 14 w 38"/>
                  <a:gd name="T11" fmla="*/ 36 h 36"/>
                  <a:gd name="T12" fmla="*/ 16 w 38"/>
                  <a:gd name="T13" fmla="*/ 36 h 36"/>
                  <a:gd name="T14" fmla="*/ 37 w 38"/>
                  <a:gd name="T15" fmla="*/ 17 h 36"/>
                  <a:gd name="T16" fmla="*/ 37 w 38"/>
                  <a:gd name="T17" fmla="*/ 1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6">
                    <a:moveTo>
                      <a:pt x="37" y="16"/>
                    </a:move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0" y="20"/>
                      <a:pt x="1" y="21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5" y="36"/>
                      <a:pt x="16" y="36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8" y="17"/>
                      <a:pt x="38" y="16"/>
                      <a:pt x="37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77" name="任意多边形: 形状 188"/>
              <p:cNvSpPr/>
              <p:nvPr/>
            </p:nvSpPr>
            <p:spPr bwMode="auto">
              <a:xfrm>
                <a:off x="4663" y="1108"/>
                <a:ext cx="63" cy="86"/>
              </a:xfrm>
              <a:custGeom>
                <a:avLst/>
                <a:gdLst>
                  <a:gd name="T0" fmla="*/ 0 w 63"/>
                  <a:gd name="T1" fmla="*/ 74 h 86"/>
                  <a:gd name="T2" fmla="*/ 10 w 63"/>
                  <a:gd name="T3" fmla="*/ 84 h 86"/>
                  <a:gd name="T4" fmla="*/ 63 w 63"/>
                  <a:gd name="T5" fmla="*/ 86 h 86"/>
                  <a:gd name="T6" fmla="*/ 63 w 63"/>
                  <a:gd name="T7" fmla="*/ 0 h 86"/>
                  <a:gd name="T8" fmla="*/ 0 w 63"/>
                  <a:gd name="T9" fmla="*/ 0 h 86"/>
                  <a:gd name="T10" fmla="*/ 0 w 63"/>
                  <a:gd name="T11" fmla="*/ 74 h 86"/>
                  <a:gd name="T12" fmla="*/ 18 w 63"/>
                  <a:gd name="T13" fmla="*/ 78 h 86"/>
                  <a:gd name="T14" fmla="*/ 12 w 63"/>
                  <a:gd name="T15" fmla="*/ 78 h 86"/>
                  <a:gd name="T16" fmla="*/ 12 w 63"/>
                  <a:gd name="T17" fmla="*/ 65 h 86"/>
                  <a:gd name="T18" fmla="*/ 18 w 63"/>
                  <a:gd name="T19" fmla="*/ 65 h 86"/>
                  <a:gd name="T20" fmla="*/ 18 w 63"/>
                  <a:gd name="T21" fmla="*/ 78 h 86"/>
                  <a:gd name="T22" fmla="*/ 29 w 63"/>
                  <a:gd name="T23" fmla="*/ 78 h 86"/>
                  <a:gd name="T24" fmla="*/ 24 w 63"/>
                  <a:gd name="T25" fmla="*/ 78 h 86"/>
                  <a:gd name="T26" fmla="*/ 24 w 63"/>
                  <a:gd name="T27" fmla="*/ 65 h 86"/>
                  <a:gd name="T28" fmla="*/ 29 w 63"/>
                  <a:gd name="T29" fmla="*/ 65 h 86"/>
                  <a:gd name="T30" fmla="*/ 29 w 63"/>
                  <a:gd name="T31" fmla="*/ 78 h 86"/>
                  <a:gd name="T32" fmla="*/ 43 w 63"/>
                  <a:gd name="T33" fmla="*/ 78 h 86"/>
                  <a:gd name="T34" fmla="*/ 37 w 63"/>
                  <a:gd name="T35" fmla="*/ 78 h 86"/>
                  <a:gd name="T36" fmla="*/ 37 w 63"/>
                  <a:gd name="T37" fmla="*/ 65 h 86"/>
                  <a:gd name="T38" fmla="*/ 43 w 63"/>
                  <a:gd name="T39" fmla="*/ 65 h 86"/>
                  <a:gd name="T40" fmla="*/ 43 w 63"/>
                  <a:gd name="T41" fmla="*/ 78 h 86"/>
                  <a:gd name="T42" fmla="*/ 55 w 63"/>
                  <a:gd name="T43" fmla="*/ 78 h 86"/>
                  <a:gd name="T44" fmla="*/ 49 w 63"/>
                  <a:gd name="T45" fmla="*/ 78 h 86"/>
                  <a:gd name="T46" fmla="*/ 49 w 63"/>
                  <a:gd name="T47" fmla="*/ 65 h 86"/>
                  <a:gd name="T48" fmla="*/ 55 w 63"/>
                  <a:gd name="T49" fmla="*/ 65 h 86"/>
                  <a:gd name="T50" fmla="*/ 55 w 63"/>
                  <a:gd name="T51" fmla="*/ 78 h 86"/>
                  <a:gd name="T52" fmla="*/ 10 w 63"/>
                  <a:gd name="T53" fmla="*/ 8 h 86"/>
                  <a:gd name="T54" fmla="*/ 55 w 63"/>
                  <a:gd name="T55" fmla="*/ 8 h 86"/>
                  <a:gd name="T56" fmla="*/ 55 w 63"/>
                  <a:gd name="T57" fmla="*/ 22 h 86"/>
                  <a:gd name="T58" fmla="*/ 10 w 63"/>
                  <a:gd name="T59" fmla="*/ 22 h 86"/>
                  <a:gd name="T60" fmla="*/ 10 w 63"/>
                  <a:gd name="T61" fmla="*/ 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3" h="86">
                    <a:moveTo>
                      <a:pt x="0" y="74"/>
                    </a:moveTo>
                    <a:lnTo>
                      <a:pt x="10" y="84"/>
                    </a:lnTo>
                    <a:lnTo>
                      <a:pt x="63" y="86"/>
                    </a:lnTo>
                    <a:lnTo>
                      <a:pt x="63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  <a:moveTo>
                      <a:pt x="18" y="78"/>
                    </a:moveTo>
                    <a:lnTo>
                      <a:pt x="12" y="78"/>
                    </a:lnTo>
                    <a:lnTo>
                      <a:pt x="12" y="65"/>
                    </a:lnTo>
                    <a:lnTo>
                      <a:pt x="18" y="65"/>
                    </a:lnTo>
                    <a:lnTo>
                      <a:pt x="18" y="78"/>
                    </a:lnTo>
                    <a:close/>
                    <a:moveTo>
                      <a:pt x="29" y="78"/>
                    </a:moveTo>
                    <a:lnTo>
                      <a:pt x="24" y="78"/>
                    </a:lnTo>
                    <a:lnTo>
                      <a:pt x="24" y="65"/>
                    </a:lnTo>
                    <a:lnTo>
                      <a:pt x="29" y="65"/>
                    </a:lnTo>
                    <a:lnTo>
                      <a:pt x="29" y="78"/>
                    </a:lnTo>
                    <a:close/>
                    <a:moveTo>
                      <a:pt x="43" y="78"/>
                    </a:moveTo>
                    <a:lnTo>
                      <a:pt x="37" y="78"/>
                    </a:lnTo>
                    <a:lnTo>
                      <a:pt x="37" y="65"/>
                    </a:lnTo>
                    <a:lnTo>
                      <a:pt x="43" y="65"/>
                    </a:lnTo>
                    <a:lnTo>
                      <a:pt x="43" y="78"/>
                    </a:lnTo>
                    <a:close/>
                    <a:moveTo>
                      <a:pt x="55" y="78"/>
                    </a:moveTo>
                    <a:lnTo>
                      <a:pt x="49" y="78"/>
                    </a:lnTo>
                    <a:lnTo>
                      <a:pt x="49" y="65"/>
                    </a:lnTo>
                    <a:lnTo>
                      <a:pt x="55" y="65"/>
                    </a:lnTo>
                    <a:lnTo>
                      <a:pt x="55" y="78"/>
                    </a:lnTo>
                    <a:close/>
                    <a:moveTo>
                      <a:pt x="10" y="8"/>
                    </a:moveTo>
                    <a:lnTo>
                      <a:pt x="55" y="8"/>
                    </a:lnTo>
                    <a:lnTo>
                      <a:pt x="55" y="22"/>
                    </a:lnTo>
                    <a:lnTo>
                      <a:pt x="10" y="22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78" name="任意多边形: 形状 189"/>
              <p:cNvSpPr/>
              <p:nvPr/>
            </p:nvSpPr>
            <p:spPr bwMode="auto">
              <a:xfrm>
                <a:off x="4479" y="723"/>
                <a:ext cx="49" cy="66"/>
              </a:xfrm>
              <a:custGeom>
                <a:avLst/>
                <a:gdLst>
                  <a:gd name="T0" fmla="*/ 49 w 49"/>
                  <a:gd name="T1" fmla="*/ 10 h 66"/>
                  <a:gd name="T2" fmla="*/ 43 w 49"/>
                  <a:gd name="T3" fmla="*/ 0 h 66"/>
                  <a:gd name="T4" fmla="*/ 0 w 49"/>
                  <a:gd name="T5" fmla="*/ 0 h 66"/>
                  <a:gd name="T6" fmla="*/ 0 w 49"/>
                  <a:gd name="T7" fmla="*/ 66 h 66"/>
                  <a:gd name="T8" fmla="*/ 49 w 49"/>
                  <a:gd name="T9" fmla="*/ 66 h 66"/>
                  <a:gd name="T10" fmla="*/ 49 w 49"/>
                  <a:gd name="T11" fmla="*/ 10 h 66"/>
                  <a:gd name="T12" fmla="*/ 36 w 49"/>
                  <a:gd name="T13" fmla="*/ 6 h 66"/>
                  <a:gd name="T14" fmla="*/ 41 w 49"/>
                  <a:gd name="T15" fmla="*/ 6 h 66"/>
                  <a:gd name="T16" fmla="*/ 41 w 49"/>
                  <a:gd name="T17" fmla="*/ 15 h 66"/>
                  <a:gd name="T18" fmla="*/ 36 w 49"/>
                  <a:gd name="T19" fmla="*/ 15 h 66"/>
                  <a:gd name="T20" fmla="*/ 36 w 49"/>
                  <a:gd name="T21" fmla="*/ 6 h 66"/>
                  <a:gd name="T22" fmla="*/ 26 w 49"/>
                  <a:gd name="T23" fmla="*/ 6 h 66"/>
                  <a:gd name="T24" fmla="*/ 32 w 49"/>
                  <a:gd name="T25" fmla="*/ 6 h 66"/>
                  <a:gd name="T26" fmla="*/ 32 w 49"/>
                  <a:gd name="T27" fmla="*/ 15 h 66"/>
                  <a:gd name="T28" fmla="*/ 26 w 49"/>
                  <a:gd name="T29" fmla="*/ 15 h 66"/>
                  <a:gd name="T30" fmla="*/ 26 w 49"/>
                  <a:gd name="T31" fmla="*/ 6 h 66"/>
                  <a:gd name="T32" fmla="*/ 16 w 49"/>
                  <a:gd name="T33" fmla="*/ 6 h 66"/>
                  <a:gd name="T34" fmla="*/ 22 w 49"/>
                  <a:gd name="T35" fmla="*/ 6 h 66"/>
                  <a:gd name="T36" fmla="*/ 20 w 49"/>
                  <a:gd name="T37" fmla="*/ 15 h 66"/>
                  <a:gd name="T38" fmla="*/ 16 w 49"/>
                  <a:gd name="T39" fmla="*/ 15 h 66"/>
                  <a:gd name="T40" fmla="*/ 16 w 49"/>
                  <a:gd name="T41" fmla="*/ 6 h 66"/>
                  <a:gd name="T42" fmla="*/ 6 w 49"/>
                  <a:gd name="T43" fmla="*/ 6 h 66"/>
                  <a:gd name="T44" fmla="*/ 12 w 49"/>
                  <a:gd name="T45" fmla="*/ 6 h 66"/>
                  <a:gd name="T46" fmla="*/ 12 w 49"/>
                  <a:gd name="T47" fmla="*/ 15 h 66"/>
                  <a:gd name="T48" fmla="*/ 6 w 49"/>
                  <a:gd name="T49" fmla="*/ 15 h 66"/>
                  <a:gd name="T50" fmla="*/ 6 w 49"/>
                  <a:gd name="T51" fmla="*/ 6 h 66"/>
                  <a:gd name="T52" fmla="*/ 41 w 49"/>
                  <a:gd name="T53" fmla="*/ 60 h 66"/>
                  <a:gd name="T54" fmla="*/ 6 w 49"/>
                  <a:gd name="T55" fmla="*/ 60 h 66"/>
                  <a:gd name="T56" fmla="*/ 6 w 49"/>
                  <a:gd name="T57" fmla="*/ 49 h 66"/>
                  <a:gd name="T58" fmla="*/ 41 w 49"/>
                  <a:gd name="T59" fmla="*/ 51 h 66"/>
                  <a:gd name="T60" fmla="*/ 41 w 49"/>
                  <a:gd name="T61" fmla="*/ 6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9" h="66">
                    <a:moveTo>
                      <a:pt x="49" y="10"/>
                    </a:moveTo>
                    <a:lnTo>
                      <a:pt x="43" y="0"/>
                    </a:lnTo>
                    <a:lnTo>
                      <a:pt x="0" y="0"/>
                    </a:lnTo>
                    <a:lnTo>
                      <a:pt x="0" y="66"/>
                    </a:lnTo>
                    <a:lnTo>
                      <a:pt x="49" y="66"/>
                    </a:lnTo>
                    <a:lnTo>
                      <a:pt x="49" y="10"/>
                    </a:lnTo>
                    <a:close/>
                    <a:moveTo>
                      <a:pt x="36" y="6"/>
                    </a:moveTo>
                    <a:lnTo>
                      <a:pt x="41" y="6"/>
                    </a:lnTo>
                    <a:lnTo>
                      <a:pt x="41" y="15"/>
                    </a:lnTo>
                    <a:lnTo>
                      <a:pt x="36" y="15"/>
                    </a:lnTo>
                    <a:lnTo>
                      <a:pt x="36" y="6"/>
                    </a:lnTo>
                    <a:close/>
                    <a:moveTo>
                      <a:pt x="26" y="6"/>
                    </a:moveTo>
                    <a:lnTo>
                      <a:pt x="32" y="6"/>
                    </a:lnTo>
                    <a:lnTo>
                      <a:pt x="32" y="15"/>
                    </a:lnTo>
                    <a:lnTo>
                      <a:pt x="26" y="15"/>
                    </a:lnTo>
                    <a:lnTo>
                      <a:pt x="26" y="6"/>
                    </a:lnTo>
                    <a:close/>
                    <a:moveTo>
                      <a:pt x="16" y="6"/>
                    </a:moveTo>
                    <a:lnTo>
                      <a:pt x="22" y="6"/>
                    </a:lnTo>
                    <a:lnTo>
                      <a:pt x="20" y="15"/>
                    </a:lnTo>
                    <a:lnTo>
                      <a:pt x="16" y="15"/>
                    </a:lnTo>
                    <a:lnTo>
                      <a:pt x="16" y="6"/>
                    </a:lnTo>
                    <a:close/>
                    <a:moveTo>
                      <a:pt x="6" y="6"/>
                    </a:moveTo>
                    <a:lnTo>
                      <a:pt x="12" y="6"/>
                    </a:lnTo>
                    <a:lnTo>
                      <a:pt x="12" y="15"/>
                    </a:lnTo>
                    <a:lnTo>
                      <a:pt x="6" y="15"/>
                    </a:lnTo>
                    <a:lnTo>
                      <a:pt x="6" y="6"/>
                    </a:lnTo>
                    <a:close/>
                    <a:moveTo>
                      <a:pt x="41" y="60"/>
                    </a:moveTo>
                    <a:lnTo>
                      <a:pt x="6" y="60"/>
                    </a:lnTo>
                    <a:lnTo>
                      <a:pt x="6" y="49"/>
                    </a:lnTo>
                    <a:lnTo>
                      <a:pt x="41" y="51"/>
                    </a:lnTo>
                    <a:lnTo>
                      <a:pt x="41" y="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79" name="任意多边形: 形状 190"/>
              <p:cNvSpPr/>
              <p:nvPr/>
            </p:nvSpPr>
            <p:spPr bwMode="auto">
              <a:xfrm>
                <a:off x="4495" y="1218"/>
                <a:ext cx="244" cy="148"/>
              </a:xfrm>
              <a:custGeom>
                <a:avLst/>
                <a:gdLst>
                  <a:gd name="T0" fmla="*/ 18 w 244"/>
                  <a:gd name="T1" fmla="*/ 76 h 148"/>
                  <a:gd name="T2" fmla="*/ 18 w 244"/>
                  <a:gd name="T3" fmla="*/ 52 h 148"/>
                  <a:gd name="T4" fmla="*/ 76 w 244"/>
                  <a:gd name="T5" fmla="*/ 25 h 148"/>
                  <a:gd name="T6" fmla="*/ 76 w 244"/>
                  <a:gd name="T7" fmla="*/ 76 h 148"/>
                  <a:gd name="T8" fmla="*/ 84 w 244"/>
                  <a:gd name="T9" fmla="*/ 76 h 148"/>
                  <a:gd name="T10" fmla="*/ 84 w 244"/>
                  <a:gd name="T11" fmla="*/ 52 h 148"/>
                  <a:gd name="T12" fmla="*/ 143 w 244"/>
                  <a:gd name="T13" fmla="*/ 25 h 148"/>
                  <a:gd name="T14" fmla="*/ 143 w 244"/>
                  <a:gd name="T15" fmla="*/ 76 h 148"/>
                  <a:gd name="T16" fmla="*/ 162 w 244"/>
                  <a:gd name="T17" fmla="*/ 76 h 148"/>
                  <a:gd name="T18" fmla="*/ 162 w 244"/>
                  <a:gd name="T19" fmla="*/ 0 h 148"/>
                  <a:gd name="T20" fmla="*/ 188 w 244"/>
                  <a:gd name="T21" fmla="*/ 0 h 148"/>
                  <a:gd name="T22" fmla="*/ 188 w 244"/>
                  <a:gd name="T23" fmla="*/ 76 h 148"/>
                  <a:gd name="T24" fmla="*/ 197 w 244"/>
                  <a:gd name="T25" fmla="*/ 76 h 148"/>
                  <a:gd name="T26" fmla="*/ 197 w 244"/>
                  <a:gd name="T27" fmla="*/ 0 h 148"/>
                  <a:gd name="T28" fmla="*/ 223 w 244"/>
                  <a:gd name="T29" fmla="*/ 0 h 148"/>
                  <a:gd name="T30" fmla="*/ 223 w 244"/>
                  <a:gd name="T31" fmla="*/ 76 h 148"/>
                  <a:gd name="T32" fmla="*/ 244 w 244"/>
                  <a:gd name="T33" fmla="*/ 76 h 148"/>
                  <a:gd name="T34" fmla="*/ 244 w 244"/>
                  <a:gd name="T35" fmla="*/ 148 h 148"/>
                  <a:gd name="T36" fmla="*/ 0 w 244"/>
                  <a:gd name="T37" fmla="*/ 148 h 148"/>
                  <a:gd name="T38" fmla="*/ 0 w 244"/>
                  <a:gd name="T39" fmla="*/ 76 h 148"/>
                  <a:gd name="T40" fmla="*/ 18 w 244"/>
                  <a:gd name="T41" fmla="*/ 76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4" h="148">
                    <a:moveTo>
                      <a:pt x="18" y="76"/>
                    </a:moveTo>
                    <a:lnTo>
                      <a:pt x="18" y="52"/>
                    </a:lnTo>
                    <a:lnTo>
                      <a:pt x="76" y="25"/>
                    </a:lnTo>
                    <a:lnTo>
                      <a:pt x="76" y="76"/>
                    </a:lnTo>
                    <a:lnTo>
                      <a:pt x="84" y="76"/>
                    </a:lnTo>
                    <a:lnTo>
                      <a:pt x="84" y="52"/>
                    </a:lnTo>
                    <a:lnTo>
                      <a:pt x="143" y="25"/>
                    </a:lnTo>
                    <a:lnTo>
                      <a:pt x="143" y="76"/>
                    </a:lnTo>
                    <a:lnTo>
                      <a:pt x="162" y="76"/>
                    </a:lnTo>
                    <a:lnTo>
                      <a:pt x="162" y="0"/>
                    </a:lnTo>
                    <a:lnTo>
                      <a:pt x="188" y="0"/>
                    </a:lnTo>
                    <a:lnTo>
                      <a:pt x="188" y="76"/>
                    </a:lnTo>
                    <a:lnTo>
                      <a:pt x="197" y="76"/>
                    </a:lnTo>
                    <a:lnTo>
                      <a:pt x="197" y="0"/>
                    </a:lnTo>
                    <a:lnTo>
                      <a:pt x="223" y="0"/>
                    </a:lnTo>
                    <a:lnTo>
                      <a:pt x="223" y="76"/>
                    </a:lnTo>
                    <a:lnTo>
                      <a:pt x="244" y="76"/>
                    </a:lnTo>
                    <a:lnTo>
                      <a:pt x="244" y="148"/>
                    </a:lnTo>
                    <a:lnTo>
                      <a:pt x="0" y="148"/>
                    </a:lnTo>
                    <a:lnTo>
                      <a:pt x="0" y="76"/>
                    </a:lnTo>
                    <a:lnTo>
                      <a:pt x="18" y="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80" name="任意多边形: 形状 191"/>
              <p:cNvSpPr/>
              <p:nvPr/>
            </p:nvSpPr>
            <p:spPr bwMode="auto">
              <a:xfrm>
                <a:off x="3752" y="2283"/>
                <a:ext cx="59" cy="30"/>
              </a:xfrm>
              <a:custGeom>
                <a:avLst/>
                <a:gdLst>
                  <a:gd name="T0" fmla="*/ 30 w 30"/>
                  <a:gd name="T1" fmla="*/ 0 h 15"/>
                  <a:gd name="T2" fmla="*/ 17 w 30"/>
                  <a:gd name="T3" fmla="*/ 0 h 15"/>
                  <a:gd name="T4" fmla="*/ 0 w 30"/>
                  <a:gd name="T5" fmla="*/ 15 h 15"/>
                  <a:gd name="T6" fmla="*/ 30 w 30"/>
                  <a:gd name="T7" fmla="*/ 15 h 15"/>
                  <a:gd name="T8" fmla="*/ 30 w 30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5">
                    <a:moveTo>
                      <a:pt x="30" y="0"/>
                    </a:moveTo>
                    <a:cubicBezTo>
                      <a:pt x="30" y="0"/>
                      <a:pt x="28" y="0"/>
                      <a:pt x="17" y="0"/>
                    </a:cubicBezTo>
                    <a:cubicBezTo>
                      <a:pt x="5" y="0"/>
                      <a:pt x="0" y="15"/>
                      <a:pt x="0" y="15"/>
                    </a:cubicBezTo>
                    <a:cubicBezTo>
                      <a:pt x="30" y="15"/>
                      <a:pt x="30" y="15"/>
                      <a:pt x="30" y="15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81" name="任意多边形: 形状 192"/>
              <p:cNvSpPr/>
              <p:nvPr/>
            </p:nvSpPr>
            <p:spPr bwMode="auto">
              <a:xfrm>
                <a:off x="3713" y="2318"/>
                <a:ext cx="203" cy="61"/>
              </a:xfrm>
              <a:custGeom>
                <a:avLst/>
                <a:gdLst>
                  <a:gd name="T0" fmla="*/ 102 w 104"/>
                  <a:gd name="T1" fmla="*/ 24 h 31"/>
                  <a:gd name="T2" fmla="*/ 102 w 104"/>
                  <a:gd name="T3" fmla="*/ 21 h 31"/>
                  <a:gd name="T4" fmla="*/ 102 w 104"/>
                  <a:gd name="T5" fmla="*/ 9 h 31"/>
                  <a:gd name="T6" fmla="*/ 92 w 104"/>
                  <a:gd name="T7" fmla="*/ 0 h 31"/>
                  <a:gd name="T8" fmla="*/ 12 w 104"/>
                  <a:gd name="T9" fmla="*/ 0 h 31"/>
                  <a:gd name="T10" fmla="*/ 3 w 104"/>
                  <a:gd name="T11" fmla="*/ 9 h 31"/>
                  <a:gd name="T12" fmla="*/ 3 w 104"/>
                  <a:gd name="T13" fmla="*/ 21 h 31"/>
                  <a:gd name="T14" fmla="*/ 3 w 104"/>
                  <a:gd name="T15" fmla="*/ 22 h 31"/>
                  <a:gd name="T16" fmla="*/ 0 w 104"/>
                  <a:gd name="T17" fmla="*/ 26 h 31"/>
                  <a:gd name="T18" fmla="*/ 3 w 104"/>
                  <a:gd name="T19" fmla="*/ 29 h 31"/>
                  <a:gd name="T20" fmla="*/ 7 w 104"/>
                  <a:gd name="T21" fmla="*/ 29 h 31"/>
                  <a:gd name="T22" fmla="*/ 12 w 104"/>
                  <a:gd name="T23" fmla="*/ 31 h 31"/>
                  <a:gd name="T24" fmla="*/ 14 w 104"/>
                  <a:gd name="T25" fmla="*/ 31 h 31"/>
                  <a:gd name="T26" fmla="*/ 13 w 104"/>
                  <a:gd name="T27" fmla="*/ 27 h 31"/>
                  <a:gd name="T28" fmla="*/ 25 w 104"/>
                  <a:gd name="T29" fmla="*/ 15 h 31"/>
                  <a:gd name="T30" fmla="*/ 36 w 104"/>
                  <a:gd name="T31" fmla="*/ 27 h 31"/>
                  <a:gd name="T32" fmla="*/ 35 w 104"/>
                  <a:gd name="T33" fmla="*/ 31 h 31"/>
                  <a:gd name="T34" fmla="*/ 68 w 104"/>
                  <a:gd name="T35" fmla="*/ 31 h 31"/>
                  <a:gd name="T36" fmla="*/ 67 w 104"/>
                  <a:gd name="T37" fmla="*/ 27 h 31"/>
                  <a:gd name="T38" fmla="*/ 79 w 104"/>
                  <a:gd name="T39" fmla="*/ 15 h 31"/>
                  <a:gd name="T40" fmla="*/ 91 w 104"/>
                  <a:gd name="T41" fmla="*/ 27 h 31"/>
                  <a:gd name="T42" fmla="*/ 90 w 104"/>
                  <a:gd name="T43" fmla="*/ 31 h 31"/>
                  <a:gd name="T44" fmla="*/ 92 w 104"/>
                  <a:gd name="T45" fmla="*/ 31 h 31"/>
                  <a:gd name="T46" fmla="*/ 98 w 104"/>
                  <a:gd name="T47" fmla="*/ 29 h 31"/>
                  <a:gd name="T48" fmla="*/ 99 w 104"/>
                  <a:gd name="T49" fmla="*/ 29 h 31"/>
                  <a:gd name="T50" fmla="*/ 101 w 104"/>
                  <a:gd name="T51" fmla="*/ 29 h 31"/>
                  <a:gd name="T52" fmla="*/ 104 w 104"/>
                  <a:gd name="T53" fmla="*/ 26 h 31"/>
                  <a:gd name="T54" fmla="*/ 102 w 104"/>
                  <a:gd name="T55" fmla="*/ 24 h 31"/>
                  <a:gd name="T56" fmla="*/ 5 w 104"/>
                  <a:gd name="T57" fmla="*/ 19 h 31"/>
                  <a:gd name="T58" fmla="*/ 4 w 104"/>
                  <a:gd name="T59" fmla="*/ 14 h 31"/>
                  <a:gd name="T60" fmla="*/ 5 w 104"/>
                  <a:gd name="T61" fmla="*/ 10 h 31"/>
                  <a:gd name="T62" fmla="*/ 6 w 104"/>
                  <a:gd name="T63" fmla="*/ 14 h 31"/>
                  <a:gd name="T64" fmla="*/ 5 w 104"/>
                  <a:gd name="T65" fmla="*/ 19 h 31"/>
                  <a:gd name="T66" fmla="*/ 47 w 104"/>
                  <a:gd name="T67" fmla="*/ 7 h 31"/>
                  <a:gd name="T68" fmla="*/ 46 w 104"/>
                  <a:gd name="T69" fmla="*/ 8 h 31"/>
                  <a:gd name="T70" fmla="*/ 38 w 104"/>
                  <a:gd name="T71" fmla="*/ 8 h 31"/>
                  <a:gd name="T72" fmla="*/ 37 w 104"/>
                  <a:gd name="T73" fmla="*/ 7 h 31"/>
                  <a:gd name="T74" fmla="*/ 37 w 104"/>
                  <a:gd name="T75" fmla="*/ 6 h 31"/>
                  <a:gd name="T76" fmla="*/ 38 w 104"/>
                  <a:gd name="T77" fmla="*/ 5 h 31"/>
                  <a:gd name="T78" fmla="*/ 46 w 104"/>
                  <a:gd name="T79" fmla="*/ 5 h 31"/>
                  <a:gd name="T80" fmla="*/ 47 w 104"/>
                  <a:gd name="T81" fmla="*/ 6 h 31"/>
                  <a:gd name="T82" fmla="*/ 47 w 104"/>
                  <a:gd name="T83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4" h="31">
                    <a:moveTo>
                      <a:pt x="102" y="24"/>
                    </a:moveTo>
                    <a:cubicBezTo>
                      <a:pt x="102" y="23"/>
                      <a:pt x="102" y="22"/>
                      <a:pt x="102" y="21"/>
                    </a:cubicBezTo>
                    <a:cubicBezTo>
                      <a:pt x="102" y="9"/>
                      <a:pt x="102" y="9"/>
                      <a:pt x="102" y="9"/>
                    </a:cubicBezTo>
                    <a:cubicBezTo>
                      <a:pt x="102" y="4"/>
                      <a:pt x="98" y="0"/>
                      <a:pt x="9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3" y="4"/>
                      <a:pt x="3" y="9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1" y="23"/>
                      <a:pt x="0" y="24"/>
                      <a:pt x="0" y="26"/>
                    </a:cubicBezTo>
                    <a:cubicBezTo>
                      <a:pt x="0" y="28"/>
                      <a:pt x="1" y="29"/>
                      <a:pt x="3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9" y="30"/>
                      <a:pt x="10" y="31"/>
                      <a:pt x="12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3" y="29"/>
                      <a:pt x="13" y="28"/>
                      <a:pt x="13" y="27"/>
                    </a:cubicBezTo>
                    <a:cubicBezTo>
                      <a:pt x="13" y="20"/>
                      <a:pt x="18" y="15"/>
                      <a:pt x="25" y="15"/>
                    </a:cubicBezTo>
                    <a:cubicBezTo>
                      <a:pt x="31" y="15"/>
                      <a:pt x="36" y="20"/>
                      <a:pt x="36" y="27"/>
                    </a:cubicBezTo>
                    <a:cubicBezTo>
                      <a:pt x="36" y="28"/>
                      <a:pt x="36" y="29"/>
                      <a:pt x="35" y="31"/>
                    </a:cubicBezTo>
                    <a:cubicBezTo>
                      <a:pt x="68" y="31"/>
                      <a:pt x="68" y="31"/>
                      <a:pt x="68" y="31"/>
                    </a:cubicBezTo>
                    <a:cubicBezTo>
                      <a:pt x="68" y="29"/>
                      <a:pt x="67" y="28"/>
                      <a:pt x="67" y="27"/>
                    </a:cubicBezTo>
                    <a:cubicBezTo>
                      <a:pt x="67" y="20"/>
                      <a:pt x="73" y="15"/>
                      <a:pt x="79" y="15"/>
                    </a:cubicBezTo>
                    <a:cubicBezTo>
                      <a:pt x="85" y="15"/>
                      <a:pt x="91" y="20"/>
                      <a:pt x="91" y="27"/>
                    </a:cubicBezTo>
                    <a:cubicBezTo>
                      <a:pt x="91" y="28"/>
                      <a:pt x="90" y="29"/>
                      <a:pt x="90" y="31"/>
                    </a:cubicBezTo>
                    <a:cubicBezTo>
                      <a:pt x="92" y="31"/>
                      <a:pt x="92" y="31"/>
                      <a:pt x="92" y="31"/>
                    </a:cubicBezTo>
                    <a:cubicBezTo>
                      <a:pt x="95" y="31"/>
                      <a:pt x="97" y="30"/>
                      <a:pt x="98" y="29"/>
                    </a:cubicBezTo>
                    <a:cubicBezTo>
                      <a:pt x="99" y="29"/>
                      <a:pt x="99" y="29"/>
                      <a:pt x="99" y="29"/>
                    </a:cubicBezTo>
                    <a:cubicBezTo>
                      <a:pt x="101" y="29"/>
                      <a:pt x="101" y="29"/>
                      <a:pt x="101" y="29"/>
                    </a:cubicBezTo>
                    <a:cubicBezTo>
                      <a:pt x="103" y="29"/>
                      <a:pt x="104" y="27"/>
                      <a:pt x="104" y="26"/>
                    </a:cubicBezTo>
                    <a:cubicBezTo>
                      <a:pt x="104" y="25"/>
                      <a:pt x="103" y="24"/>
                      <a:pt x="102" y="24"/>
                    </a:cubicBezTo>
                    <a:close/>
                    <a:moveTo>
                      <a:pt x="5" y="19"/>
                    </a:moveTo>
                    <a:cubicBezTo>
                      <a:pt x="5" y="19"/>
                      <a:pt x="4" y="17"/>
                      <a:pt x="4" y="14"/>
                    </a:cubicBezTo>
                    <a:cubicBezTo>
                      <a:pt x="4" y="12"/>
                      <a:pt x="5" y="10"/>
                      <a:pt x="5" y="10"/>
                    </a:cubicBezTo>
                    <a:cubicBezTo>
                      <a:pt x="6" y="10"/>
                      <a:pt x="6" y="12"/>
                      <a:pt x="6" y="14"/>
                    </a:cubicBezTo>
                    <a:cubicBezTo>
                      <a:pt x="6" y="17"/>
                      <a:pt x="6" y="19"/>
                      <a:pt x="5" y="19"/>
                    </a:cubicBezTo>
                    <a:close/>
                    <a:moveTo>
                      <a:pt x="47" y="7"/>
                    </a:moveTo>
                    <a:cubicBezTo>
                      <a:pt x="47" y="8"/>
                      <a:pt x="46" y="8"/>
                      <a:pt x="46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7" y="8"/>
                      <a:pt x="37" y="8"/>
                      <a:pt x="37" y="7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5"/>
                      <a:pt x="37" y="5"/>
                      <a:pt x="38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7" y="5"/>
                      <a:pt x="47" y="6"/>
                    </a:cubicBezTo>
                    <a:lnTo>
                      <a:pt x="47" y="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82" name="任意多边形: 形状 193"/>
              <p:cNvSpPr/>
              <p:nvPr/>
            </p:nvSpPr>
            <p:spPr bwMode="auto">
              <a:xfrm>
                <a:off x="3742" y="2352"/>
                <a:ext cx="37" cy="37"/>
              </a:xfrm>
              <a:custGeom>
                <a:avLst/>
                <a:gdLst>
                  <a:gd name="T0" fmla="*/ 10 w 19"/>
                  <a:gd name="T1" fmla="*/ 0 h 19"/>
                  <a:gd name="T2" fmla="*/ 0 w 19"/>
                  <a:gd name="T3" fmla="*/ 10 h 19"/>
                  <a:gd name="T4" fmla="*/ 10 w 19"/>
                  <a:gd name="T5" fmla="*/ 19 h 19"/>
                  <a:gd name="T6" fmla="*/ 19 w 19"/>
                  <a:gd name="T7" fmla="*/ 10 h 19"/>
                  <a:gd name="T8" fmla="*/ 10 w 19"/>
                  <a:gd name="T9" fmla="*/ 0 h 19"/>
                  <a:gd name="T10" fmla="*/ 10 w 19"/>
                  <a:gd name="T11" fmla="*/ 14 h 19"/>
                  <a:gd name="T12" fmla="*/ 5 w 19"/>
                  <a:gd name="T13" fmla="*/ 10 h 19"/>
                  <a:gd name="T14" fmla="*/ 10 w 19"/>
                  <a:gd name="T15" fmla="*/ 5 h 19"/>
                  <a:gd name="T16" fmla="*/ 14 w 19"/>
                  <a:gd name="T17" fmla="*/ 10 h 19"/>
                  <a:gd name="T18" fmla="*/ 10 w 19"/>
                  <a:gd name="T19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19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19"/>
                      <a:pt x="10" y="19"/>
                    </a:cubicBezTo>
                    <a:cubicBezTo>
                      <a:pt x="15" y="19"/>
                      <a:pt x="19" y="15"/>
                      <a:pt x="19" y="10"/>
                    </a:cubicBezTo>
                    <a:cubicBezTo>
                      <a:pt x="19" y="4"/>
                      <a:pt x="15" y="0"/>
                      <a:pt x="10" y="0"/>
                    </a:cubicBezTo>
                    <a:close/>
                    <a:moveTo>
                      <a:pt x="10" y="14"/>
                    </a:moveTo>
                    <a:cubicBezTo>
                      <a:pt x="7" y="14"/>
                      <a:pt x="5" y="12"/>
                      <a:pt x="5" y="10"/>
                    </a:cubicBezTo>
                    <a:cubicBezTo>
                      <a:pt x="5" y="7"/>
                      <a:pt x="7" y="5"/>
                      <a:pt x="10" y="5"/>
                    </a:cubicBezTo>
                    <a:cubicBezTo>
                      <a:pt x="12" y="5"/>
                      <a:pt x="14" y="7"/>
                      <a:pt x="14" y="10"/>
                    </a:cubicBezTo>
                    <a:cubicBezTo>
                      <a:pt x="14" y="12"/>
                      <a:pt x="12" y="14"/>
                      <a:pt x="10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83" name="任意多边形: 形状 194"/>
              <p:cNvSpPr/>
              <p:nvPr/>
            </p:nvSpPr>
            <p:spPr bwMode="auto">
              <a:xfrm>
                <a:off x="3850" y="2352"/>
                <a:ext cx="35" cy="37"/>
              </a:xfrm>
              <a:custGeom>
                <a:avLst/>
                <a:gdLst>
                  <a:gd name="T0" fmla="*/ 9 w 18"/>
                  <a:gd name="T1" fmla="*/ 0 h 19"/>
                  <a:gd name="T2" fmla="*/ 0 w 18"/>
                  <a:gd name="T3" fmla="*/ 10 h 19"/>
                  <a:gd name="T4" fmla="*/ 9 w 18"/>
                  <a:gd name="T5" fmla="*/ 19 h 19"/>
                  <a:gd name="T6" fmla="*/ 18 w 18"/>
                  <a:gd name="T7" fmla="*/ 10 h 19"/>
                  <a:gd name="T8" fmla="*/ 9 w 18"/>
                  <a:gd name="T9" fmla="*/ 0 h 19"/>
                  <a:gd name="T10" fmla="*/ 9 w 18"/>
                  <a:gd name="T11" fmla="*/ 14 h 19"/>
                  <a:gd name="T12" fmla="*/ 5 w 18"/>
                  <a:gd name="T13" fmla="*/ 10 h 19"/>
                  <a:gd name="T14" fmla="*/ 9 w 18"/>
                  <a:gd name="T15" fmla="*/ 5 h 19"/>
                  <a:gd name="T16" fmla="*/ 13 w 18"/>
                  <a:gd name="T17" fmla="*/ 10 h 19"/>
                  <a:gd name="T18" fmla="*/ 9 w 18"/>
                  <a:gd name="T19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9">
                    <a:moveTo>
                      <a:pt x="9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14" y="19"/>
                      <a:pt x="18" y="15"/>
                      <a:pt x="18" y="10"/>
                    </a:cubicBezTo>
                    <a:cubicBezTo>
                      <a:pt x="18" y="4"/>
                      <a:pt x="14" y="0"/>
                      <a:pt x="9" y="0"/>
                    </a:cubicBezTo>
                    <a:close/>
                    <a:moveTo>
                      <a:pt x="9" y="14"/>
                    </a:moveTo>
                    <a:cubicBezTo>
                      <a:pt x="7" y="14"/>
                      <a:pt x="5" y="12"/>
                      <a:pt x="5" y="10"/>
                    </a:cubicBezTo>
                    <a:cubicBezTo>
                      <a:pt x="5" y="7"/>
                      <a:pt x="7" y="5"/>
                      <a:pt x="9" y="5"/>
                    </a:cubicBezTo>
                    <a:cubicBezTo>
                      <a:pt x="11" y="5"/>
                      <a:pt x="13" y="7"/>
                      <a:pt x="13" y="10"/>
                    </a:cubicBezTo>
                    <a:cubicBezTo>
                      <a:pt x="13" y="12"/>
                      <a:pt x="11" y="14"/>
                      <a:pt x="9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84" name="任意多边形: 形状 195"/>
              <p:cNvSpPr/>
              <p:nvPr/>
            </p:nvSpPr>
            <p:spPr bwMode="auto">
              <a:xfrm>
                <a:off x="4342" y="3376"/>
                <a:ext cx="88" cy="43"/>
              </a:xfrm>
              <a:custGeom>
                <a:avLst/>
                <a:gdLst>
                  <a:gd name="T0" fmla="*/ 45 w 45"/>
                  <a:gd name="T1" fmla="*/ 0 h 22"/>
                  <a:gd name="T2" fmla="*/ 25 w 45"/>
                  <a:gd name="T3" fmla="*/ 0 h 22"/>
                  <a:gd name="T4" fmla="*/ 0 w 45"/>
                  <a:gd name="T5" fmla="*/ 22 h 22"/>
                  <a:gd name="T6" fmla="*/ 45 w 45"/>
                  <a:gd name="T7" fmla="*/ 22 h 22"/>
                  <a:gd name="T8" fmla="*/ 45 w 45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2">
                    <a:moveTo>
                      <a:pt x="45" y="0"/>
                    </a:moveTo>
                    <a:cubicBezTo>
                      <a:pt x="45" y="0"/>
                      <a:pt x="43" y="0"/>
                      <a:pt x="25" y="0"/>
                    </a:cubicBezTo>
                    <a:cubicBezTo>
                      <a:pt x="7" y="0"/>
                      <a:pt x="0" y="22"/>
                      <a:pt x="0" y="22"/>
                    </a:cubicBezTo>
                    <a:cubicBezTo>
                      <a:pt x="45" y="22"/>
                      <a:pt x="45" y="22"/>
                      <a:pt x="45" y="22"/>
                    </a:cubicBez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85" name="任意多边形: 形状 196"/>
              <p:cNvSpPr/>
              <p:nvPr/>
            </p:nvSpPr>
            <p:spPr bwMode="auto">
              <a:xfrm>
                <a:off x="4282" y="3427"/>
                <a:ext cx="309" cy="92"/>
              </a:xfrm>
              <a:custGeom>
                <a:avLst/>
                <a:gdLst>
                  <a:gd name="T0" fmla="*/ 155 w 158"/>
                  <a:gd name="T1" fmla="*/ 37 h 47"/>
                  <a:gd name="T2" fmla="*/ 156 w 158"/>
                  <a:gd name="T3" fmla="*/ 33 h 47"/>
                  <a:gd name="T4" fmla="*/ 156 w 158"/>
                  <a:gd name="T5" fmla="*/ 15 h 47"/>
                  <a:gd name="T6" fmla="*/ 141 w 158"/>
                  <a:gd name="T7" fmla="*/ 0 h 47"/>
                  <a:gd name="T8" fmla="*/ 19 w 158"/>
                  <a:gd name="T9" fmla="*/ 0 h 47"/>
                  <a:gd name="T10" fmla="*/ 4 w 158"/>
                  <a:gd name="T11" fmla="*/ 15 h 47"/>
                  <a:gd name="T12" fmla="*/ 4 w 158"/>
                  <a:gd name="T13" fmla="*/ 33 h 47"/>
                  <a:gd name="T14" fmla="*/ 4 w 158"/>
                  <a:gd name="T15" fmla="*/ 35 h 47"/>
                  <a:gd name="T16" fmla="*/ 0 w 158"/>
                  <a:gd name="T17" fmla="*/ 40 h 47"/>
                  <a:gd name="T18" fmla="*/ 5 w 158"/>
                  <a:gd name="T19" fmla="*/ 45 h 47"/>
                  <a:gd name="T20" fmla="*/ 11 w 158"/>
                  <a:gd name="T21" fmla="*/ 45 h 47"/>
                  <a:gd name="T22" fmla="*/ 19 w 158"/>
                  <a:gd name="T23" fmla="*/ 47 h 47"/>
                  <a:gd name="T24" fmla="*/ 21 w 158"/>
                  <a:gd name="T25" fmla="*/ 47 h 47"/>
                  <a:gd name="T26" fmla="*/ 20 w 158"/>
                  <a:gd name="T27" fmla="*/ 41 h 47"/>
                  <a:gd name="T28" fmla="*/ 37 w 158"/>
                  <a:gd name="T29" fmla="*/ 24 h 47"/>
                  <a:gd name="T30" fmla="*/ 55 w 158"/>
                  <a:gd name="T31" fmla="*/ 41 h 47"/>
                  <a:gd name="T32" fmla="*/ 54 w 158"/>
                  <a:gd name="T33" fmla="*/ 47 h 47"/>
                  <a:gd name="T34" fmla="*/ 104 w 158"/>
                  <a:gd name="T35" fmla="*/ 47 h 47"/>
                  <a:gd name="T36" fmla="*/ 103 w 158"/>
                  <a:gd name="T37" fmla="*/ 41 h 47"/>
                  <a:gd name="T38" fmla="*/ 120 w 158"/>
                  <a:gd name="T39" fmla="*/ 24 h 47"/>
                  <a:gd name="T40" fmla="*/ 138 w 158"/>
                  <a:gd name="T41" fmla="*/ 41 h 47"/>
                  <a:gd name="T42" fmla="*/ 137 w 158"/>
                  <a:gd name="T43" fmla="*/ 47 h 47"/>
                  <a:gd name="T44" fmla="*/ 141 w 158"/>
                  <a:gd name="T45" fmla="*/ 47 h 47"/>
                  <a:gd name="T46" fmla="*/ 150 w 158"/>
                  <a:gd name="T47" fmla="*/ 44 h 47"/>
                  <a:gd name="T48" fmla="*/ 151 w 158"/>
                  <a:gd name="T49" fmla="*/ 44 h 47"/>
                  <a:gd name="T50" fmla="*/ 154 w 158"/>
                  <a:gd name="T51" fmla="*/ 44 h 47"/>
                  <a:gd name="T52" fmla="*/ 158 w 158"/>
                  <a:gd name="T53" fmla="*/ 40 h 47"/>
                  <a:gd name="T54" fmla="*/ 155 w 158"/>
                  <a:gd name="T55" fmla="*/ 37 h 47"/>
                  <a:gd name="T56" fmla="*/ 8 w 158"/>
                  <a:gd name="T57" fmla="*/ 29 h 47"/>
                  <a:gd name="T58" fmla="*/ 6 w 158"/>
                  <a:gd name="T59" fmla="*/ 22 h 47"/>
                  <a:gd name="T60" fmla="*/ 8 w 158"/>
                  <a:gd name="T61" fmla="*/ 15 h 47"/>
                  <a:gd name="T62" fmla="*/ 9 w 158"/>
                  <a:gd name="T63" fmla="*/ 22 h 47"/>
                  <a:gd name="T64" fmla="*/ 8 w 158"/>
                  <a:gd name="T65" fmla="*/ 29 h 47"/>
                  <a:gd name="T66" fmla="*/ 71 w 158"/>
                  <a:gd name="T67" fmla="*/ 12 h 47"/>
                  <a:gd name="T68" fmla="*/ 70 w 158"/>
                  <a:gd name="T69" fmla="*/ 13 h 47"/>
                  <a:gd name="T70" fmla="*/ 57 w 158"/>
                  <a:gd name="T71" fmla="*/ 13 h 47"/>
                  <a:gd name="T72" fmla="*/ 56 w 158"/>
                  <a:gd name="T73" fmla="*/ 12 h 47"/>
                  <a:gd name="T74" fmla="*/ 56 w 158"/>
                  <a:gd name="T75" fmla="*/ 10 h 47"/>
                  <a:gd name="T76" fmla="*/ 57 w 158"/>
                  <a:gd name="T77" fmla="*/ 8 h 47"/>
                  <a:gd name="T78" fmla="*/ 70 w 158"/>
                  <a:gd name="T79" fmla="*/ 8 h 47"/>
                  <a:gd name="T80" fmla="*/ 71 w 158"/>
                  <a:gd name="T81" fmla="*/ 10 h 47"/>
                  <a:gd name="T82" fmla="*/ 71 w 158"/>
                  <a:gd name="T83" fmla="*/ 1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8" h="47">
                    <a:moveTo>
                      <a:pt x="155" y="37"/>
                    </a:moveTo>
                    <a:cubicBezTo>
                      <a:pt x="155" y="35"/>
                      <a:pt x="156" y="34"/>
                      <a:pt x="156" y="33"/>
                    </a:cubicBezTo>
                    <a:cubicBezTo>
                      <a:pt x="156" y="15"/>
                      <a:pt x="156" y="15"/>
                      <a:pt x="156" y="15"/>
                    </a:cubicBezTo>
                    <a:cubicBezTo>
                      <a:pt x="156" y="7"/>
                      <a:pt x="149" y="0"/>
                      <a:pt x="141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0" y="0"/>
                      <a:pt x="4" y="7"/>
                      <a:pt x="4" y="15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3"/>
                      <a:pt x="4" y="34"/>
                      <a:pt x="4" y="35"/>
                    </a:cubicBezTo>
                    <a:cubicBezTo>
                      <a:pt x="1" y="35"/>
                      <a:pt x="0" y="37"/>
                      <a:pt x="0" y="40"/>
                    </a:cubicBezTo>
                    <a:cubicBezTo>
                      <a:pt x="0" y="43"/>
                      <a:pt x="2" y="45"/>
                      <a:pt x="5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3" y="47"/>
                      <a:pt x="16" y="47"/>
                      <a:pt x="19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6"/>
                      <a:pt x="20" y="44"/>
                      <a:pt x="20" y="41"/>
                    </a:cubicBezTo>
                    <a:cubicBezTo>
                      <a:pt x="20" y="32"/>
                      <a:pt x="27" y="24"/>
                      <a:pt x="37" y="24"/>
                    </a:cubicBezTo>
                    <a:cubicBezTo>
                      <a:pt x="47" y="24"/>
                      <a:pt x="55" y="32"/>
                      <a:pt x="55" y="41"/>
                    </a:cubicBezTo>
                    <a:cubicBezTo>
                      <a:pt x="55" y="44"/>
                      <a:pt x="55" y="46"/>
                      <a:pt x="54" y="47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103" y="46"/>
                      <a:pt x="103" y="44"/>
                      <a:pt x="103" y="41"/>
                    </a:cubicBezTo>
                    <a:cubicBezTo>
                      <a:pt x="103" y="32"/>
                      <a:pt x="111" y="24"/>
                      <a:pt x="120" y="24"/>
                    </a:cubicBezTo>
                    <a:cubicBezTo>
                      <a:pt x="130" y="24"/>
                      <a:pt x="138" y="32"/>
                      <a:pt x="138" y="41"/>
                    </a:cubicBezTo>
                    <a:cubicBezTo>
                      <a:pt x="138" y="44"/>
                      <a:pt x="138" y="46"/>
                      <a:pt x="137" y="47"/>
                    </a:cubicBezTo>
                    <a:cubicBezTo>
                      <a:pt x="141" y="47"/>
                      <a:pt x="141" y="47"/>
                      <a:pt x="141" y="47"/>
                    </a:cubicBezTo>
                    <a:cubicBezTo>
                      <a:pt x="144" y="47"/>
                      <a:pt x="147" y="46"/>
                      <a:pt x="150" y="44"/>
                    </a:cubicBezTo>
                    <a:cubicBezTo>
                      <a:pt x="150" y="44"/>
                      <a:pt x="150" y="44"/>
                      <a:pt x="151" y="44"/>
                    </a:cubicBezTo>
                    <a:cubicBezTo>
                      <a:pt x="154" y="44"/>
                      <a:pt x="154" y="44"/>
                      <a:pt x="154" y="44"/>
                    </a:cubicBezTo>
                    <a:cubicBezTo>
                      <a:pt x="157" y="44"/>
                      <a:pt x="158" y="43"/>
                      <a:pt x="158" y="40"/>
                    </a:cubicBezTo>
                    <a:cubicBezTo>
                      <a:pt x="158" y="38"/>
                      <a:pt x="157" y="37"/>
                      <a:pt x="155" y="37"/>
                    </a:cubicBezTo>
                    <a:close/>
                    <a:moveTo>
                      <a:pt x="8" y="29"/>
                    </a:moveTo>
                    <a:cubicBezTo>
                      <a:pt x="7" y="29"/>
                      <a:pt x="6" y="26"/>
                      <a:pt x="6" y="22"/>
                    </a:cubicBezTo>
                    <a:cubicBezTo>
                      <a:pt x="6" y="18"/>
                      <a:pt x="7" y="15"/>
                      <a:pt x="8" y="15"/>
                    </a:cubicBezTo>
                    <a:cubicBezTo>
                      <a:pt x="9" y="15"/>
                      <a:pt x="9" y="18"/>
                      <a:pt x="9" y="22"/>
                    </a:cubicBezTo>
                    <a:cubicBezTo>
                      <a:pt x="9" y="26"/>
                      <a:pt x="9" y="29"/>
                      <a:pt x="8" y="29"/>
                    </a:cubicBezTo>
                    <a:close/>
                    <a:moveTo>
                      <a:pt x="71" y="12"/>
                    </a:moveTo>
                    <a:cubicBezTo>
                      <a:pt x="71" y="13"/>
                      <a:pt x="71" y="13"/>
                      <a:pt x="70" y="13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6" y="13"/>
                      <a:pt x="56" y="13"/>
                      <a:pt x="56" y="12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6" y="9"/>
                      <a:pt x="56" y="8"/>
                      <a:pt x="57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1" y="8"/>
                      <a:pt x="71" y="9"/>
                      <a:pt x="71" y="10"/>
                    </a:cubicBezTo>
                    <a:lnTo>
                      <a:pt x="71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86" name="任意多边形: 形状 197"/>
              <p:cNvSpPr/>
              <p:nvPr/>
            </p:nvSpPr>
            <p:spPr bwMode="auto">
              <a:xfrm>
                <a:off x="4327" y="3480"/>
                <a:ext cx="56" cy="57"/>
              </a:xfrm>
              <a:custGeom>
                <a:avLst/>
                <a:gdLst>
                  <a:gd name="T0" fmla="*/ 14 w 29"/>
                  <a:gd name="T1" fmla="*/ 0 h 29"/>
                  <a:gd name="T2" fmla="*/ 0 w 29"/>
                  <a:gd name="T3" fmla="*/ 14 h 29"/>
                  <a:gd name="T4" fmla="*/ 14 w 29"/>
                  <a:gd name="T5" fmla="*/ 29 h 29"/>
                  <a:gd name="T6" fmla="*/ 29 w 29"/>
                  <a:gd name="T7" fmla="*/ 14 h 29"/>
                  <a:gd name="T8" fmla="*/ 14 w 29"/>
                  <a:gd name="T9" fmla="*/ 0 h 29"/>
                  <a:gd name="T10" fmla="*/ 14 w 29"/>
                  <a:gd name="T11" fmla="*/ 21 h 29"/>
                  <a:gd name="T12" fmla="*/ 8 w 29"/>
                  <a:gd name="T13" fmla="*/ 14 h 29"/>
                  <a:gd name="T14" fmla="*/ 14 w 29"/>
                  <a:gd name="T15" fmla="*/ 8 h 29"/>
                  <a:gd name="T16" fmla="*/ 21 w 29"/>
                  <a:gd name="T17" fmla="*/ 14 h 29"/>
                  <a:gd name="T18" fmla="*/ 14 w 29"/>
                  <a:gd name="T19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9">
                    <a:moveTo>
                      <a:pt x="14" y="0"/>
                    </a:move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9"/>
                      <a:pt x="14" y="29"/>
                    </a:cubicBezTo>
                    <a:cubicBezTo>
                      <a:pt x="22" y="29"/>
                      <a:pt x="29" y="22"/>
                      <a:pt x="29" y="14"/>
                    </a:cubicBezTo>
                    <a:cubicBezTo>
                      <a:pt x="29" y="6"/>
                      <a:pt x="22" y="0"/>
                      <a:pt x="14" y="0"/>
                    </a:cubicBezTo>
                    <a:close/>
                    <a:moveTo>
                      <a:pt x="14" y="21"/>
                    </a:moveTo>
                    <a:cubicBezTo>
                      <a:pt x="11" y="21"/>
                      <a:pt x="8" y="18"/>
                      <a:pt x="8" y="14"/>
                    </a:cubicBezTo>
                    <a:cubicBezTo>
                      <a:pt x="8" y="11"/>
                      <a:pt x="11" y="8"/>
                      <a:pt x="14" y="8"/>
                    </a:cubicBezTo>
                    <a:cubicBezTo>
                      <a:pt x="18" y="8"/>
                      <a:pt x="21" y="11"/>
                      <a:pt x="21" y="14"/>
                    </a:cubicBezTo>
                    <a:cubicBezTo>
                      <a:pt x="21" y="18"/>
                      <a:pt x="18" y="21"/>
                      <a:pt x="14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87" name="任意多边形: 形状 198"/>
              <p:cNvSpPr/>
              <p:nvPr/>
            </p:nvSpPr>
            <p:spPr bwMode="auto">
              <a:xfrm>
                <a:off x="4489" y="3480"/>
                <a:ext cx="57" cy="57"/>
              </a:xfrm>
              <a:custGeom>
                <a:avLst/>
                <a:gdLst>
                  <a:gd name="T0" fmla="*/ 14 w 29"/>
                  <a:gd name="T1" fmla="*/ 0 h 29"/>
                  <a:gd name="T2" fmla="*/ 0 w 29"/>
                  <a:gd name="T3" fmla="*/ 14 h 29"/>
                  <a:gd name="T4" fmla="*/ 14 w 29"/>
                  <a:gd name="T5" fmla="*/ 29 h 29"/>
                  <a:gd name="T6" fmla="*/ 29 w 29"/>
                  <a:gd name="T7" fmla="*/ 14 h 29"/>
                  <a:gd name="T8" fmla="*/ 14 w 29"/>
                  <a:gd name="T9" fmla="*/ 0 h 29"/>
                  <a:gd name="T10" fmla="*/ 14 w 29"/>
                  <a:gd name="T11" fmla="*/ 21 h 29"/>
                  <a:gd name="T12" fmla="*/ 8 w 29"/>
                  <a:gd name="T13" fmla="*/ 14 h 29"/>
                  <a:gd name="T14" fmla="*/ 14 w 29"/>
                  <a:gd name="T15" fmla="*/ 8 h 29"/>
                  <a:gd name="T16" fmla="*/ 21 w 29"/>
                  <a:gd name="T17" fmla="*/ 14 h 29"/>
                  <a:gd name="T18" fmla="*/ 14 w 29"/>
                  <a:gd name="T19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9">
                    <a:moveTo>
                      <a:pt x="14" y="0"/>
                    </a:move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9"/>
                      <a:pt x="14" y="29"/>
                    </a:cubicBezTo>
                    <a:cubicBezTo>
                      <a:pt x="22" y="29"/>
                      <a:pt x="29" y="22"/>
                      <a:pt x="29" y="14"/>
                    </a:cubicBezTo>
                    <a:cubicBezTo>
                      <a:pt x="29" y="6"/>
                      <a:pt x="22" y="0"/>
                      <a:pt x="14" y="0"/>
                    </a:cubicBezTo>
                    <a:close/>
                    <a:moveTo>
                      <a:pt x="14" y="21"/>
                    </a:moveTo>
                    <a:cubicBezTo>
                      <a:pt x="11" y="21"/>
                      <a:pt x="8" y="18"/>
                      <a:pt x="8" y="14"/>
                    </a:cubicBezTo>
                    <a:cubicBezTo>
                      <a:pt x="8" y="11"/>
                      <a:pt x="11" y="8"/>
                      <a:pt x="14" y="8"/>
                    </a:cubicBezTo>
                    <a:cubicBezTo>
                      <a:pt x="18" y="8"/>
                      <a:pt x="21" y="11"/>
                      <a:pt x="21" y="14"/>
                    </a:cubicBezTo>
                    <a:cubicBezTo>
                      <a:pt x="21" y="18"/>
                      <a:pt x="18" y="21"/>
                      <a:pt x="14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88" name="任意多边形: 形状 199"/>
              <p:cNvSpPr/>
              <p:nvPr/>
            </p:nvSpPr>
            <p:spPr bwMode="auto">
              <a:xfrm>
                <a:off x="3570" y="3036"/>
                <a:ext cx="88" cy="43"/>
              </a:xfrm>
              <a:custGeom>
                <a:avLst/>
                <a:gdLst>
                  <a:gd name="T0" fmla="*/ 45 w 45"/>
                  <a:gd name="T1" fmla="*/ 0 h 22"/>
                  <a:gd name="T2" fmla="*/ 25 w 45"/>
                  <a:gd name="T3" fmla="*/ 0 h 22"/>
                  <a:gd name="T4" fmla="*/ 0 w 45"/>
                  <a:gd name="T5" fmla="*/ 22 h 22"/>
                  <a:gd name="T6" fmla="*/ 45 w 45"/>
                  <a:gd name="T7" fmla="*/ 22 h 22"/>
                  <a:gd name="T8" fmla="*/ 45 w 45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2">
                    <a:moveTo>
                      <a:pt x="45" y="0"/>
                    </a:moveTo>
                    <a:cubicBezTo>
                      <a:pt x="45" y="0"/>
                      <a:pt x="43" y="0"/>
                      <a:pt x="25" y="0"/>
                    </a:cubicBezTo>
                    <a:cubicBezTo>
                      <a:pt x="7" y="0"/>
                      <a:pt x="0" y="22"/>
                      <a:pt x="0" y="22"/>
                    </a:cubicBezTo>
                    <a:cubicBezTo>
                      <a:pt x="45" y="22"/>
                      <a:pt x="45" y="22"/>
                      <a:pt x="45" y="22"/>
                    </a:cubicBez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89" name="任意多边形: 形状 200"/>
              <p:cNvSpPr/>
              <p:nvPr/>
            </p:nvSpPr>
            <p:spPr bwMode="auto">
              <a:xfrm>
                <a:off x="3509" y="3087"/>
                <a:ext cx="309" cy="94"/>
              </a:xfrm>
              <a:custGeom>
                <a:avLst/>
                <a:gdLst>
                  <a:gd name="T0" fmla="*/ 155 w 158"/>
                  <a:gd name="T1" fmla="*/ 37 h 48"/>
                  <a:gd name="T2" fmla="*/ 156 w 158"/>
                  <a:gd name="T3" fmla="*/ 33 h 48"/>
                  <a:gd name="T4" fmla="*/ 156 w 158"/>
                  <a:gd name="T5" fmla="*/ 15 h 48"/>
                  <a:gd name="T6" fmla="*/ 141 w 158"/>
                  <a:gd name="T7" fmla="*/ 0 h 48"/>
                  <a:gd name="T8" fmla="*/ 19 w 158"/>
                  <a:gd name="T9" fmla="*/ 0 h 48"/>
                  <a:gd name="T10" fmla="*/ 4 w 158"/>
                  <a:gd name="T11" fmla="*/ 15 h 48"/>
                  <a:gd name="T12" fmla="*/ 4 w 158"/>
                  <a:gd name="T13" fmla="*/ 33 h 48"/>
                  <a:gd name="T14" fmla="*/ 4 w 158"/>
                  <a:gd name="T15" fmla="*/ 35 h 48"/>
                  <a:gd name="T16" fmla="*/ 0 w 158"/>
                  <a:gd name="T17" fmla="*/ 40 h 48"/>
                  <a:gd name="T18" fmla="*/ 5 w 158"/>
                  <a:gd name="T19" fmla="*/ 45 h 48"/>
                  <a:gd name="T20" fmla="*/ 11 w 158"/>
                  <a:gd name="T21" fmla="*/ 45 h 48"/>
                  <a:gd name="T22" fmla="*/ 19 w 158"/>
                  <a:gd name="T23" fmla="*/ 48 h 48"/>
                  <a:gd name="T24" fmla="*/ 21 w 158"/>
                  <a:gd name="T25" fmla="*/ 48 h 48"/>
                  <a:gd name="T26" fmla="*/ 20 w 158"/>
                  <a:gd name="T27" fmla="*/ 41 h 48"/>
                  <a:gd name="T28" fmla="*/ 37 w 158"/>
                  <a:gd name="T29" fmla="*/ 24 h 48"/>
                  <a:gd name="T30" fmla="*/ 55 w 158"/>
                  <a:gd name="T31" fmla="*/ 41 h 48"/>
                  <a:gd name="T32" fmla="*/ 54 w 158"/>
                  <a:gd name="T33" fmla="*/ 48 h 48"/>
                  <a:gd name="T34" fmla="*/ 104 w 158"/>
                  <a:gd name="T35" fmla="*/ 48 h 48"/>
                  <a:gd name="T36" fmla="*/ 103 w 158"/>
                  <a:gd name="T37" fmla="*/ 41 h 48"/>
                  <a:gd name="T38" fmla="*/ 120 w 158"/>
                  <a:gd name="T39" fmla="*/ 24 h 48"/>
                  <a:gd name="T40" fmla="*/ 138 w 158"/>
                  <a:gd name="T41" fmla="*/ 41 h 48"/>
                  <a:gd name="T42" fmla="*/ 137 w 158"/>
                  <a:gd name="T43" fmla="*/ 48 h 48"/>
                  <a:gd name="T44" fmla="*/ 141 w 158"/>
                  <a:gd name="T45" fmla="*/ 48 h 48"/>
                  <a:gd name="T46" fmla="*/ 150 w 158"/>
                  <a:gd name="T47" fmla="*/ 44 h 48"/>
                  <a:gd name="T48" fmla="*/ 151 w 158"/>
                  <a:gd name="T49" fmla="*/ 44 h 48"/>
                  <a:gd name="T50" fmla="*/ 155 w 158"/>
                  <a:gd name="T51" fmla="*/ 44 h 48"/>
                  <a:gd name="T52" fmla="*/ 158 w 158"/>
                  <a:gd name="T53" fmla="*/ 41 h 48"/>
                  <a:gd name="T54" fmla="*/ 155 w 158"/>
                  <a:gd name="T55" fmla="*/ 37 h 48"/>
                  <a:gd name="T56" fmla="*/ 8 w 158"/>
                  <a:gd name="T57" fmla="*/ 29 h 48"/>
                  <a:gd name="T58" fmla="*/ 6 w 158"/>
                  <a:gd name="T59" fmla="*/ 22 h 48"/>
                  <a:gd name="T60" fmla="*/ 8 w 158"/>
                  <a:gd name="T61" fmla="*/ 15 h 48"/>
                  <a:gd name="T62" fmla="*/ 9 w 158"/>
                  <a:gd name="T63" fmla="*/ 22 h 48"/>
                  <a:gd name="T64" fmla="*/ 8 w 158"/>
                  <a:gd name="T65" fmla="*/ 29 h 48"/>
                  <a:gd name="T66" fmla="*/ 72 w 158"/>
                  <a:gd name="T67" fmla="*/ 12 h 48"/>
                  <a:gd name="T68" fmla="*/ 70 w 158"/>
                  <a:gd name="T69" fmla="*/ 13 h 48"/>
                  <a:gd name="T70" fmla="*/ 57 w 158"/>
                  <a:gd name="T71" fmla="*/ 13 h 48"/>
                  <a:gd name="T72" fmla="*/ 56 w 158"/>
                  <a:gd name="T73" fmla="*/ 12 h 48"/>
                  <a:gd name="T74" fmla="*/ 56 w 158"/>
                  <a:gd name="T75" fmla="*/ 10 h 48"/>
                  <a:gd name="T76" fmla="*/ 57 w 158"/>
                  <a:gd name="T77" fmla="*/ 8 h 48"/>
                  <a:gd name="T78" fmla="*/ 70 w 158"/>
                  <a:gd name="T79" fmla="*/ 8 h 48"/>
                  <a:gd name="T80" fmla="*/ 72 w 158"/>
                  <a:gd name="T81" fmla="*/ 10 h 48"/>
                  <a:gd name="T82" fmla="*/ 72 w 158"/>
                  <a:gd name="T83" fmla="*/ 1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8" h="48">
                    <a:moveTo>
                      <a:pt x="155" y="37"/>
                    </a:moveTo>
                    <a:cubicBezTo>
                      <a:pt x="155" y="35"/>
                      <a:pt x="156" y="34"/>
                      <a:pt x="156" y="33"/>
                    </a:cubicBezTo>
                    <a:cubicBezTo>
                      <a:pt x="156" y="15"/>
                      <a:pt x="156" y="15"/>
                      <a:pt x="156" y="15"/>
                    </a:cubicBezTo>
                    <a:cubicBezTo>
                      <a:pt x="156" y="7"/>
                      <a:pt x="149" y="0"/>
                      <a:pt x="141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0" y="0"/>
                      <a:pt x="4" y="7"/>
                      <a:pt x="4" y="15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3"/>
                      <a:pt x="4" y="34"/>
                      <a:pt x="4" y="35"/>
                    </a:cubicBezTo>
                    <a:cubicBezTo>
                      <a:pt x="2" y="35"/>
                      <a:pt x="0" y="37"/>
                      <a:pt x="0" y="40"/>
                    </a:cubicBezTo>
                    <a:cubicBezTo>
                      <a:pt x="0" y="43"/>
                      <a:pt x="2" y="45"/>
                      <a:pt x="5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3" y="47"/>
                      <a:pt x="16" y="48"/>
                      <a:pt x="19" y="48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0" y="46"/>
                      <a:pt x="20" y="44"/>
                      <a:pt x="20" y="41"/>
                    </a:cubicBezTo>
                    <a:cubicBezTo>
                      <a:pt x="20" y="32"/>
                      <a:pt x="28" y="24"/>
                      <a:pt x="37" y="24"/>
                    </a:cubicBezTo>
                    <a:cubicBezTo>
                      <a:pt x="47" y="24"/>
                      <a:pt x="55" y="32"/>
                      <a:pt x="55" y="41"/>
                    </a:cubicBezTo>
                    <a:cubicBezTo>
                      <a:pt x="55" y="44"/>
                      <a:pt x="55" y="46"/>
                      <a:pt x="54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3" y="46"/>
                      <a:pt x="103" y="44"/>
                      <a:pt x="103" y="41"/>
                    </a:cubicBezTo>
                    <a:cubicBezTo>
                      <a:pt x="103" y="32"/>
                      <a:pt x="111" y="24"/>
                      <a:pt x="120" y="24"/>
                    </a:cubicBezTo>
                    <a:cubicBezTo>
                      <a:pt x="130" y="24"/>
                      <a:pt x="138" y="32"/>
                      <a:pt x="138" y="41"/>
                    </a:cubicBezTo>
                    <a:cubicBezTo>
                      <a:pt x="138" y="44"/>
                      <a:pt x="138" y="46"/>
                      <a:pt x="137" y="48"/>
                    </a:cubicBezTo>
                    <a:cubicBezTo>
                      <a:pt x="141" y="48"/>
                      <a:pt x="141" y="48"/>
                      <a:pt x="141" y="48"/>
                    </a:cubicBezTo>
                    <a:cubicBezTo>
                      <a:pt x="144" y="48"/>
                      <a:pt x="148" y="46"/>
                      <a:pt x="150" y="44"/>
                    </a:cubicBezTo>
                    <a:cubicBezTo>
                      <a:pt x="150" y="44"/>
                      <a:pt x="151" y="44"/>
                      <a:pt x="151" y="44"/>
                    </a:cubicBezTo>
                    <a:cubicBezTo>
                      <a:pt x="155" y="44"/>
                      <a:pt x="155" y="44"/>
                      <a:pt x="155" y="44"/>
                    </a:cubicBezTo>
                    <a:cubicBezTo>
                      <a:pt x="157" y="44"/>
                      <a:pt x="158" y="43"/>
                      <a:pt x="158" y="41"/>
                    </a:cubicBezTo>
                    <a:cubicBezTo>
                      <a:pt x="158" y="39"/>
                      <a:pt x="157" y="37"/>
                      <a:pt x="155" y="37"/>
                    </a:cubicBezTo>
                    <a:close/>
                    <a:moveTo>
                      <a:pt x="8" y="29"/>
                    </a:moveTo>
                    <a:cubicBezTo>
                      <a:pt x="7" y="29"/>
                      <a:pt x="6" y="26"/>
                      <a:pt x="6" y="22"/>
                    </a:cubicBezTo>
                    <a:cubicBezTo>
                      <a:pt x="6" y="18"/>
                      <a:pt x="7" y="15"/>
                      <a:pt x="8" y="15"/>
                    </a:cubicBezTo>
                    <a:cubicBezTo>
                      <a:pt x="9" y="15"/>
                      <a:pt x="9" y="18"/>
                      <a:pt x="9" y="22"/>
                    </a:cubicBezTo>
                    <a:cubicBezTo>
                      <a:pt x="9" y="26"/>
                      <a:pt x="9" y="29"/>
                      <a:pt x="8" y="29"/>
                    </a:cubicBezTo>
                    <a:close/>
                    <a:moveTo>
                      <a:pt x="72" y="12"/>
                    </a:moveTo>
                    <a:cubicBezTo>
                      <a:pt x="72" y="13"/>
                      <a:pt x="71" y="13"/>
                      <a:pt x="70" y="13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7" y="13"/>
                      <a:pt x="56" y="13"/>
                      <a:pt x="56" y="12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6" y="9"/>
                      <a:pt x="57" y="8"/>
                      <a:pt x="57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1" y="8"/>
                      <a:pt x="72" y="9"/>
                      <a:pt x="72" y="10"/>
                    </a:cubicBezTo>
                    <a:lnTo>
                      <a:pt x="72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90" name="任意多边形: 形状 201"/>
              <p:cNvSpPr/>
              <p:nvPr/>
            </p:nvSpPr>
            <p:spPr bwMode="auto">
              <a:xfrm>
                <a:off x="3554" y="3140"/>
                <a:ext cx="57" cy="56"/>
              </a:xfrm>
              <a:custGeom>
                <a:avLst/>
                <a:gdLst>
                  <a:gd name="T0" fmla="*/ 14 w 29"/>
                  <a:gd name="T1" fmla="*/ 0 h 29"/>
                  <a:gd name="T2" fmla="*/ 0 w 29"/>
                  <a:gd name="T3" fmla="*/ 14 h 29"/>
                  <a:gd name="T4" fmla="*/ 14 w 29"/>
                  <a:gd name="T5" fmla="*/ 29 h 29"/>
                  <a:gd name="T6" fmla="*/ 29 w 29"/>
                  <a:gd name="T7" fmla="*/ 14 h 29"/>
                  <a:gd name="T8" fmla="*/ 14 w 29"/>
                  <a:gd name="T9" fmla="*/ 0 h 29"/>
                  <a:gd name="T10" fmla="*/ 14 w 29"/>
                  <a:gd name="T11" fmla="*/ 21 h 29"/>
                  <a:gd name="T12" fmla="*/ 8 w 29"/>
                  <a:gd name="T13" fmla="*/ 14 h 29"/>
                  <a:gd name="T14" fmla="*/ 14 w 29"/>
                  <a:gd name="T15" fmla="*/ 8 h 29"/>
                  <a:gd name="T16" fmla="*/ 21 w 29"/>
                  <a:gd name="T17" fmla="*/ 14 h 29"/>
                  <a:gd name="T18" fmla="*/ 14 w 29"/>
                  <a:gd name="T19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9">
                    <a:moveTo>
                      <a:pt x="14" y="0"/>
                    </a:move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9"/>
                      <a:pt x="14" y="29"/>
                    </a:cubicBezTo>
                    <a:cubicBezTo>
                      <a:pt x="22" y="29"/>
                      <a:pt x="29" y="22"/>
                      <a:pt x="29" y="14"/>
                    </a:cubicBezTo>
                    <a:cubicBezTo>
                      <a:pt x="29" y="6"/>
                      <a:pt x="22" y="0"/>
                      <a:pt x="14" y="0"/>
                    </a:cubicBezTo>
                    <a:close/>
                    <a:moveTo>
                      <a:pt x="14" y="21"/>
                    </a:moveTo>
                    <a:cubicBezTo>
                      <a:pt x="11" y="21"/>
                      <a:pt x="8" y="18"/>
                      <a:pt x="8" y="14"/>
                    </a:cubicBezTo>
                    <a:cubicBezTo>
                      <a:pt x="8" y="11"/>
                      <a:pt x="11" y="8"/>
                      <a:pt x="14" y="8"/>
                    </a:cubicBezTo>
                    <a:cubicBezTo>
                      <a:pt x="18" y="8"/>
                      <a:pt x="21" y="11"/>
                      <a:pt x="21" y="14"/>
                    </a:cubicBezTo>
                    <a:cubicBezTo>
                      <a:pt x="21" y="18"/>
                      <a:pt x="18" y="21"/>
                      <a:pt x="14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91" name="任意多边形: 形状 202"/>
              <p:cNvSpPr/>
              <p:nvPr/>
            </p:nvSpPr>
            <p:spPr bwMode="auto">
              <a:xfrm>
                <a:off x="3717" y="3140"/>
                <a:ext cx="56" cy="56"/>
              </a:xfrm>
              <a:custGeom>
                <a:avLst/>
                <a:gdLst>
                  <a:gd name="T0" fmla="*/ 14 w 29"/>
                  <a:gd name="T1" fmla="*/ 0 h 29"/>
                  <a:gd name="T2" fmla="*/ 0 w 29"/>
                  <a:gd name="T3" fmla="*/ 14 h 29"/>
                  <a:gd name="T4" fmla="*/ 14 w 29"/>
                  <a:gd name="T5" fmla="*/ 29 h 29"/>
                  <a:gd name="T6" fmla="*/ 29 w 29"/>
                  <a:gd name="T7" fmla="*/ 14 h 29"/>
                  <a:gd name="T8" fmla="*/ 14 w 29"/>
                  <a:gd name="T9" fmla="*/ 0 h 29"/>
                  <a:gd name="T10" fmla="*/ 14 w 29"/>
                  <a:gd name="T11" fmla="*/ 21 h 29"/>
                  <a:gd name="T12" fmla="*/ 8 w 29"/>
                  <a:gd name="T13" fmla="*/ 14 h 29"/>
                  <a:gd name="T14" fmla="*/ 14 w 29"/>
                  <a:gd name="T15" fmla="*/ 8 h 29"/>
                  <a:gd name="T16" fmla="*/ 21 w 29"/>
                  <a:gd name="T17" fmla="*/ 14 h 29"/>
                  <a:gd name="T18" fmla="*/ 14 w 29"/>
                  <a:gd name="T19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9">
                    <a:moveTo>
                      <a:pt x="14" y="0"/>
                    </a:move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6" y="29"/>
                      <a:pt x="14" y="29"/>
                    </a:cubicBezTo>
                    <a:cubicBezTo>
                      <a:pt x="22" y="29"/>
                      <a:pt x="29" y="22"/>
                      <a:pt x="29" y="14"/>
                    </a:cubicBezTo>
                    <a:cubicBezTo>
                      <a:pt x="29" y="6"/>
                      <a:pt x="22" y="0"/>
                      <a:pt x="14" y="0"/>
                    </a:cubicBezTo>
                    <a:close/>
                    <a:moveTo>
                      <a:pt x="14" y="21"/>
                    </a:moveTo>
                    <a:cubicBezTo>
                      <a:pt x="11" y="21"/>
                      <a:pt x="8" y="18"/>
                      <a:pt x="8" y="14"/>
                    </a:cubicBezTo>
                    <a:cubicBezTo>
                      <a:pt x="8" y="11"/>
                      <a:pt x="11" y="8"/>
                      <a:pt x="14" y="8"/>
                    </a:cubicBezTo>
                    <a:cubicBezTo>
                      <a:pt x="18" y="8"/>
                      <a:pt x="21" y="11"/>
                      <a:pt x="21" y="14"/>
                    </a:cubicBezTo>
                    <a:cubicBezTo>
                      <a:pt x="21" y="18"/>
                      <a:pt x="18" y="21"/>
                      <a:pt x="14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92" name="任意多边形: 形状 203"/>
              <p:cNvSpPr/>
              <p:nvPr/>
            </p:nvSpPr>
            <p:spPr bwMode="auto">
              <a:xfrm>
                <a:off x="4743" y="1800"/>
                <a:ext cx="71" cy="59"/>
              </a:xfrm>
              <a:custGeom>
                <a:avLst/>
                <a:gdLst>
                  <a:gd name="T0" fmla="*/ 30 w 36"/>
                  <a:gd name="T1" fmla="*/ 5 h 30"/>
                  <a:gd name="T2" fmla="*/ 30 w 36"/>
                  <a:gd name="T3" fmla="*/ 5 h 30"/>
                  <a:gd name="T4" fmla="*/ 30 w 36"/>
                  <a:gd name="T5" fmla="*/ 4 h 30"/>
                  <a:gd name="T6" fmla="*/ 27 w 36"/>
                  <a:gd name="T7" fmla="*/ 4 h 30"/>
                  <a:gd name="T8" fmla="*/ 26 w 36"/>
                  <a:gd name="T9" fmla="*/ 5 h 30"/>
                  <a:gd name="T10" fmla="*/ 24 w 36"/>
                  <a:gd name="T11" fmla="*/ 5 h 30"/>
                  <a:gd name="T12" fmla="*/ 24 w 36"/>
                  <a:gd name="T13" fmla="*/ 3 h 30"/>
                  <a:gd name="T14" fmla="*/ 20 w 36"/>
                  <a:gd name="T15" fmla="*/ 0 h 30"/>
                  <a:gd name="T16" fmla="*/ 17 w 36"/>
                  <a:gd name="T17" fmla="*/ 0 h 30"/>
                  <a:gd name="T18" fmla="*/ 12 w 36"/>
                  <a:gd name="T19" fmla="*/ 3 h 30"/>
                  <a:gd name="T20" fmla="*/ 12 w 36"/>
                  <a:gd name="T21" fmla="*/ 6 h 30"/>
                  <a:gd name="T22" fmla="*/ 10 w 36"/>
                  <a:gd name="T23" fmla="*/ 6 h 30"/>
                  <a:gd name="T24" fmla="*/ 10 w 36"/>
                  <a:gd name="T25" fmla="*/ 5 h 30"/>
                  <a:gd name="T26" fmla="*/ 7 w 36"/>
                  <a:gd name="T27" fmla="*/ 5 h 30"/>
                  <a:gd name="T28" fmla="*/ 6 w 36"/>
                  <a:gd name="T29" fmla="*/ 6 h 30"/>
                  <a:gd name="T30" fmla="*/ 6 w 36"/>
                  <a:gd name="T31" fmla="*/ 6 h 30"/>
                  <a:gd name="T32" fmla="*/ 1 w 36"/>
                  <a:gd name="T33" fmla="*/ 12 h 30"/>
                  <a:gd name="T34" fmla="*/ 1 w 36"/>
                  <a:gd name="T35" fmla="*/ 24 h 30"/>
                  <a:gd name="T36" fmla="*/ 7 w 36"/>
                  <a:gd name="T37" fmla="*/ 30 h 30"/>
                  <a:gd name="T38" fmla="*/ 30 w 36"/>
                  <a:gd name="T39" fmla="*/ 30 h 30"/>
                  <a:gd name="T40" fmla="*/ 36 w 36"/>
                  <a:gd name="T41" fmla="*/ 23 h 30"/>
                  <a:gd name="T42" fmla="*/ 36 w 36"/>
                  <a:gd name="T43" fmla="*/ 11 h 30"/>
                  <a:gd name="T44" fmla="*/ 30 w 36"/>
                  <a:gd name="T45" fmla="*/ 5 h 30"/>
                  <a:gd name="T46" fmla="*/ 14 w 36"/>
                  <a:gd name="T47" fmla="*/ 3 h 30"/>
                  <a:gd name="T48" fmla="*/ 17 w 36"/>
                  <a:gd name="T49" fmla="*/ 2 h 30"/>
                  <a:gd name="T50" fmla="*/ 20 w 36"/>
                  <a:gd name="T51" fmla="*/ 2 h 30"/>
                  <a:gd name="T52" fmla="*/ 22 w 36"/>
                  <a:gd name="T53" fmla="*/ 3 h 30"/>
                  <a:gd name="T54" fmla="*/ 22 w 36"/>
                  <a:gd name="T55" fmla="*/ 5 h 30"/>
                  <a:gd name="T56" fmla="*/ 14 w 36"/>
                  <a:gd name="T57" fmla="*/ 6 h 30"/>
                  <a:gd name="T58" fmla="*/ 14 w 36"/>
                  <a:gd name="T59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6" h="30">
                    <a:moveTo>
                      <a:pt x="30" y="5"/>
                    </a:move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4"/>
                      <a:pt x="30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6" y="4"/>
                      <a:pt x="26" y="5"/>
                      <a:pt x="26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1"/>
                      <a:pt x="22" y="0"/>
                      <a:pt x="2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2" y="1"/>
                      <a:pt x="12" y="3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6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3" y="6"/>
                      <a:pt x="0" y="9"/>
                      <a:pt x="1" y="12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7"/>
                      <a:pt x="4" y="30"/>
                      <a:pt x="7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3" y="29"/>
                      <a:pt x="36" y="27"/>
                      <a:pt x="36" y="23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8"/>
                      <a:pt x="33" y="6"/>
                      <a:pt x="30" y="5"/>
                    </a:cubicBezTo>
                    <a:close/>
                    <a:moveTo>
                      <a:pt x="14" y="3"/>
                    </a:moveTo>
                    <a:cubicBezTo>
                      <a:pt x="14" y="3"/>
                      <a:pt x="14" y="2"/>
                      <a:pt x="17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2" y="2"/>
                      <a:pt x="22" y="3"/>
                      <a:pt x="22" y="3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93" name="任意多边形: 形状 204"/>
              <p:cNvSpPr/>
              <p:nvPr/>
            </p:nvSpPr>
            <p:spPr bwMode="auto">
              <a:xfrm>
                <a:off x="4923" y="1880"/>
                <a:ext cx="71" cy="59"/>
              </a:xfrm>
              <a:custGeom>
                <a:avLst/>
                <a:gdLst>
                  <a:gd name="T0" fmla="*/ 30 w 36"/>
                  <a:gd name="T1" fmla="*/ 5 h 30"/>
                  <a:gd name="T2" fmla="*/ 30 w 36"/>
                  <a:gd name="T3" fmla="*/ 5 h 30"/>
                  <a:gd name="T4" fmla="*/ 29 w 36"/>
                  <a:gd name="T5" fmla="*/ 5 h 30"/>
                  <a:gd name="T6" fmla="*/ 26 w 36"/>
                  <a:gd name="T7" fmla="*/ 5 h 30"/>
                  <a:gd name="T8" fmla="*/ 25 w 36"/>
                  <a:gd name="T9" fmla="*/ 5 h 30"/>
                  <a:gd name="T10" fmla="*/ 24 w 36"/>
                  <a:gd name="T11" fmla="*/ 5 h 30"/>
                  <a:gd name="T12" fmla="*/ 24 w 36"/>
                  <a:gd name="T13" fmla="*/ 3 h 30"/>
                  <a:gd name="T14" fmla="*/ 19 w 36"/>
                  <a:gd name="T15" fmla="*/ 0 h 30"/>
                  <a:gd name="T16" fmla="*/ 16 w 36"/>
                  <a:gd name="T17" fmla="*/ 0 h 30"/>
                  <a:gd name="T18" fmla="*/ 12 w 36"/>
                  <a:gd name="T19" fmla="*/ 3 h 30"/>
                  <a:gd name="T20" fmla="*/ 12 w 36"/>
                  <a:gd name="T21" fmla="*/ 6 h 30"/>
                  <a:gd name="T22" fmla="*/ 10 w 36"/>
                  <a:gd name="T23" fmla="*/ 6 h 30"/>
                  <a:gd name="T24" fmla="*/ 9 w 36"/>
                  <a:gd name="T25" fmla="*/ 5 h 30"/>
                  <a:gd name="T26" fmla="*/ 6 w 36"/>
                  <a:gd name="T27" fmla="*/ 5 h 30"/>
                  <a:gd name="T28" fmla="*/ 5 w 36"/>
                  <a:gd name="T29" fmla="*/ 6 h 30"/>
                  <a:gd name="T30" fmla="*/ 5 w 36"/>
                  <a:gd name="T31" fmla="*/ 6 h 30"/>
                  <a:gd name="T32" fmla="*/ 0 w 36"/>
                  <a:gd name="T33" fmla="*/ 12 h 30"/>
                  <a:gd name="T34" fmla="*/ 0 w 36"/>
                  <a:gd name="T35" fmla="*/ 24 h 30"/>
                  <a:gd name="T36" fmla="*/ 7 w 36"/>
                  <a:gd name="T37" fmla="*/ 30 h 30"/>
                  <a:gd name="T38" fmla="*/ 29 w 36"/>
                  <a:gd name="T39" fmla="*/ 30 h 30"/>
                  <a:gd name="T40" fmla="*/ 36 w 36"/>
                  <a:gd name="T41" fmla="*/ 23 h 30"/>
                  <a:gd name="T42" fmla="*/ 35 w 36"/>
                  <a:gd name="T43" fmla="*/ 11 h 30"/>
                  <a:gd name="T44" fmla="*/ 30 w 36"/>
                  <a:gd name="T45" fmla="*/ 5 h 30"/>
                  <a:gd name="T46" fmla="*/ 14 w 36"/>
                  <a:gd name="T47" fmla="*/ 3 h 30"/>
                  <a:gd name="T48" fmla="*/ 16 w 36"/>
                  <a:gd name="T49" fmla="*/ 2 h 30"/>
                  <a:gd name="T50" fmla="*/ 19 w 36"/>
                  <a:gd name="T51" fmla="*/ 2 h 30"/>
                  <a:gd name="T52" fmla="*/ 22 w 36"/>
                  <a:gd name="T53" fmla="*/ 3 h 30"/>
                  <a:gd name="T54" fmla="*/ 22 w 36"/>
                  <a:gd name="T55" fmla="*/ 5 h 30"/>
                  <a:gd name="T56" fmla="*/ 14 w 36"/>
                  <a:gd name="T57" fmla="*/ 6 h 30"/>
                  <a:gd name="T58" fmla="*/ 14 w 36"/>
                  <a:gd name="T59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6" h="30">
                    <a:moveTo>
                      <a:pt x="30" y="5"/>
                    </a:move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5"/>
                      <a:pt x="25" y="5"/>
                      <a:pt x="25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1"/>
                      <a:pt x="22" y="0"/>
                      <a:pt x="1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0"/>
                      <a:pt x="12" y="1"/>
                      <a:pt x="12" y="3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0" y="5"/>
                      <a:pt x="9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2" y="6"/>
                      <a:pt x="0" y="9"/>
                      <a:pt x="0" y="12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7"/>
                      <a:pt x="3" y="30"/>
                      <a:pt x="7" y="30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33" y="30"/>
                      <a:pt x="36" y="27"/>
                      <a:pt x="36" y="23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8"/>
                      <a:pt x="33" y="6"/>
                      <a:pt x="30" y="5"/>
                    </a:cubicBezTo>
                    <a:close/>
                    <a:moveTo>
                      <a:pt x="14" y="3"/>
                    </a:moveTo>
                    <a:cubicBezTo>
                      <a:pt x="14" y="3"/>
                      <a:pt x="14" y="2"/>
                      <a:pt x="16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1" y="2"/>
                      <a:pt x="22" y="3"/>
                      <a:pt x="22" y="3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14" y="6"/>
                      <a:pt x="14" y="6"/>
                      <a:pt x="14" y="6"/>
                    </a:cubicBez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94" name="任意多边形: 形状 205"/>
              <p:cNvSpPr/>
              <p:nvPr/>
            </p:nvSpPr>
            <p:spPr bwMode="auto">
              <a:xfrm>
                <a:off x="4374" y="2244"/>
                <a:ext cx="76" cy="76"/>
              </a:xfrm>
              <a:custGeom>
                <a:avLst/>
                <a:gdLst>
                  <a:gd name="T0" fmla="*/ 37 w 39"/>
                  <a:gd name="T1" fmla="*/ 15 h 39"/>
                  <a:gd name="T2" fmla="*/ 34 w 39"/>
                  <a:gd name="T3" fmla="*/ 15 h 39"/>
                  <a:gd name="T4" fmla="*/ 33 w 39"/>
                  <a:gd name="T5" fmla="*/ 13 h 39"/>
                  <a:gd name="T6" fmla="*/ 35 w 39"/>
                  <a:gd name="T7" fmla="*/ 10 h 39"/>
                  <a:gd name="T8" fmla="*/ 35 w 39"/>
                  <a:gd name="T9" fmla="*/ 7 h 39"/>
                  <a:gd name="T10" fmla="*/ 32 w 39"/>
                  <a:gd name="T11" fmla="*/ 4 h 39"/>
                  <a:gd name="T12" fmla="*/ 28 w 39"/>
                  <a:gd name="T13" fmla="*/ 4 h 39"/>
                  <a:gd name="T14" fmla="*/ 26 w 39"/>
                  <a:gd name="T15" fmla="*/ 6 h 39"/>
                  <a:gd name="T16" fmla="*/ 24 w 39"/>
                  <a:gd name="T17" fmla="*/ 5 h 39"/>
                  <a:gd name="T18" fmla="*/ 24 w 39"/>
                  <a:gd name="T19" fmla="*/ 3 h 39"/>
                  <a:gd name="T20" fmla="*/ 21 w 39"/>
                  <a:gd name="T21" fmla="*/ 0 h 39"/>
                  <a:gd name="T22" fmla="*/ 18 w 39"/>
                  <a:gd name="T23" fmla="*/ 0 h 39"/>
                  <a:gd name="T24" fmla="*/ 15 w 39"/>
                  <a:gd name="T25" fmla="*/ 3 h 39"/>
                  <a:gd name="T26" fmla="*/ 15 w 39"/>
                  <a:gd name="T27" fmla="*/ 5 h 39"/>
                  <a:gd name="T28" fmla="*/ 12 w 39"/>
                  <a:gd name="T29" fmla="*/ 7 h 39"/>
                  <a:gd name="T30" fmla="*/ 10 w 39"/>
                  <a:gd name="T31" fmla="*/ 5 h 39"/>
                  <a:gd name="T32" fmla="*/ 7 w 39"/>
                  <a:gd name="T33" fmla="*/ 5 h 39"/>
                  <a:gd name="T34" fmla="*/ 4 w 39"/>
                  <a:gd name="T35" fmla="*/ 7 h 39"/>
                  <a:gd name="T36" fmla="*/ 4 w 39"/>
                  <a:gd name="T37" fmla="*/ 11 h 39"/>
                  <a:gd name="T38" fmla="*/ 6 w 39"/>
                  <a:gd name="T39" fmla="*/ 13 h 39"/>
                  <a:gd name="T40" fmla="*/ 5 w 39"/>
                  <a:gd name="T41" fmla="*/ 15 h 39"/>
                  <a:gd name="T42" fmla="*/ 3 w 39"/>
                  <a:gd name="T43" fmla="*/ 16 h 39"/>
                  <a:gd name="T44" fmla="*/ 0 w 39"/>
                  <a:gd name="T45" fmla="*/ 18 h 39"/>
                  <a:gd name="T46" fmla="*/ 0 w 39"/>
                  <a:gd name="T47" fmla="*/ 21 h 39"/>
                  <a:gd name="T48" fmla="*/ 3 w 39"/>
                  <a:gd name="T49" fmla="*/ 24 h 39"/>
                  <a:gd name="T50" fmla="*/ 5 w 39"/>
                  <a:gd name="T51" fmla="*/ 24 h 39"/>
                  <a:gd name="T52" fmla="*/ 6 w 39"/>
                  <a:gd name="T53" fmla="*/ 27 h 39"/>
                  <a:gd name="T54" fmla="*/ 5 w 39"/>
                  <a:gd name="T55" fmla="*/ 29 h 39"/>
                  <a:gd name="T56" fmla="*/ 5 w 39"/>
                  <a:gd name="T57" fmla="*/ 33 h 39"/>
                  <a:gd name="T58" fmla="*/ 7 w 39"/>
                  <a:gd name="T59" fmla="*/ 35 h 39"/>
                  <a:gd name="T60" fmla="*/ 11 w 39"/>
                  <a:gd name="T61" fmla="*/ 35 h 39"/>
                  <a:gd name="T62" fmla="*/ 12 w 39"/>
                  <a:gd name="T63" fmla="*/ 33 h 39"/>
                  <a:gd name="T64" fmla="*/ 15 w 39"/>
                  <a:gd name="T65" fmla="*/ 34 h 39"/>
                  <a:gd name="T66" fmla="*/ 16 w 39"/>
                  <a:gd name="T67" fmla="*/ 37 h 39"/>
                  <a:gd name="T68" fmla="*/ 18 w 39"/>
                  <a:gd name="T69" fmla="*/ 39 h 39"/>
                  <a:gd name="T70" fmla="*/ 21 w 39"/>
                  <a:gd name="T71" fmla="*/ 39 h 39"/>
                  <a:gd name="T72" fmla="*/ 24 w 39"/>
                  <a:gd name="T73" fmla="*/ 37 h 39"/>
                  <a:gd name="T74" fmla="*/ 24 w 39"/>
                  <a:gd name="T75" fmla="*/ 34 h 39"/>
                  <a:gd name="T76" fmla="*/ 27 w 39"/>
                  <a:gd name="T77" fmla="*/ 33 h 39"/>
                  <a:gd name="T78" fmla="*/ 29 w 39"/>
                  <a:gd name="T79" fmla="*/ 35 h 39"/>
                  <a:gd name="T80" fmla="*/ 33 w 39"/>
                  <a:gd name="T81" fmla="*/ 35 h 39"/>
                  <a:gd name="T82" fmla="*/ 35 w 39"/>
                  <a:gd name="T83" fmla="*/ 32 h 39"/>
                  <a:gd name="T84" fmla="*/ 35 w 39"/>
                  <a:gd name="T85" fmla="*/ 28 h 39"/>
                  <a:gd name="T86" fmla="*/ 33 w 39"/>
                  <a:gd name="T87" fmla="*/ 26 h 39"/>
                  <a:gd name="T88" fmla="*/ 34 w 39"/>
                  <a:gd name="T89" fmla="*/ 24 h 39"/>
                  <a:gd name="T90" fmla="*/ 37 w 39"/>
                  <a:gd name="T91" fmla="*/ 24 h 39"/>
                  <a:gd name="T92" fmla="*/ 39 w 39"/>
                  <a:gd name="T93" fmla="*/ 21 h 39"/>
                  <a:gd name="T94" fmla="*/ 39 w 39"/>
                  <a:gd name="T95" fmla="*/ 18 h 39"/>
                  <a:gd name="T96" fmla="*/ 37 w 39"/>
                  <a:gd name="T97" fmla="*/ 15 h 39"/>
                  <a:gd name="T98" fmla="*/ 25 w 39"/>
                  <a:gd name="T99" fmla="*/ 25 h 39"/>
                  <a:gd name="T100" fmla="*/ 14 w 39"/>
                  <a:gd name="T101" fmla="*/ 25 h 39"/>
                  <a:gd name="T102" fmla="*/ 14 w 39"/>
                  <a:gd name="T103" fmla="*/ 15 h 39"/>
                  <a:gd name="T104" fmla="*/ 25 w 39"/>
                  <a:gd name="T105" fmla="*/ 14 h 39"/>
                  <a:gd name="T106" fmla="*/ 25 w 39"/>
                  <a:gd name="T107" fmla="*/ 2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" h="39">
                    <a:moveTo>
                      <a:pt x="37" y="15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4"/>
                      <a:pt x="33" y="13"/>
                      <a:pt x="33" y="13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6" y="9"/>
                      <a:pt x="36" y="8"/>
                      <a:pt x="35" y="7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1" y="3"/>
                      <a:pt x="29" y="3"/>
                      <a:pt x="28" y="4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5" y="6"/>
                      <a:pt x="25" y="6"/>
                      <a:pt x="24" y="5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1"/>
                      <a:pt x="22" y="0"/>
                      <a:pt x="2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1"/>
                      <a:pt x="15" y="3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6"/>
                      <a:pt x="13" y="6"/>
                      <a:pt x="12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4"/>
                      <a:pt x="8" y="4"/>
                      <a:pt x="7" y="5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8"/>
                      <a:pt x="3" y="10"/>
                      <a:pt x="4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4"/>
                      <a:pt x="5" y="14"/>
                      <a:pt x="5" y="1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7"/>
                      <a:pt x="0" y="1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1" y="24"/>
                      <a:pt x="3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5"/>
                      <a:pt x="6" y="26"/>
                      <a:pt x="6" y="27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4" y="30"/>
                      <a:pt x="4" y="32"/>
                      <a:pt x="5" y="3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8" y="36"/>
                      <a:pt x="10" y="36"/>
                      <a:pt x="11" y="3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4"/>
                      <a:pt x="14" y="34"/>
                      <a:pt x="15" y="34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38"/>
                      <a:pt x="17" y="39"/>
                      <a:pt x="18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3" y="39"/>
                      <a:pt x="24" y="38"/>
                      <a:pt x="24" y="37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5" y="34"/>
                      <a:pt x="26" y="33"/>
                      <a:pt x="27" y="33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30" y="36"/>
                      <a:pt x="32" y="36"/>
                      <a:pt x="33" y="35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6" y="31"/>
                      <a:pt x="36" y="29"/>
                      <a:pt x="35" y="28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6"/>
                      <a:pt x="34" y="25"/>
                      <a:pt x="34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8" y="24"/>
                      <a:pt x="39" y="22"/>
                      <a:pt x="39" y="21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6"/>
                      <a:pt x="38" y="15"/>
                      <a:pt x="37" y="15"/>
                    </a:cubicBezTo>
                    <a:close/>
                    <a:moveTo>
                      <a:pt x="25" y="25"/>
                    </a:moveTo>
                    <a:cubicBezTo>
                      <a:pt x="22" y="28"/>
                      <a:pt x="17" y="28"/>
                      <a:pt x="14" y="25"/>
                    </a:cubicBezTo>
                    <a:cubicBezTo>
                      <a:pt x="11" y="22"/>
                      <a:pt x="11" y="18"/>
                      <a:pt x="14" y="15"/>
                    </a:cubicBezTo>
                    <a:cubicBezTo>
                      <a:pt x="17" y="12"/>
                      <a:pt x="22" y="12"/>
                      <a:pt x="25" y="14"/>
                    </a:cubicBezTo>
                    <a:cubicBezTo>
                      <a:pt x="28" y="17"/>
                      <a:pt x="28" y="22"/>
                      <a:pt x="25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95" name="任意多边形: 形状 206"/>
              <p:cNvSpPr/>
              <p:nvPr/>
            </p:nvSpPr>
            <p:spPr bwMode="auto">
              <a:xfrm>
                <a:off x="3891" y="2475"/>
                <a:ext cx="62" cy="62"/>
              </a:xfrm>
              <a:custGeom>
                <a:avLst/>
                <a:gdLst>
                  <a:gd name="T0" fmla="*/ 29 w 32"/>
                  <a:gd name="T1" fmla="*/ 12 h 32"/>
                  <a:gd name="T2" fmla="*/ 27 w 32"/>
                  <a:gd name="T3" fmla="*/ 12 h 32"/>
                  <a:gd name="T4" fmla="*/ 26 w 32"/>
                  <a:gd name="T5" fmla="*/ 10 h 32"/>
                  <a:gd name="T6" fmla="*/ 28 w 32"/>
                  <a:gd name="T7" fmla="*/ 9 h 32"/>
                  <a:gd name="T8" fmla="*/ 28 w 32"/>
                  <a:gd name="T9" fmla="*/ 5 h 32"/>
                  <a:gd name="T10" fmla="*/ 26 w 32"/>
                  <a:gd name="T11" fmla="*/ 4 h 32"/>
                  <a:gd name="T12" fmla="*/ 23 w 32"/>
                  <a:gd name="T13" fmla="*/ 4 h 32"/>
                  <a:gd name="T14" fmla="*/ 21 w 32"/>
                  <a:gd name="T15" fmla="*/ 5 h 32"/>
                  <a:gd name="T16" fmla="*/ 19 w 32"/>
                  <a:gd name="T17" fmla="*/ 5 h 32"/>
                  <a:gd name="T18" fmla="*/ 19 w 32"/>
                  <a:gd name="T19" fmla="*/ 2 h 32"/>
                  <a:gd name="T20" fmla="*/ 17 w 32"/>
                  <a:gd name="T21" fmla="*/ 0 h 32"/>
                  <a:gd name="T22" fmla="*/ 14 w 32"/>
                  <a:gd name="T23" fmla="*/ 0 h 32"/>
                  <a:gd name="T24" fmla="*/ 12 w 32"/>
                  <a:gd name="T25" fmla="*/ 2 h 32"/>
                  <a:gd name="T26" fmla="*/ 12 w 32"/>
                  <a:gd name="T27" fmla="*/ 5 h 32"/>
                  <a:gd name="T28" fmla="*/ 10 w 32"/>
                  <a:gd name="T29" fmla="*/ 6 h 32"/>
                  <a:gd name="T30" fmla="*/ 9 w 32"/>
                  <a:gd name="T31" fmla="*/ 4 h 32"/>
                  <a:gd name="T32" fmla="*/ 5 w 32"/>
                  <a:gd name="T33" fmla="*/ 4 h 32"/>
                  <a:gd name="T34" fmla="*/ 4 w 32"/>
                  <a:gd name="T35" fmla="*/ 6 h 32"/>
                  <a:gd name="T36" fmla="*/ 4 w 32"/>
                  <a:gd name="T37" fmla="*/ 9 h 32"/>
                  <a:gd name="T38" fmla="*/ 5 w 32"/>
                  <a:gd name="T39" fmla="*/ 10 h 32"/>
                  <a:gd name="T40" fmla="*/ 4 w 32"/>
                  <a:gd name="T41" fmla="*/ 13 h 32"/>
                  <a:gd name="T42" fmla="*/ 2 w 32"/>
                  <a:gd name="T43" fmla="*/ 13 h 32"/>
                  <a:gd name="T44" fmla="*/ 0 w 32"/>
                  <a:gd name="T45" fmla="*/ 15 h 32"/>
                  <a:gd name="T46" fmla="*/ 0 w 32"/>
                  <a:gd name="T47" fmla="*/ 17 h 32"/>
                  <a:gd name="T48" fmla="*/ 2 w 32"/>
                  <a:gd name="T49" fmla="*/ 20 h 32"/>
                  <a:gd name="T50" fmla="*/ 4 w 32"/>
                  <a:gd name="T51" fmla="*/ 20 h 32"/>
                  <a:gd name="T52" fmla="*/ 5 w 32"/>
                  <a:gd name="T53" fmla="*/ 22 h 32"/>
                  <a:gd name="T54" fmla="*/ 4 w 32"/>
                  <a:gd name="T55" fmla="*/ 23 h 32"/>
                  <a:gd name="T56" fmla="*/ 4 w 32"/>
                  <a:gd name="T57" fmla="*/ 26 h 32"/>
                  <a:gd name="T58" fmla="*/ 6 w 32"/>
                  <a:gd name="T59" fmla="*/ 28 h 32"/>
                  <a:gd name="T60" fmla="*/ 9 w 32"/>
                  <a:gd name="T61" fmla="*/ 28 h 32"/>
                  <a:gd name="T62" fmla="*/ 10 w 32"/>
                  <a:gd name="T63" fmla="*/ 27 h 32"/>
                  <a:gd name="T64" fmla="*/ 13 w 32"/>
                  <a:gd name="T65" fmla="*/ 28 h 32"/>
                  <a:gd name="T66" fmla="*/ 13 w 32"/>
                  <a:gd name="T67" fmla="*/ 30 h 32"/>
                  <a:gd name="T68" fmla="*/ 15 w 32"/>
                  <a:gd name="T69" fmla="*/ 32 h 32"/>
                  <a:gd name="T70" fmla="*/ 17 w 32"/>
                  <a:gd name="T71" fmla="*/ 32 h 32"/>
                  <a:gd name="T72" fmla="*/ 20 w 32"/>
                  <a:gd name="T73" fmla="*/ 29 h 32"/>
                  <a:gd name="T74" fmla="*/ 20 w 32"/>
                  <a:gd name="T75" fmla="*/ 27 h 32"/>
                  <a:gd name="T76" fmla="*/ 22 w 32"/>
                  <a:gd name="T77" fmla="*/ 26 h 32"/>
                  <a:gd name="T78" fmla="*/ 23 w 32"/>
                  <a:gd name="T79" fmla="*/ 28 h 32"/>
                  <a:gd name="T80" fmla="*/ 26 w 32"/>
                  <a:gd name="T81" fmla="*/ 28 h 32"/>
                  <a:gd name="T82" fmla="*/ 28 w 32"/>
                  <a:gd name="T83" fmla="*/ 26 h 32"/>
                  <a:gd name="T84" fmla="*/ 28 w 32"/>
                  <a:gd name="T85" fmla="*/ 23 h 32"/>
                  <a:gd name="T86" fmla="*/ 26 w 32"/>
                  <a:gd name="T87" fmla="*/ 21 h 32"/>
                  <a:gd name="T88" fmla="*/ 27 w 32"/>
                  <a:gd name="T89" fmla="*/ 19 h 32"/>
                  <a:gd name="T90" fmla="*/ 30 w 32"/>
                  <a:gd name="T91" fmla="*/ 19 h 32"/>
                  <a:gd name="T92" fmla="*/ 32 w 32"/>
                  <a:gd name="T93" fmla="*/ 17 h 32"/>
                  <a:gd name="T94" fmla="*/ 32 w 32"/>
                  <a:gd name="T95" fmla="*/ 14 h 32"/>
                  <a:gd name="T96" fmla="*/ 29 w 32"/>
                  <a:gd name="T97" fmla="*/ 12 h 32"/>
                  <a:gd name="T98" fmla="*/ 20 w 32"/>
                  <a:gd name="T99" fmla="*/ 20 h 32"/>
                  <a:gd name="T100" fmla="*/ 12 w 32"/>
                  <a:gd name="T101" fmla="*/ 20 h 32"/>
                  <a:gd name="T102" fmla="*/ 11 w 32"/>
                  <a:gd name="T103" fmla="*/ 12 h 32"/>
                  <a:gd name="T104" fmla="*/ 20 w 32"/>
                  <a:gd name="T105" fmla="*/ 12 h 32"/>
                  <a:gd name="T106" fmla="*/ 20 w 32"/>
                  <a:gd name="T107" fmla="*/ 2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2" h="32">
                    <a:moveTo>
                      <a:pt x="29" y="12"/>
                    </a:move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1"/>
                      <a:pt x="26" y="10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8"/>
                      <a:pt x="29" y="6"/>
                      <a:pt x="28" y="5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5" y="3"/>
                      <a:pt x="24" y="3"/>
                      <a:pt x="23" y="4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0" y="5"/>
                      <a:pt x="19" y="5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2" y="1"/>
                      <a:pt x="12" y="2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1" y="5"/>
                      <a:pt x="10" y="6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3"/>
                      <a:pt x="6" y="3"/>
                      <a:pt x="5" y="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7"/>
                      <a:pt x="3" y="8"/>
                      <a:pt x="4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1"/>
                      <a:pt x="5" y="12"/>
                      <a:pt x="4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4"/>
                      <a:pt x="0" y="1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1" y="20"/>
                      <a:pt x="2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0"/>
                      <a:pt x="5" y="21"/>
                      <a:pt x="5" y="22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3" y="24"/>
                      <a:pt x="3" y="26"/>
                      <a:pt x="4" y="26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7" y="29"/>
                      <a:pt x="8" y="29"/>
                      <a:pt x="9" y="28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1" y="27"/>
                      <a:pt x="12" y="27"/>
                      <a:pt x="13" y="28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1"/>
                      <a:pt x="14" y="32"/>
                      <a:pt x="15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9" y="32"/>
                      <a:pt x="20" y="31"/>
                      <a:pt x="20" y="29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1" y="27"/>
                      <a:pt x="22" y="26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4" y="29"/>
                      <a:pt x="25" y="29"/>
                      <a:pt x="26" y="28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9" y="25"/>
                      <a:pt x="29" y="24"/>
                      <a:pt x="28" y="23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7" y="21"/>
                      <a:pt x="27" y="20"/>
                      <a:pt x="27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1" y="19"/>
                      <a:pt x="32" y="18"/>
                      <a:pt x="32" y="1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3"/>
                      <a:pt x="31" y="12"/>
                      <a:pt x="29" y="12"/>
                    </a:cubicBezTo>
                    <a:close/>
                    <a:moveTo>
                      <a:pt x="20" y="20"/>
                    </a:moveTo>
                    <a:cubicBezTo>
                      <a:pt x="18" y="23"/>
                      <a:pt x="14" y="23"/>
                      <a:pt x="12" y="20"/>
                    </a:cubicBezTo>
                    <a:cubicBezTo>
                      <a:pt x="9" y="18"/>
                      <a:pt x="9" y="14"/>
                      <a:pt x="11" y="12"/>
                    </a:cubicBezTo>
                    <a:cubicBezTo>
                      <a:pt x="14" y="10"/>
                      <a:pt x="18" y="10"/>
                      <a:pt x="20" y="12"/>
                    </a:cubicBezTo>
                    <a:cubicBezTo>
                      <a:pt x="22" y="14"/>
                      <a:pt x="22" y="18"/>
                      <a:pt x="20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96" name="任意多边形: 形状 207"/>
              <p:cNvSpPr/>
              <p:nvPr/>
            </p:nvSpPr>
            <p:spPr bwMode="auto">
              <a:xfrm>
                <a:off x="4911" y="1593"/>
                <a:ext cx="55" cy="55"/>
              </a:xfrm>
              <a:custGeom>
                <a:avLst/>
                <a:gdLst>
                  <a:gd name="T0" fmla="*/ 26 w 28"/>
                  <a:gd name="T1" fmla="*/ 16 h 28"/>
                  <a:gd name="T2" fmla="*/ 24 w 28"/>
                  <a:gd name="T3" fmla="*/ 15 h 28"/>
                  <a:gd name="T4" fmla="*/ 24 w 28"/>
                  <a:gd name="T5" fmla="*/ 13 h 28"/>
                  <a:gd name="T6" fmla="*/ 26 w 28"/>
                  <a:gd name="T7" fmla="*/ 12 h 28"/>
                  <a:gd name="T8" fmla="*/ 27 w 28"/>
                  <a:gd name="T9" fmla="*/ 9 h 28"/>
                  <a:gd name="T10" fmla="*/ 26 w 28"/>
                  <a:gd name="T11" fmla="*/ 7 h 28"/>
                  <a:gd name="T12" fmla="*/ 24 w 28"/>
                  <a:gd name="T13" fmla="*/ 6 h 28"/>
                  <a:gd name="T14" fmla="*/ 22 w 28"/>
                  <a:gd name="T15" fmla="*/ 7 h 28"/>
                  <a:gd name="T16" fmla="*/ 20 w 28"/>
                  <a:gd name="T17" fmla="*/ 6 h 28"/>
                  <a:gd name="T18" fmla="*/ 21 w 28"/>
                  <a:gd name="T19" fmla="*/ 4 h 28"/>
                  <a:gd name="T20" fmla="*/ 20 w 28"/>
                  <a:gd name="T21" fmla="*/ 2 h 28"/>
                  <a:gd name="T22" fmla="*/ 18 w 28"/>
                  <a:gd name="T23" fmla="*/ 1 h 28"/>
                  <a:gd name="T24" fmla="*/ 15 w 28"/>
                  <a:gd name="T25" fmla="*/ 2 h 28"/>
                  <a:gd name="T26" fmla="*/ 15 w 28"/>
                  <a:gd name="T27" fmla="*/ 4 h 28"/>
                  <a:gd name="T28" fmla="*/ 13 w 28"/>
                  <a:gd name="T29" fmla="*/ 4 h 28"/>
                  <a:gd name="T30" fmla="*/ 12 w 28"/>
                  <a:gd name="T31" fmla="*/ 2 h 28"/>
                  <a:gd name="T32" fmla="*/ 9 w 28"/>
                  <a:gd name="T33" fmla="*/ 1 h 28"/>
                  <a:gd name="T34" fmla="*/ 7 w 28"/>
                  <a:gd name="T35" fmla="*/ 2 h 28"/>
                  <a:gd name="T36" fmla="*/ 6 w 28"/>
                  <a:gd name="T37" fmla="*/ 4 h 28"/>
                  <a:gd name="T38" fmla="*/ 7 w 28"/>
                  <a:gd name="T39" fmla="*/ 6 h 28"/>
                  <a:gd name="T40" fmla="*/ 6 w 28"/>
                  <a:gd name="T41" fmla="*/ 7 h 28"/>
                  <a:gd name="T42" fmla="*/ 4 w 28"/>
                  <a:gd name="T43" fmla="*/ 7 h 28"/>
                  <a:gd name="T44" fmla="*/ 1 w 28"/>
                  <a:gd name="T45" fmla="*/ 8 h 28"/>
                  <a:gd name="T46" fmla="*/ 1 w 28"/>
                  <a:gd name="T47" fmla="*/ 10 h 28"/>
                  <a:gd name="T48" fmla="*/ 2 w 28"/>
                  <a:gd name="T49" fmla="*/ 12 h 28"/>
                  <a:gd name="T50" fmla="*/ 3 w 28"/>
                  <a:gd name="T51" fmla="*/ 13 h 28"/>
                  <a:gd name="T52" fmla="*/ 3 w 28"/>
                  <a:gd name="T53" fmla="*/ 15 h 28"/>
                  <a:gd name="T54" fmla="*/ 2 w 28"/>
                  <a:gd name="T55" fmla="*/ 16 h 28"/>
                  <a:gd name="T56" fmla="*/ 1 w 28"/>
                  <a:gd name="T57" fmla="*/ 19 h 28"/>
                  <a:gd name="T58" fmla="*/ 2 w 28"/>
                  <a:gd name="T59" fmla="*/ 21 h 28"/>
                  <a:gd name="T60" fmla="*/ 4 w 28"/>
                  <a:gd name="T61" fmla="*/ 22 h 28"/>
                  <a:gd name="T62" fmla="*/ 6 w 28"/>
                  <a:gd name="T63" fmla="*/ 21 h 28"/>
                  <a:gd name="T64" fmla="*/ 7 w 28"/>
                  <a:gd name="T65" fmla="*/ 22 h 28"/>
                  <a:gd name="T66" fmla="*/ 7 w 28"/>
                  <a:gd name="T67" fmla="*/ 24 h 28"/>
                  <a:gd name="T68" fmla="*/ 8 w 28"/>
                  <a:gd name="T69" fmla="*/ 26 h 28"/>
                  <a:gd name="T70" fmla="*/ 10 w 28"/>
                  <a:gd name="T71" fmla="*/ 27 h 28"/>
                  <a:gd name="T72" fmla="*/ 12 w 28"/>
                  <a:gd name="T73" fmla="*/ 26 h 28"/>
                  <a:gd name="T74" fmla="*/ 13 w 28"/>
                  <a:gd name="T75" fmla="*/ 25 h 28"/>
                  <a:gd name="T76" fmla="*/ 15 w 28"/>
                  <a:gd name="T77" fmla="*/ 24 h 28"/>
                  <a:gd name="T78" fmla="*/ 16 w 28"/>
                  <a:gd name="T79" fmla="*/ 26 h 28"/>
                  <a:gd name="T80" fmla="*/ 19 w 28"/>
                  <a:gd name="T81" fmla="*/ 27 h 28"/>
                  <a:gd name="T82" fmla="*/ 21 w 28"/>
                  <a:gd name="T83" fmla="*/ 26 h 28"/>
                  <a:gd name="T84" fmla="*/ 22 w 28"/>
                  <a:gd name="T85" fmla="*/ 24 h 28"/>
                  <a:gd name="T86" fmla="*/ 21 w 28"/>
                  <a:gd name="T87" fmla="*/ 22 h 28"/>
                  <a:gd name="T88" fmla="*/ 22 w 28"/>
                  <a:gd name="T89" fmla="*/ 20 h 28"/>
                  <a:gd name="T90" fmla="*/ 24 w 28"/>
                  <a:gd name="T91" fmla="*/ 21 h 28"/>
                  <a:gd name="T92" fmla="*/ 26 w 28"/>
                  <a:gd name="T93" fmla="*/ 20 h 28"/>
                  <a:gd name="T94" fmla="*/ 27 w 28"/>
                  <a:gd name="T95" fmla="*/ 18 h 28"/>
                  <a:gd name="T96" fmla="*/ 26 w 28"/>
                  <a:gd name="T97" fmla="*/ 16 h 28"/>
                  <a:gd name="T98" fmla="*/ 16 w 28"/>
                  <a:gd name="T99" fmla="*/ 19 h 28"/>
                  <a:gd name="T100" fmla="*/ 9 w 28"/>
                  <a:gd name="T101" fmla="*/ 16 h 28"/>
                  <a:gd name="T102" fmla="*/ 12 w 28"/>
                  <a:gd name="T103" fmla="*/ 9 h 28"/>
                  <a:gd name="T104" fmla="*/ 19 w 28"/>
                  <a:gd name="T105" fmla="*/ 12 h 28"/>
                  <a:gd name="T106" fmla="*/ 16 w 28"/>
                  <a:gd name="T107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8" h="28">
                    <a:moveTo>
                      <a:pt x="26" y="16"/>
                    </a:move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4"/>
                      <a:pt x="24" y="13"/>
                      <a:pt x="24" y="13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7" y="12"/>
                      <a:pt x="28" y="10"/>
                      <a:pt x="27" y="9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6"/>
                      <a:pt x="25" y="6"/>
                      <a:pt x="24" y="6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1" y="7"/>
                      <a:pt x="21" y="6"/>
                      <a:pt x="20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3"/>
                      <a:pt x="21" y="2"/>
                      <a:pt x="20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0"/>
                      <a:pt x="16" y="1"/>
                      <a:pt x="15" y="2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0" y="0"/>
                      <a:pt x="9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3"/>
                      <a:pt x="6" y="4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2" y="7"/>
                      <a:pt x="1" y="8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5"/>
                      <a:pt x="3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8"/>
                      <a:pt x="1" y="19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2"/>
                      <a:pt x="3" y="22"/>
                      <a:pt x="4" y="22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7" y="22"/>
                      <a:pt x="7" y="22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6" y="25"/>
                      <a:pt x="7" y="26"/>
                      <a:pt x="8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5" y="25"/>
                      <a:pt x="15" y="24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7"/>
                      <a:pt x="18" y="28"/>
                      <a:pt x="19" y="27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2" y="25"/>
                      <a:pt x="22" y="24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1"/>
                      <a:pt x="22" y="21"/>
                      <a:pt x="22" y="20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5" y="22"/>
                      <a:pt x="26" y="21"/>
                      <a:pt x="26" y="20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8" y="17"/>
                      <a:pt x="27" y="16"/>
                      <a:pt x="26" y="16"/>
                    </a:cubicBezTo>
                    <a:close/>
                    <a:moveTo>
                      <a:pt x="16" y="19"/>
                    </a:moveTo>
                    <a:cubicBezTo>
                      <a:pt x="13" y="20"/>
                      <a:pt x="10" y="19"/>
                      <a:pt x="9" y="16"/>
                    </a:cubicBezTo>
                    <a:cubicBezTo>
                      <a:pt x="8" y="14"/>
                      <a:pt x="9" y="10"/>
                      <a:pt x="12" y="9"/>
                    </a:cubicBezTo>
                    <a:cubicBezTo>
                      <a:pt x="14" y="8"/>
                      <a:pt x="17" y="9"/>
                      <a:pt x="19" y="12"/>
                    </a:cubicBezTo>
                    <a:cubicBezTo>
                      <a:pt x="20" y="15"/>
                      <a:pt x="19" y="18"/>
                      <a:pt x="16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97" name="任意多边形: 形状 208"/>
              <p:cNvSpPr/>
              <p:nvPr/>
            </p:nvSpPr>
            <p:spPr bwMode="auto">
              <a:xfrm>
                <a:off x="3805" y="2831"/>
                <a:ext cx="52" cy="52"/>
              </a:xfrm>
              <a:custGeom>
                <a:avLst/>
                <a:gdLst>
                  <a:gd name="T0" fmla="*/ 25 w 27"/>
                  <a:gd name="T1" fmla="*/ 15 h 27"/>
                  <a:gd name="T2" fmla="*/ 24 w 27"/>
                  <a:gd name="T3" fmla="*/ 15 h 27"/>
                  <a:gd name="T4" fmla="*/ 23 w 27"/>
                  <a:gd name="T5" fmla="*/ 13 h 27"/>
                  <a:gd name="T6" fmla="*/ 25 w 27"/>
                  <a:gd name="T7" fmla="*/ 12 h 27"/>
                  <a:gd name="T8" fmla="*/ 26 w 27"/>
                  <a:gd name="T9" fmla="*/ 9 h 27"/>
                  <a:gd name="T10" fmla="*/ 26 w 27"/>
                  <a:gd name="T11" fmla="*/ 7 h 27"/>
                  <a:gd name="T12" fmla="*/ 23 w 27"/>
                  <a:gd name="T13" fmla="*/ 6 h 27"/>
                  <a:gd name="T14" fmla="*/ 21 w 27"/>
                  <a:gd name="T15" fmla="*/ 7 h 27"/>
                  <a:gd name="T16" fmla="*/ 20 w 27"/>
                  <a:gd name="T17" fmla="*/ 6 h 27"/>
                  <a:gd name="T18" fmla="*/ 20 w 27"/>
                  <a:gd name="T19" fmla="*/ 4 h 27"/>
                  <a:gd name="T20" fmla="*/ 19 w 27"/>
                  <a:gd name="T21" fmla="*/ 1 h 27"/>
                  <a:gd name="T22" fmla="*/ 17 w 27"/>
                  <a:gd name="T23" fmla="*/ 0 h 27"/>
                  <a:gd name="T24" fmla="*/ 15 w 27"/>
                  <a:gd name="T25" fmla="*/ 2 h 27"/>
                  <a:gd name="T26" fmla="*/ 14 w 27"/>
                  <a:gd name="T27" fmla="*/ 3 h 27"/>
                  <a:gd name="T28" fmla="*/ 12 w 27"/>
                  <a:gd name="T29" fmla="*/ 3 h 27"/>
                  <a:gd name="T30" fmla="*/ 11 w 27"/>
                  <a:gd name="T31" fmla="*/ 2 h 27"/>
                  <a:gd name="T32" fmla="*/ 9 w 27"/>
                  <a:gd name="T33" fmla="*/ 1 h 27"/>
                  <a:gd name="T34" fmla="*/ 7 w 27"/>
                  <a:gd name="T35" fmla="*/ 2 h 27"/>
                  <a:gd name="T36" fmla="*/ 6 w 27"/>
                  <a:gd name="T37" fmla="*/ 4 h 27"/>
                  <a:gd name="T38" fmla="*/ 6 w 27"/>
                  <a:gd name="T39" fmla="*/ 6 h 27"/>
                  <a:gd name="T40" fmla="*/ 5 w 27"/>
                  <a:gd name="T41" fmla="*/ 7 h 27"/>
                  <a:gd name="T42" fmla="*/ 3 w 27"/>
                  <a:gd name="T43" fmla="*/ 7 h 27"/>
                  <a:gd name="T44" fmla="*/ 1 w 27"/>
                  <a:gd name="T45" fmla="*/ 8 h 27"/>
                  <a:gd name="T46" fmla="*/ 0 w 27"/>
                  <a:gd name="T47" fmla="*/ 10 h 27"/>
                  <a:gd name="T48" fmla="*/ 1 w 27"/>
                  <a:gd name="T49" fmla="*/ 12 h 27"/>
                  <a:gd name="T50" fmla="*/ 3 w 27"/>
                  <a:gd name="T51" fmla="*/ 13 h 27"/>
                  <a:gd name="T52" fmla="*/ 3 w 27"/>
                  <a:gd name="T53" fmla="*/ 15 h 27"/>
                  <a:gd name="T54" fmla="*/ 1 w 27"/>
                  <a:gd name="T55" fmla="*/ 16 h 27"/>
                  <a:gd name="T56" fmla="*/ 0 w 27"/>
                  <a:gd name="T57" fmla="*/ 18 h 27"/>
                  <a:gd name="T58" fmla="*/ 1 w 27"/>
                  <a:gd name="T59" fmla="*/ 20 h 27"/>
                  <a:gd name="T60" fmla="*/ 4 w 27"/>
                  <a:gd name="T61" fmla="*/ 21 h 27"/>
                  <a:gd name="T62" fmla="*/ 5 w 27"/>
                  <a:gd name="T63" fmla="*/ 21 h 27"/>
                  <a:gd name="T64" fmla="*/ 7 w 27"/>
                  <a:gd name="T65" fmla="*/ 22 h 27"/>
                  <a:gd name="T66" fmla="*/ 6 w 27"/>
                  <a:gd name="T67" fmla="*/ 24 h 27"/>
                  <a:gd name="T68" fmla="*/ 7 w 27"/>
                  <a:gd name="T69" fmla="*/ 26 h 27"/>
                  <a:gd name="T70" fmla="*/ 9 w 27"/>
                  <a:gd name="T71" fmla="*/ 27 h 27"/>
                  <a:gd name="T72" fmla="*/ 12 w 27"/>
                  <a:gd name="T73" fmla="*/ 26 h 27"/>
                  <a:gd name="T74" fmla="*/ 12 w 27"/>
                  <a:gd name="T75" fmla="*/ 24 h 27"/>
                  <a:gd name="T76" fmla="*/ 15 w 27"/>
                  <a:gd name="T77" fmla="*/ 24 h 27"/>
                  <a:gd name="T78" fmla="*/ 15 w 27"/>
                  <a:gd name="T79" fmla="*/ 26 h 27"/>
                  <a:gd name="T80" fmla="*/ 18 w 27"/>
                  <a:gd name="T81" fmla="*/ 27 h 27"/>
                  <a:gd name="T82" fmla="*/ 20 w 27"/>
                  <a:gd name="T83" fmla="*/ 26 h 27"/>
                  <a:gd name="T84" fmla="*/ 21 w 27"/>
                  <a:gd name="T85" fmla="*/ 23 h 27"/>
                  <a:gd name="T86" fmla="*/ 20 w 27"/>
                  <a:gd name="T87" fmla="*/ 22 h 27"/>
                  <a:gd name="T88" fmla="*/ 21 w 27"/>
                  <a:gd name="T89" fmla="*/ 20 h 27"/>
                  <a:gd name="T90" fmla="*/ 23 w 27"/>
                  <a:gd name="T91" fmla="*/ 21 h 27"/>
                  <a:gd name="T92" fmla="*/ 26 w 27"/>
                  <a:gd name="T93" fmla="*/ 20 h 27"/>
                  <a:gd name="T94" fmla="*/ 27 w 27"/>
                  <a:gd name="T95" fmla="*/ 18 h 27"/>
                  <a:gd name="T96" fmla="*/ 25 w 27"/>
                  <a:gd name="T97" fmla="*/ 15 h 27"/>
                  <a:gd name="T98" fmla="*/ 15 w 27"/>
                  <a:gd name="T99" fmla="*/ 19 h 27"/>
                  <a:gd name="T100" fmla="*/ 8 w 27"/>
                  <a:gd name="T101" fmla="*/ 16 h 27"/>
                  <a:gd name="T102" fmla="*/ 11 w 27"/>
                  <a:gd name="T103" fmla="*/ 9 h 27"/>
                  <a:gd name="T104" fmla="*/ 18 w 27"/>
                  <a:gd name="T105" fmla="*/ 12 h 27"/>
                  <a:gd name="T106" fmla="*/ 15 w 27"/>
                  <a:gd name="T107" fmla="*/ 1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7" h="27">
                    <a:moveTo>
                      <a:pt x="25" y="15"/>
                    </a:move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4"/>
                      <a:pt x="24" y="13"/>
                      <a:pt x="23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6" y="11"/>
                      <a:pt x="27" y="10"/>
                      <a:pt x="26" y="9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6"/>
                      <a:pt x="24" y="6"/>
                      <a:pt x="23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0" y="6"/>
                      <a:pt x="20" y="6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1" y="3"/>
                      <a:pt x="20" y="2"/>
                      <a:pt x="19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5" y="3"/>
                      <a:pt x="6" y="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7"/>
                      <a:pt x="5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6"/>
                      <a:pt x="1" y="7"/>
                      <a:pt x="1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3" y="22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6" y="22"/>
                      <a:pt x="7" y="22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6" y="26"/>
                      <a:pt x="7" y="26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0" y="27"/>
                      <a:pt x="11" y="27"/>
                      <a:pt x="12" y="2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3" y="24"/>
                      <a:pt x="14" y="24"/>
                      <a:pt x="15" y="24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6" y="27"/>
                      <a:pt x="17" y="27"/>
                      <a:pt x="18" y="2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1" y="26"/>
                      <a:pt x="21" y="24"/>
                      <a:pt x="21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1" y="21"/>
                      <a:pt x="21" y="21"/>
                      <a:pt x="21" y="20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5" y="21"/>
                      <a:pt x="26" y="20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7"/>
                      <a:pt x="26" y="16"/>
                      <a:pt x="25" y="15"/>
                    </a:cubicBezTo>
                    <a:close/>
                    <a:moveTo>
                      <a:pt x="15" y="19"/>
                    </a:moveTo>
                    <a:cubicBezTo>
                      <a:pt x="13" y="20"/>
                      <a:pt x="9" y="19"/>
                      <a:pt x="8" y="16"/>
                    </a:cubicBezTo>
                    <a:cubicBezTo>
                      <a:pt x="7" y="13"/>
                      <a:pt x="8" y="10"/>
                      <a:pt x="11" y="9"/>
                    </a:cubicBezTo>
                    <a:cubicBezTo>
                      <a:pt x="14" y="8"/>
                      <a:pt x="17" y="9"/>
                      <a:pt x="18" y="12"/>
                    </a:cubicBezTo>
                    <a:cubicBezTo>
                      <a:pt x="19" y="14"/>
                      <a:pt x="18" y="17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98" name="任意多边形: 形状 209"/>
              <p:cNvSpPr/>
              <p:nvPr/>
            </p:nvSpPr>
            <p:spPr bwMode="auto">
              <a:xfrm>
                <a:off x="4690" y="3161"/>
                <a:ext cx="65" cy="65"/>
              </a:xfrm>
              <a:custGeom>
                <a:avLst/>
                <a:gdLst>
                  <a:gd name="T0" fmla="*/ 31 w 33"/>
                  <a:gd name="T1" fmla="*/ 18 h 33"/>
                  <a:gd name="T2" fmla="*/ 29 w 33"/>
                  <a:gd name="T3" fmla="*/ 18 h 33"/>
                  <a:gd name="T4" fmla="*/ 28 w 33"/>
                  <a:gd name="T5" fmla="*/ 15 h 33"/>
                  <a:gd name="T6" fmla="*/ 31 w 33"/>
                  <a:gd name="T7" fmla="*/ 14 h 33"/>
                  <a:gd name="T8" fmla="*/ 32 w 33"/>
                  <a:gd name="T9" fmla="*/ 11 h 33"/>
                  <a:gd name="T10" fmla="*/ 31 w 33"/>
                  <a:gd name="T11" fmla="*/ 9 h 33"/>
                  <a:gd name="T12" fmla="*/ 28 w 33"/>
                  <a:gd name="T13" fmla="*/ 8 h 33"/>
                  <a:gd name="T14" fmla="*/ 26 w 33"/>
                  <a:gd name="T15" fmla="*/ 9 h 33"/>
                  <a:gd name="T16" fmla="*/ 24 w 33"/>
                  <a:gd name="T17" fmla="*/ 7 h 33"/>
                  <a:gd name="T18" fmla="*/ 25 w 33"/>
                  <a:gd name="T19" fmla="*/ 5 h 33"/>
                  <a:gd name="T20" fmla="*/ 23 w 33"/>
                  <a:gd name="T21" fmla="*/ 2 h 33"/>
                  <a:gd name="T22" fmla="*/ 21 w 33"/>
                  <a:gd name="T23" fmla="*/ 1 h 33"/>
                  <a:gd name="T24" fmla="*/ 18 w 33"/>
                  <a:gd name="T25" fmla="*/ 2 h 33"/>
                  <a:gd name="T26" fmla="*/ 17 w 33"/>
                  <a:gd name="T27" fmla="*/ 4 h 33"/>
                  <a:gd name="T28" fmla="*/ 15 w 33"/>
                  <a:gd name="T29" fmla="*/ 4 h 33"/>
                  <a:gd name="T30" fmla="*/ 14 w 33"/>
                  <a:gd name="T31" fmla="*/ 2 h 33"/>
                  <a:gd name="T32" fmla="*/ 11 w 33"/>
                  <a:gd name="T33" fmla="*/ 1 h 33"/>
                  <a:gd name="T34" fmla="*/ 8 w 33"/>
                  <a:gd name="T35" fmla="*/ 2 h 33"/>
                  <a:gd name="T36" fmla="*/ 7 w 33"/>
                  <a:gd name="T37" fmla="*/ 5 h 33"/>
                  <a:gd name="T38" fmla="*/ 8 w 33"/>
                  <a:gd name="T39" fmla="*/ 7 h 33"/>
                  <a:gd name="T40" fmla="*/ 6 w 33"/>
                  <a:gd name="T41" fmla="*/ 9 h 33"/>
                  <a:gd name="T42" fmla="*/ 4 w 33"/>
                  <a:gd name="T43" fmla="*/ 8 h 33"/>
                  <a:gd name="T44" fmla="*/ 1 w 33"/>
                  <a:gd name="T45" fmla="*/ 9 h 33"/>
                  <a:gd name="T46" fmla="*/ 0 w 33"/>
                  <a:gd name="T47" fmla="*/ 12 h 33"/>
                  <a:gd name="T48" fmla="*/ 2 w 33"/>
                  <a:gd name="T49" fmla="*/ 15 h 33"/>
                  <a:gd name="T50" fmla="*/ 4 w 33"/>
                  <a:gd name="T51" fmla="*/ 16 h 33"/>
                  <a:gd name="T52" fmla="*/ 4 w 33"/>
                  <a:gd name="T53" fmla="*/ 18 h 33"/>
                  <a:gd name="T54" fmla="*/ 2 w 33"/>
                  <a:gd name="T55" fmla="*/ 19 h 33"/>
                  <a:gd name="T56" fmla="*/ 1 w 33"/>
                  <a:gd name="T57" fmla="*/ 22 h 33"/>
                  <a:gd name="T58" fmla="*/ 2 w 33"/>
                  <a:gd name="T59" fmla="*/ 24 h 33"/>
                  <a:gd name="T60" fmla="*/ 5 w 33"/>
                  <a:gd name="T61" fmla="*/ 26 h 33"/>
                  <a:gd name="T62" fmla="*/ 7 w 33"/>
                  <a:gd name="T63" fmla="*/ 25 h 33"/>
                  <a:gd name="T64" fmla="*/ 8 w 33"/>
                  <a:gd name="T65" fmla="*/ 27 h 33"/>
                  <a:gd name="T66" fmla="*/ 8 w 33"/>
                  <a:gd name="T67" fmla="*/ 29 h 33"/>
                  <a:gd name="T68" fmla="*/ 9 w 33"/>
                  <a:gd name="T69" fmla="*/ 32 h 33"/>
                  <a:gd name="T70" fmla="*/ 11 w 33"/>
                  <a:gd name="T71" fmla="*/ 32 h 33"/>
                  <a:gd name="T72" fmla="*/ 14 w 33"/>
                  <a:gd name="T73" fmla="*/ 31 h 33"/>
                  <a:gd name="T74" fmla="*/ 15 w 33"/>
                  <a:gd name="T75" fmla="*/ 29 h 33"/>
                  <a:gd name="T76" fmla="*/ 18 w 33"/>
                  <a:gd name="T77" fmla="*/ 29 h 33"/>
                  <a:gd name="T78" fmla="*/ 19 w 33"/>
                  <a:gd name="T79" fmla="*/ 31 h 33"/>
                  <a:gd name="T80" fmla="*/ 22 w 33"/>
                  <a:gd name="T81" fmla="*/ 32 h 33"/>
                  <a:gd name="T82" fmla="*/ 24 w 33"/>
                  <a:gd name="T83" fmla="*/ 31 h 33"/>
                  <a:gd name="T84" fmla="*/ 25 w 33"/>
                  <a:gd name="T85" fmla="*/ 28 h 33"/>
                  <a:gd name="T86" fmla="*/ 24 w 33"/>
                  <a:gd name="T87" fmla="*/ 26 h 33"/>
                  <a:gd name="T88" fmla="*/ 26 w 33"/>
                  <a:gd name="T89" fmla="*/ 24 h 33"/>
                  <a:gd name="T90" fmla="*/ 28 w 33"/>
                  <a:gd name="T91" fmla="*/ 25 h 33"/>
                  <a:gd name="T92" fmla="*/ 31 w 33"/>
                  <a:gd name="T93" fmla="*/ 24 h 33"/>
                  <a:gd name="T94" fmla="*/ 32 w 33"/>
                  <a:gd name="T95" fmla="*/ 21 h 33"/>
                  <a:gd name="T96" fmla="*/ 31 w 33"/>
                  <a:gd name="T97" fmla="*/ 18 h 33"/>
                  <a:gd name="T98" fmla="*/ 19 w 33"/>
                  <a:gd name="T99" fmla="*/ 22 h 33"/>
                  <a:gd name="T100" fmla="*/ 10 w 33"/>
                  <a:gd name="T101" fmla="*/ 19 h 33"/>
                  <a:gd name="T102" fmla="*/ 14 w 33"/>
                  <a:gd name="T103" fmla="*/ 11 h 33"/>
                  <a:gd name="T104" fmla="*/ 22 w 33"/>
                  <a:gd name="T105" fmla="*/ 14 h 33"/>
                  <a:gd name="T106" fmla="*/ 19 w 33"/>
                  <a:gd name="T107" fmla="*/ 2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3" h="33">
                    <a:moveTo>
                      <a:pt x="31" y="18"/>
                    </a:move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7"/>
                      <a:pt x="29" y="16"/>
                      <a:pt x="28" y="15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2" y="14"/>
                      <a:pt x="32" y="12"/>
                      <a:pt x="32" y="11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0" y="8"/>
                      <a:pt x="29" y="7"/>
                      <a:pt x="28" y="8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5" y="8"/>
                      <a:pt x="25" y="8"/>
                      <a:pt x="24" y="7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4"/>
                      <a:pt x="25" y="2"/>
                      <a:pt x="23" y="2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19" y="1"/>
                      <a:pt x="18" y="2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1"/>
                      <a:pt x="12" y="1"/>
                      <a:pt x="11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3"/>
                      <a:pt x="7" y="4"/>
                      <a:pt x="7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8"/>
                      <a:pt x="7" y="8"/>
                      <a:pt x="6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2" y="8"/>
                      <a:pt x="1" y="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6"/>
                      <a:pt x="4" y="17"/>
                      <a:pt x="4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20"/>
                      <a:pt x="0" y="21"/>
                      <a:pt x="1" y="22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6"/>
                      <a:pt x="4" y="26"/>
                      <a:pt x="5" y="26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6"/>
                      <a:pt x="8" y="26"/>
                      <a:pt x="8" y="27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7" y="30"/>
                      <a:pt x="8" y="31"/>
                      <a:pt x="9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3" y="33"/>
                      <a:pt x="14" y="32"/>
                      <a:pt x="14" y="31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29"/>
                      <a:pt x="17" y="29"/>
                      <a:pt x="18" y="29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2"/>
                      <a:pt x="21" y="33"/>
                      <a:pt x="22" y="32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6" y="29"/>
                      <a:pt x="25" y="28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5" y="26"/>
                      <a:pt x="25" y="25"/>
                      <a:pt x="26" y="24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9" y="26"/>
                      <a:pt x="31" y="25"/>
                      <a:pt x="31" y="24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3" y="20"/>
                      <a:pt x="32" y="19"/>
                      <a:pt x="31" y="18"/>
                    </a:cubicBezTo>
                    <a:close/>
                    <a:moveTo>
                      <a:pt x="19" y="22"/>
                    </a:moveTo>
                    <a:cubicBezTo>
                      <a:pt x="15" y="24"/>
                      <a:pt x="12" y="22"/>
                      <a:pt x="10" y="19"/>
                    </a:cubicBezTo>
                    <a:cubicBezTo>
                      <a:pt x="9" y="16"/>
                      <a:pt x="10" y="12"/>
                      <a:pt x="14" y="11"/>
                    </a:cubicBezTo>
                    <a:cubicBezTo>
                      <a:pt x="17" y="10"/>
                      <a:pt x="20" y="11"/>
                      <a:pt x="22" y="14"/>
                    </a:cubicBezTo>
                    <a:cubicBezTo>
                      <a:pt x="23" y="17"/>
                      <a:pt x="22" y="21"/>
                      <a:pt x="19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199" name="任意多边形: 形状 210"/>
              <p:cNvSpPr/>
              <p:nvPr/>
            </p:nvSpPr>
            <p:spPr bwMode="auto">
              <a:xfrm>
                <a:off x="4749" y="1730"/>
                <a:ext cx="53" cy="53"/>
              </a:xfrm>
              <a:custGeom>
                <a:avLst/>
                <a:gdLst>
                  <a:gd name="T0" fmla="*/ 26 w 27"/>
                  <a:gd name="T1" fmla="*/ 15 h 27"/>
                  <a:gd name="T2" fmla="*/ 24 w 27"/>
                  <a:gd name="T3" fmla="*/ 14 h 27"/>
                  <a:gd name="T4" fmla="*/ 24 w 27"/>
                  <a:gd name="T5" fmla="*/ 12 h 27"/>
                  <a:gd name="T6" fmla="*/ 26 w 27"/>
                  <a:gd name="T7" fmla="*/ 11 h 27"/>
                  <a:gd name="T8" fmla="*/ 27 w 27"/>
                  <a:gd name="T9" fmla="*/ 9 h 27"/>
                  <a:gd name="T10" fmla="*/ 26 w 27"/>
                  <a:gd name="T11" fmla="*/ 7 h 27"/>
                  <a:gd name="T12" fmla="*/ 23 w 27"/>
                  <a:gd name="T13" fmla="*/ 6 h 27"/>
                  <a:gd name="T14" fmla="*/ 21 w 27"/>
                  <a:gd name="T15" fmla="*/ 7 h 27"/>
                  <a:gd name="T16" fmla="*/ 20 w 27"/>
                  <a:gd name="T17" fmla="*/ 5 h 27"/>
                  <a:gd name="T18" fmla="*/ 21 w 27"/>
                  <a:gd name="T19" fmla="*/ 3 h 27"/>
                  <a:gd name="T20" fmla="*/ 20 w 27"/>
                  <a:gd name="T21" fmla="*/ 1 h 27"/>
                  <a:gd name="T22" fmla="*/ 18 w 27"/>
                  <a:gd name="T23" fmla="*/ 0 h 27"/>
                  <a:gd name="T24" fmla="*/ 15 w 27"/>
                  <a:gd name="T25" fmla="*/ 1 h 27"/>
                  <a:gd name="T26" fmla="*/ 14 w 27"/>
                  <a:gd name="T27" fmla="*/ 3 h 27"/>
                  <a:gd name="T28" fmla="*/ 12 w 27"/>
                  <a:gd name="T29" fmla="*/ 3 h 27"/>
                  <a:gd name="T30" fmla="*/ 12 w 27"/>
                  <a:gd name="T31" fmla="*/ 1 h 27"/>
                  <a:gd name="T32" fmla="*/ 9 w 27"/>
                  <a:gd name="T33" fmla="*/ 0 h 27"/>
                  <a:gd name="T34" fmla="*/ 7 w 27"/>
                  <a:gd name="T35" fmla="*/ 1 h 27"/>
                  <a:gd name="T36" fmla="*/ 6 w 27"/>
                  <a:gd name="T37" fmla="*/ 4 h 27"/>
                  <a:gd name="T38" fmla="*/ 7 w 27"/>
                  <a:gd name="T39" fmla="*/ 5 h 27"/>
                  <a:gd name="T40" fmla="*/ 5 w 27"/>
                  <a:gd name="T41" fmla="*/ 7 h 27"/>
                  <a:gd name="T42" fmla="*/ 4 w 27"/>
                  <a:gd name="T43" fmla="*/ 6 h 27"/>
                  <a:gd name="T44" fmla="*/ 1 w 27"/>
                  <a:gd name="T45" fmla="*/ 7 h 27"/>
                  <a:gd name="T46" fmla="*/ 0 w 27"/>
                  <a:gd name="T47" fmla="*/ 9 h 27"/>
                  <a:gd name="T48" fmla="*/ 1 w 27"/>
                  <a:gd name="T49" fmla="*/ 12 h 27"/>
                  <a:gd name="T50" fmla="*/ 3 w 27"/>
                  <a:gd name="T51" fmla="*/ 12 h 27"/>
                  <a:gd name="T52" fmla="*/ 3 w 27"/>
                  <a:gd name="T53" fmla="*/ 15 h 27"/>
                  <a:gd name="T54" fmla="*/ 1 w 27"/>
                  <a:gd name="T55" fmla="*/ 15 h 27"/>
                  <a:gd name="T56" fmla="*/ 0 w 27"/>
                  <a:gd name="T57" fmla="*/ 18 h 27"/>
                  <a:gd name="T58" fmla="*/ 1 w 27"/>
                  <a:gd name="T59" fmla="*/ 20 h 27"/>
                  <a:gd name="T60" fmla="*/ 4 w 27"/>
                  <a:gd name="T61" fmla="*/ 21 h 27"/>
                  <a:gd name="T62" fmla="*/ 5 w 27"/>
                  <a:gd name="T63" fmla="*/ 20 h 27"/>
                  <a:gd name="T64" fmla="*/ 7 w 27"/>
                  <a:gd name="T65" fmla="*/ 22 h 27"/>
                  <a:gd name="T66" fmla="*/ 6 w 27"/>
                  <a:gd name="T67" fmla="*/ 23 h 27"/>
                  <a:gd name="T68" fmla="*/ 7 w 27"/>
                  <a:gd name="T69" fmla="*/ 26 h 27"/>
                  <a:gd name="T70" fmla="*/ 10 w 27"/>
                  <a:gd name="T71" fmla="*/ 27 h 27"/>
                  <a:gd name="T72" fmla="*/ 12 w 27"/>
                  <a:gd name="T73" fmla="*/ 26 h 27"/>
                  <a:gd name="T74" fmla="*/ 13 w 27"/>
                  <a:gd name="T75" fmla="*/ 24 h 27"/>
                  <a:gd name="T76" fmla="*/ 15 w 27"/>
                  <a:gd name="T77" fmla="*/ 24 h 27"/>
                  <a:gd name="T78" fmla="*/ 16 w 27"/>
                  <a:gd name="T79" fmla="*/ 25 h 27"/>
                  <a:gd name="T80" fmla="*/ 18 w 27"/>
                  <a:gd name="T81" fmla="*/ 26 h 27"/>
                  <a:gd name="T82" fmla="*/ 20 w 27"/>
                  <a:gd name="T83" fmla="*/ 26 h 27"/>
                  <a:gd name="T84" fmla="*/ 21 w 27"/>
                  <a:gd name="T85" fmla="*/ 23 h 27"/>
                  <a:gd name="T86" fmla="*/ 20 w 27"/>
                  <a:gd name="T87" fmla="*/ 21 h 27"/>
                  <a:gd name="T88" fmla="*/ 22 w 27"/>
                  <a:gd name="T89" fmla="*/ 20 h 27"/>
                  <a:gd name="T90" fmla="*/ 24 w 27"/>
                  <a:gd name="T91" fmla="*/ 20 h 27"/>
                  <a:gd name="T92" fmla="*/ 26 w 27"/>
                  <a:gd name="T93" fmla="*/ 19 h 27"/>
                  <a:gd name="T94" fmla="*/ 27 w 27"/>
                  <a:gd name="T95" fmla="*/ 17 h 27"/>
                  <a:gd name="T96" fmla="*/ 26 w 27"/>
                  <a:gd name="T97" fmla="*/ 15 h 27"/>
                  <a:gd name="T98" fmla="*/ 15 w 27"/>
                  <a:gd name="T99" fmla="*/ 18 h 27"/>
                  <a:gd name="T100" fmla="*/ 9 w 27"/>
                  <a:gd name="T101" fmla="*/ 15 h 27"/>
                  <a:gd name="T102" fmla="*/ 11 w 27"/>
                  <a:gd name="T103" fmla="*/ 9 h 27"/>
                  <a:gd name="T104" fmla="*/ 18 w 27"/>
                  <a:gd name="T105" fmla="*/ 11 h 27"/>
                  <a:gd name="T106" fmla="*/ 15 w 27"/>
                  <a:gd name="T107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7" h="27">
                    <a:moveTo>
                      <a:pt x="26" y="15"/>
                    </a:move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3"/>
                      <a:pt x="24" y="13"/>
                      <a:pt x="24" y="12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7" y="11"/>
                      <a:pt x="27" y="10"/>
                      <a:pt x="27" y="9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6"/>
                      <a:pt x="24" y="5"/>
                      <a:pt x="23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6"/>
                      <a:pt x="20" y="6"/>
                      <a:pt x="20" y="5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2"/>
                      <a:pt x="21" y="1"/>
                      <a:pt x="20" y="1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5" y="0"/>
                      <a:pt x="15" y="1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3" y="3"/>
                      <a:pt x="12" y="3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3"/>
                      <a:pt x="6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6" y="6"/>
                      <a:pt x="5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1" y="6"/>
                      <a:pt x="1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4"/>
                      <a:pt x="3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1"/>
                      <a:pt x="3" y="21"/>
                      <a:pt x="4" y="21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21"/>
                      <a:pt x="6" y="21"/>
                      <a:pt x="7" y="2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6" y="25"/>
                      <a:pt x="7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4" y="24"/>
                      <a:pt x="15" y="24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6"/>
                      <a:pt x="17" y="27"/>
                      <a:pt x="18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1" y="25"/>
                      <a:pt x="22" y="24"/>
                      <a:pt x="21" y="23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1" y="21"/>
                      <a:pt x="21" y="20"/>
                      <a:pt x="22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5" y="21"/>
                      <a:pt x="26" y="20"/>
                      <a:pt x="26" y="19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6"/>
                      <a:pt x="27" y="15"/>
                      <a:pt x="26" y="15"/>
                    </a:cubicBezTo>
                    <a:close/>
                    <a:moveTo>
                      <a:pt x="15" y="18"/>
                    </a:moveTo>
                    <a:cubicBezTo>
                      <a:pt x="13" y="19"/>
                      <a:pt x="10" y="18"/>
                      <a:pt x="9" y="15"/>
                    </a:cubicBezTo>
                    <a:cubicBezTo>
                      <a:pt x="7" y="13"/>
                      <a:pt x="9" y="10"/>
                      <a:pt x="11" y="9"/>
                    </a:cubicBezTo>
                    <a:cubicBezTo>
                      <a:pt x="14" y="7"/>
                      <a:pt x="17" y="9"/>
                      <a:pt x="18" y="11"/>
                    </a:cubicBezTo>
                    <a:cubicBezTo>
                      <a:pt x="19" y="14"/>
                      <a:pt x="18" y="17"/>
                      <a:pt x="15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00" name="任意多边形: 形状 211"/>
              <p:cNvSpPr/>
              <p:nvPr/>
            </p:nvSpPr>
            <p:spPr bwMode="auto">
              <a:xfrm>
                <a:off x="4284" y="1530"/>
                <a:ext cx="53" cy="53"/>
              </a:xfrm>
              <a:custGeom>
                <a:avLst/>
                <a:gdLst>
                  <a:gd name="T0" fmla="*/ 26 w 27"/>
                  <a:gd name="T1" fmla="*/ 15 h 27"/>
                  <a:gd name="T2" fmla="*/ 24 w 27"/>
                  <a:gd name="T3" fmla="*/ 14 h 27"/>
                  <a:gd name="T4" fmla="*/ 24 w 27"/>
                  <a:gd name="T5" fmla="*/ 13 h 27"/>
                  <a:gd name="T6" fmla="*/ 26 w 27"/>
                  <a:gd name="T7" fmla="*/ 12 h 27"/>
                  <a:gd name="T8" fmla="*/ 27 w 27"/>
                  <a:gd name="T9" fmla="*/ 9 h 27"/>
                  <a:gd name="T10" fmla="*/ 26 w 27"/>
                  <a:gd name="T11" fmla="*/ 7 h 27"/>
                  <a:gd name="T12" fmla="*/ 23 w 27"/>
                  <a:gd name="T13" fmla="*/ 6 h 27"/>
                  <a:gd name="T14" fmla="*/ 21 w 27"/>
                  <a:gd name="T15" fmla="*/ 7 h 27"/>
                  <a:gd name="T16" fmla="*/ 20 w 27"/>
                  <a:gd name="T17" fmla="*/ 6 h 27"/>
                  <a:gd name="T18" fmla="*/ 21 w 27"/>
                  <a:gd name="T19" fmla="*/ 4 h 27"/>
                  <a:gd name="T20" fmla="*/ 20 w 27"/>
                  <a:gd name="T21" fmla="*/ 1 h 27"/>
                  <a:gd name="T22" fmla="*/ 18 w 27"/>
                  <a:gd name="T23" fmla="*/ 0 h 27"/>
                  <a:gd name="T24" fmla="*/ 15 w 27"/>
                  <a:gd name="T25" fmla="*/ 2 h 27"/>
                  <a:gd name="T26" fmla="*/ 14 w 27"/>
                  <a:gd name="T27" fmla="*/ 3 h 27"/>
                  <a:gd name="T28" fmla="*/ 12 w 27"/>
                  <a:gd name="T29" fmla="*/ 3 h 27"/>
                  <a:gd name="T30" fmla="*/ 11 w 27"/>
                  <a:gd name="T31" fmla="*/ 2 h 27"/>
                  <a:gd name="T32" fmla="*/ 9 w 27"/>
                  <a:gd name="T33" fmla="*/ 1 h 27"/>
                  <a:gd name="T34" fmla="*/ 7 w 27"/>
                  <a:gd name="T35" fmla="*/ 1 h 27"/>
                  <a:gd name="T36" fmla="*/ 6 w 27"/>
                  <a:gd name="T37" fmla="*/ 4 h 27"/>
                  <a:gd name="T38" fmla="*/ 7 w 27"/>
                  <a:gd name="T39" fmla="*/ 6 h 27"/>
                  <a:gd name="T40" fmla="*/ 5 w 27"/>
                  <a:gd name="T41" fmla="*/ 7 h 27"/>
                  <a:gd name="T42" fmla="*/ 3 w 27"/>
                  <a:gd name="T43" fmla="*/ 7 h 27"/>
                  <a:gd name="T44" fmla="*/ 1 w 27"/>
                  <a:gd name="T45" fmla="*/ 8 h 27"/>
                  <a:gd name="T46" fmla="*/ 0 w 27"/>
                  <a:gd name="T47" fmla="*/ 10 h 27"/>
                  <a:gd name="T48" fmla="*/ 1 w 27"/>
                  <a:gd name="T49" fmla="*/ 12 h 27"/>
                  <a:gd name="T50" fmla="*/ 3 w 27"/>
                  <a:gd name="T51" fmla="*/ 13 h 27"/>
                  <a:gd name="T52" fmla="*/ 3 w 27"/>
                  <a:gd name="T53" fmla="*/ 15 h 27"/>
                  <a:gd name="T54" fmla="*/ 1 w 27"/>
                  <a:gd name="T55" fmla="*/ 16 h 27"/>
                  <a:gd name="T56" fmla="*/ 0 w 27"/>
                  <a:gd name="T57" fmla="*/ 18 h 27"/>
                  <a:gd name="T58" fmla="*/ 1 w 27"/>
                  <a:gd name="T59" fmla="*/ 20 h 27"/>
                  <a:gd name="T60" fmla="*/ 4 w 27"/>
                  <a:gd name="T61" fmla="*/ 21 h 27"/>
                  <a:gd name="T62" fmla="*/ 5 w 27"/>
                  <a:gd name="T63" fmla="*/ 21 h 27"/>
                  <a:gd name="T64" fmla="*/ 7 w 27"/>
                  <a:gd name="T65" fmla="*/ 22 h 27"/>
                  <a:gd name="T66" fmla="*/ 6 w 27"/>
                  <a:gd name="T67" fmla="*/ 24 h 27"/>
                  <a:gd name="T68" fmla="*/ 7 w 27"/>
                  <a:gd name="T69" fmla="*/ 26 h 27"/>
                  <a:gd name="T70" fmla="*/ 9 w 27"/>
                  <a:gd name="T71" fmla="*/ 27 h 27"/>
                  <a:gd name="T72" fmla="*/ 12 w 27"/>
                  <a:gd name="T73" fmla="*/ 26 h 27"/>
                  <a:gd name="T74" fmla="*/ 13 w 27"/>
                  <a:gd name="T75" fmla="*/ 24 h 27"/>
                  <a:gd name="T76" fmla="*/ 15 w 27"/>
                  <a:gd name="T77" fmla="*/ 24 h 27"/>
                  <a:gd name="T78" fmla="*/ 15 w 27"/>
                  <a:gd name="T79" fmla="*/ 26 h 27"/>
                  <a:gd name="T80" fmla="*/ 18 w 27"/>
                  <a:gd name="T81" fmla="*/ 27 h 27"/>
                  <a:gd name="T82" fmla="*/ 20 w 27"/>
                  <a:gd name="T83" fmla="*/ 26 h 27"/>
                  <a:gd name="T84" fmla="*/ 21 w 27"/>
                  <a:gd name="T85" fmla="*/ 23 h 27"/>
                  <a:gd name="T86" fmla="*/ 20 w 27"/>
                  <a:gd name="T87" fmla="*/ 22 h 27"/>
                  <a:gd name="T88" fmla="*/ 22 w 27"/>
                  <a:gd name="T89" fmla="*/ 20 h 27"/>
                  <a:gd name="T90" fmla="*/ 23 w 27"/>
                  <a:gd name="T91" fmla="*/ 21 h 27"/>
                  <a:gd name="T92" fmla="*/ 26 w 27"/>
                  <a:gd name="T93" fmla="*/ 20 h 27"/>
                  <a:gd name="T94" fmla="*/ 27 w 27"/>
                  <a:gd name="T95" fmla="*/ 18 h 27"/>
                  <a:gd name="T96" fmla="*/ 26 w 27"/>
                  <a:gd name="T97" fmla="*/ 15 h 27"/>
                  <a:gd name="T98" fmla="*/ 15 w 27"/>
                  <a:gd name="T99" fmla="*/ 19 h 27"/>
                  <a:gd name="T100" fmla="*/ 8 w 27"/>
                  <a:gd name="T101" fmla="*/ 16 h 27"/>
                  <a:gd name="T102" fmla="*/ 11 w 27"/>
                  <a:gd name="T103" fmla="*/ 9 h 27"/>
                  <a:gd name="T104" fmla="*/ 18 w 27"/>
                  <a:gd name="T105" fmla="*/ 12 h 27"/>
                  <a:gd name="T106" fmla="*/ 15 w 27"/>
                  <a:gd name="T107" fmla="*/ 1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7" h="27">
                    <a:moveTo>
                      <a:pt x="26" y="15"/>
                    </a:move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4" y="13"/>
                      <a:pt x="24" y="13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7" y="11"/>
                      <a:pt x="27" y="10"/>
                      <a:pt x="27" y="9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6"/>
                      <a:pt x="24" y="6"/>
                      <a:pt x="23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6"/>
                      <a:pt x="20" y="6"/>
                      <a:pt x="20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1" y="2"/>
                      <a:pt x="20" y="1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5" y="1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3" y="3"/>
                      <a:pt x="12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2"/>
                      <a:pt x="5" y="3"/>
                      <a:pt x="6" y="4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6"/>
                      <a:pt x="1" y="7"/>
                      <a:pt x="1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1"/>
                      <a:pt x="3" y="22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6" y="22"/>
                      <a:pt x="7" y="22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6" y="26"/>
                      <a:pt x="7" y="26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0" y="27"/>
                      <a:pt x="12" y="27"/>
                      <a:pt x="12" y="26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4" y="24"/>
                      <a:pt x="15" y="24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6" y="27"/>
                      <a:pt x="17" y="27"/>
                      <a:pt x="18" y="2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1" y="26"/>
                      <a:pt x="21" y="24"/>
                      <a:pt x="21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1" y="21"/>
                      <a:pt x="21" y="21"/>
                      <a:pt x="22" y="20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6" y="21"/>
                      <a:pt x="26" y="20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7"/>
                      <a:pt x="27" y="16"/>
                      <a:pt x="26" y="15"/>
                    </a:cubicBezTo>
                    <a:close/>
                    <a:moveTo>
                      <a:pt x="15" y="19"/>
                    </a:moveTo>
                    <a:cubicBezTo>
                      <a:pt x="13" y="20"/>
                      <a:pt x="10" y="19"/>
                      <a:pt x="8" y="16"/>
                    </a:cubicBezTo>
                    <a:cubicBezTo>
                      <a:pt x="7" y="13"/>
                      <a:pt x="9" y="10"/>
                      <a:pt x="11" y="9"/>
                    </a:cubicBezTo>
                    <a:cubicBezTo>
                      <a:pt x="14" y="8"/>
                      <a:pt x="17" y="9"/>
                      <a:pt x="18" y="12"/>
                    </a:cubicBezTo>
                    <a:cubicBezTo>
                      <a:pt x="19" y="14"/>
                      <a:pt x="18" y="17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01" name="任意多边形: 形状 212"/>
              <p:cNvSpPr/>
              <p:nvPr/>
            </p:nvSpPr>
            <p:spPr bwMode="auto">
              <a:xfrm>
                <a:off x="4217" y="1372"/>
                <a:ext cx="65" cy="65"/>
              </a:xfrm>
              <a:custGeom>
                <a:avLst/>
                <a:gdLst>
                  <a:gd name="T0" fmla="*/ 31 w 33"/>
                  <a:gd name="T1" fmla="*/ 18 h 33"/>
                  <a:gd name="T2" fmla="*/ 29 w 33"/>
                  <a:gd name="T3" fmla="*/ 17 h 33"/>
                  <a:gd name="T4" fmla="*/ 29 w 33"/>
                  <a:gd name="T5" fmla="*/ 15 h 33"/>
                  <a:gd name="T6" fmla="*/ 31 w 33"/>
                  <a:gd name="T7" fmla="*/ 14 h 33"/>
                  <a:gd name="T8" fmla="*/ 32 w 33"/>
                  <a:gd name="T9" fmla="*/ 11 h 33"/>
                  <a:gd name="T10" fmla="*/ 31 w 33"/>
                  <a:gd name="T11" fmla="*/ 9 h 33"/>
                  <a:gd name="T12" fmla="*/ 28 w 33"/>
                  <a:gd name="T13" fmla="*/ 7 h 33"/>
                  <a:gd name="T14" fmla="*/ 26 w 33"/>
                  <a:gd name="T15" fmla="*/ 8 h 33"/>
                  <a:gd name="T16" fmla="*/ 24 w 33"/>
                  <a:gd name="T17" fmla="*/ 7 h 33"/>
                  <a:gd name="T18" fmla="*/ 25 w 33"/>
                  <a:gd name="T19" fmla="*/ 5 h 33"/>
                  <a:gd name="T20" fmla="*/ 24 w 33"/>
                  <a:gd name="T21" fmla="*/ 2 h 33"/>
                  <a:gd name="T22" fmla="*/ 21 w 33"/>
                  <a:gd name="T23" fmla="*/ 1 h 33"/>
                  <a:gd name="T24" fmla="*/ 18 w 33"/>
                  <a:gd name="T25" fmla="*/ 2 h 33"/>
                  <a:gd name="T26" fmla="*/ 18 w 33"/>
                  <a:gd name="T27" fmla="*/ 4 h 33"/>
                  <a:gd name="T28" fmla="*/ 15 w 33"/>
                  <a:gd name="T29" fmla="*/ 4 h 33"/>
                  <a:gd name="T30" fmla="*/ 14 w 33"/>
                  <a:gd name="T31" fmla="*/ 2 h 33"/>
                  <a:gd name="T32" fmla="*/ 11 w 33"/>
                  <a:gd name="T33" fmla="*/ 1 h 33"/>
                  <a:gd name="T34" fmla="*/ 9 w 33"/>
                  <a:gd name="T35" fmla="*/ 2 h 33"/>
                  <a:gd name="T36" fmla="*/ 8 w 33"/>
                  <a:gd name="T37" fmla="*/ 5 h 33"/>
                  <a:gd name="T38" fmla="*/ 9 w 33"/>
                  <a:gd name="T39" fmla="*/ 7 h 33"/>
                  <a:gd name="T40" fmla="*/ 7 w 33"/>
                  <a:gd name="T41" fmla="*/ 9 h 33"/>
                  <a:gd name="T42" fmla="*/ 5 w 33"/>
                  <a:gd name="T43" fmla="*/ 8 h 33"/>
                  <a:gd name="T44" fmla="*/ 2 w 33"/>
                  <a:gd name="T45" fmla="*/ 9 h 33"/>
                  <a:gd name="T46" fmla="*/ 1 w 33"/>
                  <a:gd name="T47" fmla="*/ 12 h 33"/>
                  <a:gd name="T48" fmla="*/ 2 w 33"/>
                  <a:gd name="T49" fmla="*/ 15 h 33"/>
                  <a:gd name="T50" fmla="*/ 4 w 33"/>
                  <a:gd name="T51" fmla="*/ 15 h 33"/>
                  <a:gd name="T52" fmla="*/ 4 w 33"/>
                  <a:gd name="T53" fmla="*/ 18 h 33"/>
                  <a:gd name="T54" fmla="*/ 2 w 33"/>
                  <a:gd name="T55" fmla="*/ 19 h 33"/>
                  <a:gd name="T56" fmla="*/ 1 w 33"/>
                  <a:gd name="T57" fmla="*/ 22 h 33"/>
                  <a:gd name="T58" fmla="*/ 2 w 33"/>
                  <a:gd name="T59" fmla="*/ 24 h 33"/>
                  <a:gd name="T60" fmla="*/ 5 w 33"/>
                  <a:gd name="T61" fmla="*/ 25 h 33"/>
                  <a:gd name="T62" fmla="*/ 7 w 33"/>
                  <a:gd name="T63" fmla="*/ 25 h 33"/>
                  <a:gd name="T64" fmla="*/ 9 w 33"/>
                  <a:gd name="T65" fmla="*/ 27 h 33"/>
                  <a:gd name="T66" fmla="*/ 8 w 33"/>
                  <a:gd name="T67" fmla="*/ 28 h 33"/>
                  <a:gd name="T68" fmla="*/ 9 w 33"/>
                  <a:gd name="T69" fmla="*/ 31 h 33"/>
                  <a:gd name="T70" fmla="*/ 12 w 33"/>
                  <a:gd name="T71" fmla="*/ 32 h 33"/>
                  <a:gd name="T72" fmla="*/ 15 w 33"/>
                  <a:gd name="T73" fmla="*/ 31 h 33"/>
                  <a:gd name="T74" fmla="*/ 16 w 33"/>
                  <a:gd name="T75" fmla="*/ 29 h 33"/>
                  <a:gd name="T76" fmla="*/ 18 w 33"/>
                  <a:gd name="T77" fmla="*/ 29 h 33"/>
                  <a:gd name="T78" fmla="*/ 19 w 33"/>
                  <a:gd name="T79" fmla="*/ 31 h 33"/>
                  <a:gd name="T80" fmla="*/ 22 w 33"/>
                  <a:gd name="T81" fmla="*/ 32 h 33"/>
                  <a:gd name="T82" fmla="*/ 24 w 33"/>
                  <a:gd name="T83" fmla="*/ 31 h 33"/>
                  <a:gd name="T84" fmla="*/ 26 w 33"/>
                  <a:gd name="T85" fmla="*/ 28 h 33"/>
                  <a:gd name="T86" fmla="*/ 25 w 33"/>
                  <a:gd name="T87" fmla="*/ 26 h 33"/>
                  <a:gd name="T88" fmla="*/ 26 w 33"/>
                  <a:gd name="T89" fmla="*/ 24 h 33"/>
                  <a:gd name="T90" fmla="*/ 29 w 33"/>
                  <a:gd name="T91" fmla="*/ 25 h 33"/>
                  <a:gd name="T92" fmla="*/ 32 w 33"/>
                  <a:gd name="T93" fmla="*/ 24 h 33"/>
                  <a:gd name="T94" fmla="*/ 33 w 33"/>
                  <a:gd name="T95" fmla="*/ 21 h 33"/>
                  <a:gd name="T96" fmla="*/ 31 w 33"/>
                  <a:gd name="T97" fmla="*/ 18 h 33"/>
                  <a:gd name="T98" fmla="*/ 19 w 33"/>
                  <a:gd name="T99" fmla="*/ 22 h 33"/>
                  <a:gd name="T100" fmla="*/ 11 w 33"/>
                  <a:gd name="T101" fmla="*/ 19 h 33"/>
                  <a:gd name="T102" fmla="*/ 14 w 33"/>
                  <a:gd name="T103" fmla="*/ 11 h 33"/>
                  <a:gd name="T104" fmla="*/ 22 w 33"/>
                  <a:gd name="T105" fmla="*/ 14 h 33"/>
                  <a:gd name="T106" fmla="*/ 19 w 33"/>
                  <a:gd name="T107" fmla="*/ 2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3" h="33">
                    <a:moveTo>
                      <a:pt x="31" y="18"/>
                    </a:move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6"/>
                      <a:pt x="29" y="15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2" y="14"/>
                      <a:pt x="33" y="12"/>
                      <a:pt x="32" y="11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7"/>
                      <a:pt x="29" y="7"/>
                      <a:pt x="28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7"/>
                      <a:pt x="24" y="7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6" y="3"/>
                      <a:pt x="25" y="2"/>
                      <a:pt x="24" y="2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19" y="1"/>
                      <a:pt x="18" y="2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6" y="4"/>
                      <a:pt x="15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2" y="0"/>
                      <a:pt x="11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7" y="4"/>
                      <a:pt x="8" y="5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7"/>
                      <a:pt x="7" y="8"/>
                      <a:pt x="7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7"/>
                      <a:pt x="2" y="8"/>
                      <a:pt x="2" y="9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6"/>
                      <a:pt x="4" y="17"/>
                      <a:pt x="4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1" y="21"/>
                      <a:pt x="1" y="22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3" y="25"/>
                      <a:pt x="4" y="26"/>
                      <a:pt x="5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8" y="26"/>
                      <a:pt x="9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30"/>
                      <a:pt x="8" y="31"/>
                      <a:pt x="9" y="31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3"/>
                      <a:pt x="14" y="32"/>
                      <a:pt x="15" y="31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7" y="29"/>
                      <a:pt x="18" y="29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20" y="32"/>
                      <a:pt x="21" y="33"/>
                      <a:pt x="22" y="32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6" y="31"/>
                      <a:pt x="26" y="29"/>
                      <a:pt x="26" y="28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5"/>
                      <a:pt x="26" y="25"/>
                      <a:pt x="26" y="24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30" y="25"/>
                      <a:pt x="31" y="25"/>
                      <a:pt x="32" y="24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20"/>
                      <a:pt x="32" y="19"/>
                      <a:pt x="31" y="18"/>
                    </a:cubicBezTo>
                    <a:close/>
                    <a:moveTo>
                      <a:pt x="19" y="22"/>
                    </a:moveTo>
                    <a:cubicBezTo>
                      <a:pt x="16" y="24"/>
                      <a:pt x="12" y="22"/>
                      <a:pt x="11" y="19"/>
                    </a:cubicBezTo>
                    <a:cubicBezTo>
                      <a:pt x="9" y="16"/>
                      <a:pt x="11" y="12"/>
                      <a:pt x="14" y="11"/>
                    </a:cubicBezTo>
                    <a:cubicBezTo>
                      <a:pt x="17" y="9"/>
                      <a:pt x="21" y="11"/>
                      <a:pt x="22" y="14"/>
                    </a:cubicBezTo>
                    <a:cubicBezTo>
                      <a:pt x="24" y="17"/>
                      <a:pt x="22" y="21"/>
                      <a:pt x="19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02" name="任意多边形: 形状 213"/>
              <p:cNvSpPr/>
              <p:nvPr/>
            </p:nvSpPr>
            <p:spPr bwMode="auto">
              <a:xfrm>
                <a:off x="4254" y="824"/>
                <a:ext cx="53" cy="53"/>
              </a:xfrm>
              <a:custGeom>
                <a:avLst/>
                <a:gdLst>
                  <a:gd name="T0" fmla="*/ 26 w 27"/>
                  <a:gd name="T1" fmla="*/ 15 h 27"/>
                  <a:gd name="T2" fmla="*/ 24 w 27"/>
                  <a:gd name="T3" fmla="*/ 14 h 27"/>
                  <a:gd name="T4" fmla="*/ 24 w 27"/>
                  <a:gd name="T5" fmla="*/ 13 h 27"/>
                  <a:gd name="T6" fmla="*/ 26 w 27"/>
                  <a:gd name="T7" fmla="*/ 12 h 27"/>
                  <a:gd name="T8" fmla="*/ 27 w 27"/>
                  <a:gd name="T9" fmla="*/ 9 h 27"/>
                  <a:gd name="T10" fmla="*/ 26 w 27"/>
                  <a:gd name="T11" fmla="*/ 7 h 27"/>
                  <a:gd name="T12" fmla="*/ 23 w 27"/>
                  <a:gd name="T13" fmla="*/ 6 h 27"/>
                  <a:gd name="T14" fmla="*/ 21 w 27"/>
                  <a:gd name="T15" fmla="*/ 7 h 27"/>
                  <a:gd name="T16" fmla="*/ 20 w 27"/>
                  <a:gd name="T17" fmla="*/ 6 h 27"/>
                  <a:gd name="T18" fmla="*/ 21 w 27"/>
                  <a:gd name="T19" fmla="*/ 4 h 27"/>
                  <a:gd name="T20" fmla="*/ 20 w 27"/>
                  <a:gd name="T21" fmla="*/ 1 h 27"/>
                  <a:gd name="T22" fmla="*/ 18 w 27"/>
                  <a:gd name="T23" fmla="*/ 0 h 27"/>
                  <a:gd name="T24" fmla="*/ 15 w 27"/>
                  <a:gd name="T25" fmla="*/ 1 h 27"/>
                  <a:gd name="T26" fmla="*/ 15 w 27"/>
                  <a:gd name="T27" fmla="*/ 3 h 27"/>
                  <a:gd name="T28" fmla="*/ 12 w 27"/>
                  <a:gd name="T29" fmla="*/ 3 h 27"/>
                  <a:gd name="T30" fmla="*/ 12 w 27"/>
                  <a:gd name="T31" fmla="*/ 2 h 27"/>
                  <a:gd name="T32" fmla="*/ 9 w 27"/>
                  <a:gd name="T33" fmla="*/ 1 h 27"/>
                  <a:gd name="T34" fmla="*/ 7 w 27"/>
                  <a:gd name="T35" fmla="*/ 1 h 27"/>
                  <a:gd name="T36" fmla="*/ 6 w 27"/>
                  <a:gd name="T37" fmla="*/ 4 h 27"/>
                  <a:gd name="T38" fmla="*/ 7 w 27"/>
                  <a:gd name="T39" fmla="*/ 6 h 27"/>
                  <a:gd name="T40" fmla="*/ 5 w 27"/>
                  <a:gd name="T41" fmla="*/ 7 h 27"/>
                  <a:gd name="T42" fmla="*/ 4 w 27"/>
                  <a:gd name="T43" fmla="*/ 6 h 27"/>
                  <a:gd name="T44" fmla="*/ 1 w 27"/>
                  <a:gd name="T45" fmla="*/ 8 h 27"/>
                  <a:gd name="T46" fmla="*/ 0 w 27"/>
                  <a:gd name="T47" fmla="*/ 10 h 27"/>
                  <a:gd name="T48" fmla="*/ 2 w 27"/>
                  <a:gd name="T49" fmla="*/ 12 h 27"/>
                  <a:gd name="T50" fmla="*/ 3 w 27"/>
                  <a:gd name="T51" fmla="*/ 13 h 27"/>
                  <a:gd name="T52" fmla="*/ 3 w 27"/>
                  <a:gd name="T53" fmla="*/ 15 h 27"/>
                  <a:gd name="T54" fmla="*/ 2 w 27"/>
                  <a:gd name="T55" fmla="*/ 16 h 27"/>
                  <a:gd name="T56" fmla="*/ 1 w 27"/>
                  <a:gd name="T57" fmla="*/ 18 h 27"/>
                  <a:gd name="T58" fmla="*/ 1 w 27"/>
                  <a:gd name="T59" fmla="*/ 20 h 27"/>
                  <a:gd name="T60" fmla="*/ 4 w 27"/>
                  <a:gd name="T61" fmla="*/ 21 h 27"/>
                  <a:gd name="T62" fmla="*/ 5 w 27"/>
                  <a:gd name="T63" fmla="*/ 21 h 27"/>
                  <a:gd name="T64" fmla="*/ 7 w 27"/>
                  <a:gd name="T65" fmla="*/ 22 h 27"/>
                  <a:gd name="T66" fmla="*/ 7 w 27"/>
                  <a:gd name="T67" fmla="*/ 24 h 27"/>
                  <a:gd name="T68" fmla="*/ 8 w 27"/>
                  <a:gd name="T69" fmla="*/ 26 h 27"/>
                  <a:gd name="T70" fmla="*/ 10 w 27"/>
                  <a:gd name="T71" fmla="*/ 27 h 27"/>
                  <a:gd name="T72" fmla="*/ 12 w 27"/>
                  <a:gd name="T73" fmla="*/ 26 h 27"/>
                  <a:gd name="T74" fmla="*/ 13 w 27"/>
                  <a:gd name="T75" fmla="*/ 24 h 27"/>
                  <a:gd name="T76" fmla="*/ 15 w 27"/>
                  <a:gd name="T77" fmla="*/ 24 h 27"/>
                  <a:gd name="T78" fmla="*/ 16 w 27"/>
                  <a:gd name="T79" fmla="*/ 26 h 27"/>
                  <a:gd name="T80" fmla="*/ 18 w 27"/>
                  <a:gd name="T81" fmla="*/ 27 h 27"/>
                  <a:gd name="T82" fmla="*/ 20 w 27"/>
                  <a:gd name="T83" fmla="*/ 26 h 27"/>
                  <a:gd name="T84" fmla="*/ 21 w 27"/>
                  <a:gd name="T85" fmla="*/ 23 h 27"/>
                  <a:gd name="T86" fmla="*/ 20 w 27"/>
                  <a:gd name="T87" fmla="*/ 22 h 27"/>
                  <a:gd name="T88" fmla="*/ 22 w 27"/>
                  <a:gd name="T89" fmla="*/ 20 h 27"/>
                  <a:gd name="T90" fmla="*/ 24 w 27"/>
                  <a:gd name="T91" fmla="*/ 21 h 27"/>
                  <a:gd name="T92" fmla="*/ 26 w 27"/>
                  <a:gd name="T93" fmla="*/ 20 h 27"/>
                  <a:gd name="T94" fmla="*/ 27 w 27"/>
                  <a:gd name="T95" fmla="*/ 18 h 27"/>
                  <a:gd name="T96" fmla="*/ 26 w 27"/>
                  <a:gd name="T97" fmla="*/ 15 h 27"/>
                  <a:gd name="T98" fmla="*/ 16 w 27"/>
                  <a:gd name="T99" fmla="*/ 19 h 27"/>
                  <a:gd name="T100" fmla="*/ 9 w 27"/>
                  <a:gd name="T101" fmla="*/ 16 h 27"/>
                  <a:gd name="T102" fmla="*/ 11 w 27"/>
                  <a:gd name="T103" fmla="*/ 9 h 27"/>
                  <a:gd name="T104" fmla="*/ 18 w 27"/>
                  <a:gd name="T105" fmla="*/ 12 h 27"/>
                  <a:gd name="T106" fmla="*/ 16 w 27"/>
                  <a:gd name="T107" fmla="*/ 1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7" h="27">
                    <a:moveTo>
                      <a:pt x="26" y="15"/>
                    </a:move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4" y="13"/>
                      <a:pt x="24" y="13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7" y="11"/>
                      <a:pt x="27" y="10"/>
                      <a:pt x="27" y="9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6"/>
                      <a:pt x="24" y="6"/>
                      <a:pt x="23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6"/>
                      <a:pt x="21" y="6"/>
                      <a:pt x="20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1" y="2"/>
                      <a:pt x="20" y="1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6" y="0"/>
                      <a:pt x="15" y="1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3"/>
                      <a:pt x="13" y="3"/>
                      <a:pt x="12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2"/>
                      <a:pt x="6" y="3"/>
                      <a:pt x="6" y="4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2" y="7"/>
                      <a:pt x="1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4"/>
                      <a:pt x="3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7"/>
                      <a:pt x="1" y="18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1"/>
                      <a:pt x="3" y="22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7" y="22"/>
                      <a:pt x="7" y="22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6" y="25"/>
                      <a:pt x="7" y="26"/>
                      <a:pt x="8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1" y="27"/>
                      <a:pt x="12" y="27"/>
                      <a:pt x="12" y="26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24"/>
                      <a:pt x="14" y="24"/>
                      <a:pt x="15" y="24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7"/>
                      <a:pt x="17" y="27"/>
                      <a:pt x="18" y="2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1" y="25"/>
                      <a:pt x="22" y="24"/>
                      <a:pt x="21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1" y="21"/>
                      <a:pt x="21" y="21"/>
                      <a:pt x="22" y="20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5" y="21"/>
                      <a:pt x="26" y="21"/>
                      <a:pt x="26" y="20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7"/>
                      <a:pt x="27" y="16"/>
                      <a:pt x="26" y="15"/>
                    </a:cubicBezTo>
                    <a:close/>
                    <a:moveTo>
                      <a:pt x="16" y="19"/>
                    </a:moveTo>
                    <a:cubicBezTo>
                      <a:pt x="13" y="20"/>
                      <a:pt x="10" y="19"/>
                      <a:pt x="9" y="16"/>
                    </a:cubicBezTo>
                    <a:cubicBezTo>
                      <a:pt x="8" y="13"/>
                      <a:pt x="9" y="10"/>
                      <a:pt x="11" y="9"/>
                    </a:cubicBezTo>
                    <a:cubicBezTo>
                      <a:pt x="14" y="8"/>
                      <a:pt x="17" y="9"/>
                      <a:pt x="18" y="12"/>
                    </a:cubicBezTo>
                    <a:cubicBezTo>
                      <a:pt x="19" y="14"/>
                      <a:pt x="18" y="17"/>
                      <a:pt x="16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03" name="任意多边形: 形状 214"/>
              <p:cNvSpPr/>
              <p:nvPr/>
            </p:nvSpPr>
            <p:spPr bwMode="auto">
              <a:xfrm>
                <a:off x="4947" y="1642"/>
                <a:ext cx="47" cy="82"/>
              </a:xfrm>
              <a:custGeom>
                <a:avLst/>
                <a:gdLst>
                  <a:gd name="T0" fmla="*/ 12 w 24"/>
                  <a:gd name="T1" fmla="*/ 42 h 42"/>
                  <a:gd name="T2" fmla="*/ 24 w 24"/>
                  <a:gd name="T3" fmla="*/ 30 h 42"/>
                  <a:gd name="T4" fmla="*/ 11 w 24"/>
                  <a:gd name="T5" fmla="*/ 0 h 42"/>
                  <a:gd name="T6" fmla="*/ 0 w 24"/>
                  <a:gd name="T7" fmla="*/ 30 h 42"/>
                  <a:gd name="T8" fmla="*/ 12 w 24"/>
                  <a:gd name="T9" fmla="*/ 42 h 42"/>
                  <a:gd name="T10" fmla="*/ 19 w 24"/>
                  <a:gd name="T11" fmla="*/ 27 h 42"/>
                  <a:gd name="T12" fmla="*/ 12 w 24"/>
                  <a:gd name="T13" fmla="*/ 37 h 42"/>
                  <a:gd name="T14" fmla="*/ 19 w 24"/>
                  <a:gd name="T15" fmla="*/ 2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42">
                    <a:moveTo>
                      <a:pt x="12" y="42"/>
                    </a:moveTo>
                    <a:cubicBezTo>
                      <a:pt x="19" y="42"/>
                      <a:pt x="24" y="36"/>
                      <a:pt x="24" y="30"/>
                    </a:cubicBezTo>
                    <a:cubicBezTo>
                      <a:pt x="24" y="17"/>
                      <a:pt x="11" y="0"/>
                      <a:pt x="11" y="0"/>
                    </a:cubicBezTo>
                    <a:cubicBezTo>
                      <a:pt x="11" y="0"/>
                      <a:pt x="0" y="18"/>
                      <a:pt x="0" y="30"/>
                    </a:cubicBezTo>
                    <a:cubicBezTo>
                      <a:pt x="0" y="37"/>
                      <a:pt x="6" y="42"/>
                      <a:pt x="12" y="42"/>
                    </a:cubicBezTo>
                    <a:close/>
                    <a:moveTo>
                      <a:pt x="19" y="27"/>
                    </a:moveTo>
                    <a:cubicBezTo>
                      <a:pt x="19" y="27"/>
                      <a:pt x="20" y="37"/>
                      <a:pt x="12" y="37"/>
                    </a:cubicBezTo>
                    <a:lnTo>
                      <a:pt x="19" y="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04" name="任意多边形: 形状 215"/>
              <p:cNvSpPr/>
              <p:nvPr/>
            </p:nvSpPr>
            <p:spPr bwMode="auto">
              <a:xfrm>
                <a:off x="4747" y="1636"/>
                <a:ext cx="47" cy="80"/>
              </a:xfrm>
              <a:custGeom>
                <a:avLst/>
                <a:gdLst>
                  <a:gd name="T0" fmla="*/ 13 w 24"/>
                  <a:gd name="T1" fmla="*/ 41 h 41"/>
                  <a:gd name="T2" fmla="*/ 24 w 24"/>
                  <a:gd name="T3" fmla="*/ 29 h 41"/>
                  <a:gd name="T4" fmla="*/ 12 w 24"/>
                  <a:gd name="T5" fmla="*/ 0 h 41"/>
                  <a:gd name="T6" fmla="*/ 1 w 24"/>
                  <a:gd name="T7" fmla="*/ 29 h 41"/>
                  <a:gd name="T8" fmla="*/ 13 w 24"/>
                  <a:gd name="T9" fmla="*/ 41 h 41"/>
                  <a:gd name="T10" fmla="*/ 19 w 24"/>
                  <a:gd name="T11" fmla="*/ 27 h 41"/>
                  <a:gd name="T12" fmla="*/ 12 w 24"/>
                  <a:gd name="T13" fmla="*/ 36 h 41"/>
                  <a:gd name="T14" fmla="*/ 19 w 24"/>
                  <a:gd name="T15" fmla="*/ 2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41">
                    <a:moveTo>
                      <a:pt x="13" y="41"/>
                    </a:moveTo>
                    <a:cubicBezTo>
                      <a:pt x="19" y="41"/>
                      <a:pt x="24" y="35"/>
                      <a:pt x="24" y="29"/>
                    </a:cubicBezTo>
                    <a:cubicBezTo>
                      <a:pt x="24" y="17"/>
                      <a:pt x="12" y="0"/>
                      <a:pt x="12" y="0"/>
                    </a:cubicBezTo>
                    <a:cubicBezTo>
                      <a:pt x="12" y="0"/>
                      <a:pt x="0" y="17"/>
                      <a:pt x="1" y="29"/>
                    </a:cubicBezTo>
                    <a:cubicBezTo>
                      <a:pt x="1" y="36"/>
                      <a:pt x="6" y="41"/>
                      <a:pt x="13" y="41"/>
                    </a:cubicBezTo>
                    <a:close/>
                    <a:moveTo>
                      <a:pt x="19" y="27"/>
                    </a:moveTo>
                    <a:cubicBezTo>
                      <a:pt x="19" y="27"/>
                      <a:pt x="21" y="36"/>
                      <a:pt x="12" y="36"/>
                    </a:cubicBezTo>
                    <a:lnTo>
                      <a:pt x="19" y="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05" name="任意多边形: 形状 216"/>
              <p:cNvSpPr/>
              <p:nvPr/>
            </p:nvSpPr>
            <p:spPr bwMode="auto">
              <a:xfrm>
                <a:off x="4550" y="2451"/>
                <a:ext cx="66" cy="114"/>
              </a:xfrm>
              <a:custGeom>
                <a:avLst/>
                <a:gdLst>
                  <a:gd name="T0" fmla="*/ 17 w 34"/>
                  <a:gd name="T1" fmla="*/ 58 h 58"/>
                  <a:gd name="T2" fmla="*/ 33 w 34"/>
                  <a:gd name="T3" fmla="*/ 41 h 58"/>
                  <a:gd name="T4" fmla="*/ 16 w 34"/>
                  <a:gd name="T5" fmla="*/ 0 h 58"/>
                  <a:gd name="T6" fmla="*/ 0 w 34"/>
                  <a:gd name="T7" fmla="*/ 42 h 58"/>
                  <a:gd name="T8" fmla="*/ 17 w 34"/>
                  <a:gd name="T9" fmla="*/ 58 h 58"/>
                  <a:gd name="T10" fmla="*/ 27 w 34"/>
                  <a:gd name="T11" fmla="*/ 38 h 58"/>
                  <a:gd name="T12" fmla="*/ 17 w 34"/>
                  <a:gd name="T13" fmla="*/ 51 h 58"/>
                  <a:gd name="T14" fmla="*/ 27 w 34"/>
                  <a:gd name="T15" fmla="*/ 3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58">
                    <a:moveTo>
                      <a:pt x="17" y="58"/>
                    </a:moveTo>
                    <a:cubicBezTo>
                      <a:pt x="26" y="57"/>
                      <a:pt x="34" y="50"/>
                      <a:pt x="33" y="41"/>
                    </a:cubicBezTo>
                    <a:cubicBezTo>
                      <a:pt x="33" y="24"/>
                      <a:pt x="16" y="0"/>
                      <a:pt x="16" y="0"/>
                    </a:cubicBezTo>
                    <a:cubicBezTo>
                      <a:pt x="16" y="0"/>
                      <a:pt x="0" y="25"/>
                      <a:pt x="0" y="42"/>
                    </a:cubicBezTo>
                    <a:cubicBezTo>
                      <a:pt x="1" y="51"/>
                      <a:pt x="8" y="58"/>
                      <a:pt x="17" y="58"/>
                    </a:cubicBezTo>
                    <a:close/>
                    <a:moveTo>
                      <a:pt x="27" y="38"/>
                    </a:moveTo>
                    <a:cubicBezTo>
                      <a:pt x="27" y="38"/>
                      <a:pt x="29" y="51"/>
                      <a:pt x="17" y="51"/>
                    </a:cubicBezTo>
                    <a:lnTo>
                      <a:pt x="27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06" name="任意多边形: 形状 217"/>
              <p:cNvSpPr/>
              <p:nvPr/>
            </p:nvSpPr>
            <p:spPr bwMode="auto">
              <a:xfrm>
                <a:off x="3938" y="2084"/>
                <a:ext cx="45" cy="60"/>
              </a:xfrm>
              <a:custGeom>
                <a:avLst/>
                <a:gdLst>
                  <a:gd name="T0" fmla="*/ 7 w 23"/>
                  <a:gd name="T1" fmla="*/ 29 h 31"/>
                  <a:gd name="T2" fmla="*/ 19 w 23"/>
                  <a:gd name="T3" fmla="*/ 25 h 31"/>
                  <a:gd name="T4" fmla="*/ 22 w 23"/>
                  <a:gd name="T5" fmla="*/ 0 h 31"/>
                  <a:gd name="T6" fmla="*/ 3 w 23"/>
                  <a:gd name="T7" fmla="*/ 16 h 31"/>
                  <a:gd name="T8" fmla="*/ 7 w 23"/>
                  <a:gd name="T9" fmla="*/ 29 h 31"/>
                  <a:gd name="T10" fmla="*/ 17 w 23"/>
                  <a:gd name="T11" fmla="*/ 22 h 31"/>
                  <a:gd name="T12" fmla="*/ 8 w 23"/>
                  <a:gd name="T13" fmla="*/ 25 h 31"/>
                  <a:gd name="T14" fmla="*/ 17 w 23"/>
                  <a:gd name="T15" fmla="*/ 2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31">
                    <a:moveTo>
                      <a:pt x="7" y="29"/>
                    </a:moveTo>
                    <a:cubicBezTo>
                      <a:pt x="11" y="31"/>
                      <a:pt x="17" y="29"/>
                      <a:pt x="19" y="25"/>
                    </a:cubicBezTo>
                    <a:cubicBezTo>
                      <a:pt x="23" y="17"/>
                      <a:pt x="22" y="0"/>
                      <a:pt x="22" y="0"/>
                    </a:cubicBezTo>
                    <a:cubicBezTo>
                      <a:pt x="22" y="0"/>
                      <a:pt x="7" y="8"/>
                      <a:pt x="3" y="16"/>
                    </a:cubicBezTo>
                    <a:cubicBezTo>
                      <a:pt x="0" y="21"/>
                      <a:pt x="2" y="26"/>
                      <a:pt x="7" y="29"/>
                    </a:cubicBezTo>
                    <a:close/>
                    <a:moveTo>
                      <a:pt x="17" y="22"/>
                    </a:moveTo>
                    <a:cubicBezTo>
                      <a:pt x="17" y="22"/>
                      <a:pt x="14" y="29"/>
                      <a:pt x="8" y="25"/>
                    </a:cubicBezTo>
                    <a:lnTo>
                      <a:pt x="17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07" name="任意多边形: 形状 218"/>
              <p:cNvSpPr/>
              <p:nvPr/>
            </p:nvSpPr>
            <p:spPr bwMode="auto">
              <a:xfrm>
                <a:off x="4603" y="3402"/>
                <a:ext cx="54" cy="95"/>
              </a:xfrm>
              <a:custGeom>
                <a:avLst/>
                <a:gdLst>
                  <a:gd name="T0" fmla="*/ 15 w 28"/>
                  <a:gd name="T1" fmla="*/ 49 h 49"/>
                  <a:gd name="T2" fmla="*/ 28 w 28"/>
                  <a:gd name="T3" fmla="*/ 35 h 49"/>
                  <a:gd name="T4" fmla="*/ 13 w 28"/>
                  <a:gd name="T5" fmla="*/ 0 h 49"/>
                  <a:gd name="T6" fmla="*/ 0 w 28"/>
                  <a:gd name="T7" fmla="*/ 36 h 49"/>
                  <a:gd name="T8" fmla="*/ 15 w 28"/>
                  <a:gd name="T9" fmla="*/ 49 h 49"/>
                  <a:gd name="T10" fmla="*/ 23 w 28"/>
                  <a:gd name="T11" fmla="*/ 32 h 49"/>
                  <a:gd name="T12" fmla="*/ 14 w 28"/>
                  <a:gd name="T13" fmla="*/ 44 h 49"/>
                  <a:gd name="T14" fmla="*/ 23 w 28"/>
                  <a:gd name="T15" fmla="*/ 3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49">
                    <a:moveTo>
                      <a:pt x="15" y="49"/>
                    </a:moveTo>
                    <a:cubicBezTo>
                      <a:pt x="22" y="49"/>
                      <a:pt x="28" y="43"/>
                      <a:pt x="28" y="35"/>
                    </a:cubicBezTo>
                    <a:cubicBezTo>
                      <a:pt x="28" y="21"/>
                      <a:pt x="13" y="0"/>
                      <a:pt x="13" y="0"/>
                    </a:cubicBezTo>
                    <a:cubicBezTo>
                      <a:pt x="13" y="0"/>
                      <a:pt x="0" y="21"/>
                      <a:pt x="0" y="36"/>
                    </a:cubicBezTo>
                    <a:cubicBezTo>
                      <a:pt x="0" y="43"/>
                      <a:pt x="7" y="49"/>
                      <a:pt x="15" y="49"/>
                    </a:cubicBezTo>
                    <a:close/>
                    <a:moveTo>
                      <a:pt x="23" y="32"/>
                    </a:moveTo>
                    <a:cubicBezTo>
                      <a:pt x="23" y="32"/>
                      <a:pt x="24" y="43"/>
                      <a:pt x="14" y="44"/>
                    </a:cubicBezTo>
                    <a:lnTo>
                      <a:pt x="23" y="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08" name="任意多边形: 形状 219"/>
              <p:cNvSpPr/>
              <p:nvPr/>
            </p:nvSpPr>
            <p:spPr bwMode="auto">
              <a:xfrm>
                <a:off x="4202" y="662"/>
                <a:ext cx="60" cy="100"/>
              </a:xfrm>
              <a:custGeom>
                <a:avLst/>
                <a:gdLst>
                  <a:gd name="T0" fmla="*/ 11 w 31"/>
                  <a:gd name="T1" fmla="*/ 0 h 51"/>
                  <a:gd name="T2" fmla="*/ 2 w 31"/>
                  <a:gd name="T3" fmla="*/ 37 h 51"/>
                  <a:gd name="T4" fmla="*/ 18 w 31"/>
                  <a:gd name="T5" fmla="*/ 50 h 51"/>
                  <a:gd name="T6" fmla="*/ 30 w 31"/>
                  <a:gd name="T7" fmla="*/ 34 h 51"/>
                  <a:gd name="T8" fmla="*/ 11 w 31"/>
                  <a:gd name="T9" fmla="*/ 0 h 51"/>
                  <a:gd name="T10" fmla="*/ 17 w 31"/>
                  <a:gd name="T11" fmla="*/ 44 h 51"/>
                  <a:gd name="T12" fmla="*/ 24 w 31"/>
                  <a:gd name="T13" fmla="*/ 32 h 51"/>
                  <a:gd name="T14" fmla="*/ 17 w 31"/>
                  <a:gd name="T15" fmla="*/ 4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1">
                    <a:moveTo>
                      <a:pt x="11" y="0"/>
                    </a:moveTo>
                    <a:cubicBezTo>
                      <a:pt x="11" y="0"/>
                      <a:pt x="0" y="23"/>
                      <a:pt x="2" y="37"/>
                    </a:cubicBezTo>
                    <a:cubicBezTo>
                      <a:pt x="3" y="45"/>
                      <a:pt x="10" y="51"/>
                      <a:pt x="18" y="50"/>
                    </a:cubicBezTo>
                    <a:cubicBezTo>
                      <a:pt x="25" y="49"/>
                      <a:pt x="31" y="42"/>
                      <a:pt x="30" y="34"/>
                    </a:cubicBezTo>
                    <a:cubicBezTo>
                      <a:pt x="28" y="19"/>
                      <a:pt x="11" y="0"/>
                      <a:pt x="11" y="0"/>
                    </a:cubicBezTo>
                    <a:close/>
                    <a:moveTo>
                      <a:pt x="17" y="44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7" y="43"/>
                      <a:pt x="17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09" name="任意多边形: 形状 220"/>
              <p:cNvSpPr/>
              <p:nvPr/>
            </p:nvSpPr>
            <p:spPr bwMode="auto">
              <a:xfrm>
                <a:off x="4661" y="1687"/>
                <a:ext cx="84" cy="174"/>
              </a:xfrm>
              <a:custGeom>
                <a:avLst/>
                <a:gdLst>
                  <a:gd name="T0" fmla="*/ 42 w 43"/>
                  <a:gd name="T1" fmla="*/ 10 h 89"/>
                  <a:gd name="T2" fmla="*/ 42 w 43"/>
                  <a:gd name="T3" fmla="*/ 10 h 89"/>
                  <a:gd name="T4" fmla="*/ 42 w 43"/>
                  <a:gd name="T5" fmla="*/ 10 h 89"/>
                  <a:gd name="T6" fmla="*/ 26 w 43"/>
                  <a:gd name="T7" fmla="*/ 1 h 89"/>
                  <a:gd name="T8" fmla="*/ 25 w 43"/>
                  <a:gd name="T9" fmla="*/ 1 h 89"/>
                  <a:gd name="T10" fmla="*/ 18 w 43"/>
                  <a:gd name="T11" fmla="*/ 1 h 89"/>
                  <a:gd name="T12" fmla="*/ 0 w 43"/>
                  <a:gd name="T13" fmla="*/ 12 h 89"/>
                  <a:gd name="T14" fmla="*/ 1 w 43"/>
                  <a:gd name="T15" fmla="*/ 39 h 89"/>
                  <a:gd name="T16" fmla="*/ 5 w 43"/>
                  <a:gd name="T17" fmla="*/ 43 h 89"/>
                  <a:gd name="T18" fmla="*/ 9 w 43"/>
                  <a:gd name="T19" fmla="*/ 39 h 89"/>
                  <a:gd name="T20" fmla="*/ 9 w 43"/>
                  <a:gd name="T21" fmla="*/ 18 h 89"/>
                  <a:gd name="T22" fmla="*/ 11 w 43"/>
                  <a:gd name="T23" fmla="*/ 18 h 89"/>
                  <a:gd name="T24" fmla="*/ 11 w 43"/>
                  <a:gd name="T25" fmla="*/ 31 h 89"/>
                  <a:gd name="T26" fmla="*/ 11 w 43"/>
                  <a:gd name="T27" fmla="*/ 42 h 89"/>
                  <a:gd name="T28" fmla="*/ 12 w 43"/>
                  <a:gd name="T29" fmla="*/ 84 h 89"/>
                  <a:gd name="T30" fmla="*/ 17 w 43"/>
                  <a:gd name="T31" fmla="*/ 89 h 89"/>
                  <a:gd name="T32" fmla="*/ 22 w 43"/>
                  <a:gd name="T33" fmla="*/ 83 h 89"/>
                  <a:gd name="T34" fmla="*/ 21 w 43"/>
                  <a:gd name="T35" fmla="*/ 45 h 89"/>
                  <a:gd name="T36" fmla="*/ 23 w 43"/>
                  <a:gd name="T37" fmla="*/ 45 h 89"/>
                  <a:gd name="T38" fmla="*/ 24 w 43"/>
                  <a:gd name="T39" fmla="*/ 83 h 89"/>
                  <a:gd name="T40" fmla="*/ 29 w 43"/>
                  <a:gd name="T41" fmla="*/ 88 h 89"/>
                  <a:gd name="T42" fmla="*/ 34 w 43"/>
                  <a:gd name="T43" fmla="*/ 83 h 89"/>
                  <a:gd name="T44" fmla="*/ 33 w 43"/>
                  <a:gd name="T45" fmla="*/ 41 h 89"/>
                  <a:gd name="T46" fmla="*/ 33 w 43"/>
                  <a:gd name="T47" fmla="*/ 30 h 89"/>
                  <a:gd name="T48" fmla="*/ 32 w 43"/>
                  <a:gd name="T49" fmla="*/ 17 h 89"/>
                  <a:gd name="T50" fmla="*/ 34 w 43"/>
                  <a:gd name="T51" fmla="*/ 17 h 89"/>
                  <a:gd name="T52" fmla="*/ 34 w 43"/>
                  <a:gd name="T53" fmla="*/ 38 h 89"/>
                  <a:gd name="T54" fmla="*/ 38 w 43"/>
                  <a:gd name="T55" fmla="*/ 42 h 89"/>
                  <a:gd name="T56" fmla="*/ 43 w 43"/>
                  <a:gd name="T57" fmla="*/ 38 h 89"/>
                  <a:gd name="T58" fmla="*/ 42 w 43"/>
                  <a:gd name="T59" fmla="*/ 11 h 89"/>
                  <a:gd name="T60" fmla="*/ 42 w 43"/>
                  <a:gd name="T61" fmla="*/ 1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89">
                    <a:moveTo>
                      <a:pt x="42" y="10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3"/>
                      <a:pt x="31" y="1"/>
                      <a:pt x="26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0" y="0"/>
                      <a:pt x="0" y="12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41"/>
                      <a:pt x="3" y="43"/>
                      <a:pt x="5" y="43"/>
                    </a:cubicBezTo>
                    <a:cubicBezTo>
                      <a:pt x="8" y="43"/>
                      <a:pt x="9" y="41"/>
                      <a:pt x="9" y="3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6"/>
                      <a:pt x="14" y="89"/>
                      <a:pt x="17" y="89"/>
                    </a:cubicBezTo>
                    <a:cubicBezTo>
                      <a:pt x="20" y="88"/>
                      <a:pt x="22" y="86"/>
                      <a:pt x="22" y="83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6"/>
                      <a:pt x="26" y="88"/>
                      <a:pt x="29" y="88"/>
                    </a:cubicBezTo>
                    <a:cubicBezTo>
                      <a:pt x="32" y="88"/>
                      <a:pt x="34" y="86"/>
                      <a:pt x="34" y="83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4" y="40"/>
                      <a:pt x="36" y="42"/>
                      <a:pt x="38" y="42"/>
                    </a:cubicBezTo>
                    <a:cubicBezTo>
                      <a:pt x="41" y="42"/>
                      <a:pt x="43" y="40"/>
                      <a:pt x="43" y="38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11"/>
                      <a:pt x="42" y="11"/>
                      <a:pt x="42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10" name="任意多边形: 形状 221"/>
              <p:cNvSpPr/>
              <p:nvPr/>
            </p:nvSpPr>
            <p:spPr bwMode="auto">
              <a:xfrm>
                <a:off x="4683" y="1650"/>
                <a:ext cx="37" cy="37"/>
              </a:xfrm>
              <a:custGeom>
                <a:avLst/>
                <a:gdLst>
                  <a:gd name="T0" fmla="*/ 10 w 19"/>
                  <a:gd name="T1" fmla="*/ 19 h 19"/>
                  <a:gd name="T2" fmla="*/ 19 w 19"/>
                  <a:gd name="T3" fmla="*/ 9 h 19"/>
                  <a:gd name="T4" fmla="*/ 10 w 19"/>
                  <a:gd name="T5" fmla="*/ 0 h 19"/>
                  <a:gd name="T6" fmla="*/ 0 w 19"/>
                  <a:gd name="T7" fmla="*/ 9 h 19"/>
                  <a:gd name="T8" fmla="*/ 10 w 19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cubicBezTo>
                      <a:pt x="15" y="18"/>
                      <a:pt x="19" y="14"/>
                      <a:pt x="19" y="9"/>
                    </a:cubicBezTo>
                    <a:cubicBezTo>
                      <a:pt x="19" y="4"/>
                      <a:pt x="15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1" y="15"/>
                      <a:pt x="5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11" name="任意多边形: 形状 222"/>
              <p:cNvSpPr/>
              <p:nvPr/>
            </p:nvSpPr>
            <p:spPr bwMode="auto">
              <a:xfrm>
                <a:off x="4653" y="3292"/>
                <a:ext cx="118" cy="241"/>
              </a:xfrm>
              <a:custGeom>
                <a:avLst/>
                <a:gdLst>
                  <a:gd name="T0" fmla="*/ 59 w 60"/>
                  <a:gd name="T1" fmla="*/ 14 h 123"/>
                  <a:gd name="T2" fmla="*/ 59 w 60"/>
                  <a:gd name="T3" fmla="*/ 14 h 123"/>
                  <a:gd name="T4" fmla="*/ 59 w 60"/>
                  <a:gd name="T5" fmla="*/ 13 h 123"/>
                  <a:gd name="T6" fmla="*/ 36 w 60"/>
                  <a:gd name="T7" fmla="*/ 1 h 123"/>
                  <a:gd name="T8" fmla="*/ 35 w 60"/>
                  <a:gd name="T9" fmla="*/ 1 h 123"/>
                  <a:gd name="T10" fmla="*/ 26 w 60"/>
                  <a:gd name="T11" fmla="*/ 1 h 123"/>
                  <a:gd name="T12" fmla="*/ 1 w 60"/>
                  <a:gd name="T13" fmla="*/ 16 h 123"/>
                  <a:gd name="T14" fmla="*/ 1 w 60"/>
                  <a:gd name="T15" fmla="*/ 54 h 123"/>
                  <a:gd name="T16" fmla="*/ 8 w 60"/>
                  <a:gd name="T17" fmla="*/ 60 h 123"/>
                  <a:gd name="T18" fmla="*/ 13 w 60"/>
                  <a:gd name="T19" fmla="*/ 54 h 123"/>
                  <a:gd name="T20" fmla="*/ 13 w 60"/>
                  <a:gd name="T21" fmla="*/ 24 h 123"/>
                  <a:gd name="T22" fmla="*/ 15 w 60"/>
                  <a:gd name="T23" fmla="*/ 24 h 123"/>
                  <a:gd name="T24" fmla="*/ 15 w 60"/>
                  <a:gd name="T25" fmla="*/ 42 h 123"/>
                  <a:gd name="T26" fmla="*/ 16 w 60"/>
                  <a:gd name="T27" fmla="*/ 57 h 123"/>
                  <a:gd name="T28" fmla="*/ 17 w 60"/>
                  <a:gd name="T29" fmla="*/ 116 h 123"/>
                  <a:gd name="T30" fmla="*/ 24 w 60"/>
                  <a:gd name="T31" fmla="*/ 123 h 123"/>
                  <a:gd name="T32" fmla="*/ 31 w 60"/>
                  <a:gd name="T33" fmla="*/ 116 h 123"/>
                  <a:gd name="T34" fmla="*/ 30 w 60"/>
                  <a:gd name="T35" fmla="*/ 62 h 123"/>
                  <a:gd name="T36" fmla="*/ 32 w 60"/>
                  <a:gd name="T37" fmla="*/ 62 h 123"/>
                  <a:gd name="T38" fmla="*/ 33 w 60"/>
                  <a:gd name="T39" fmla="*/ 115 h 123"/>
                  <a:gd name="T40" fmla="*/ 40 w 60"/>
                  <a:gd name="T41" fmla="*/ 122 h 123"/>
                  <a:gd name="T42" fmla="*/ 47 w 60"/>
                  <a:gd name="T43" fmla="*/ 115 h 123"/>
                  <a:gd name="T44" fmla="*/ 46 w 60"/>
                  <a:gd name="T45" fmla="*/ 57 h 123"/>
                  <a:gd name="T46" fmla="*/ 45 w 60"/>
                  <a:gd name="T47" fmla="*/ 42 h 123"/>
                  <a:gd name="T48" fmla="*/ 45 w 60"/>
                  <a:gd name="T49" fmla="*/ 24 h 123"/>
                  <a:gd name="T50" fmla="*/ 47 w 60"/>
                  <a:gd name="T51" fmla="*/ 24 h 123"/>
                  <a:gd name="T52" fmla="*/ 48 w 60"/>
                  <a:gd name="T53" fmla="*/ 52 h 123"/>
                  <a:gd name="T54" fmla="*/ 54 w 60"/>
                  <a:gd name="T55" fmla="*/ 58 h 123"/>
                  <a:gd name="T56" fmla="*/ 60 w 60"/>
                  <a:gd name="T57" fmla="*/ 52 h 123"/>
                  <a:gd name="T58" fmla="*/ 59 w 60"/>
                  <a:gd name="T59" fmla="*/ 15 h 123"/>
                  <a:gd name="T60" fmla="*/ 59 w 60"/>
                  <a:gd name="T61" fmla="*/ 14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" h="123">
                    <a:moveTo>
                      <a:pt x="59" y="14"/>
                    </a:move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4"/>
                      <a:pt x="59" y="13"/>
                      <a:pt x="59" y="13"/>
                    </a:cubicBezTo>
                    <a:cubicBezTo>
                      <a:pt x="57" y="3"/>
                      <a:pt x="43" y="1"/>
                      <a:pt x="36" y="1"/>
                    </a:cubicBezTo>
                    <a:cubicBezTo>
                      <a:pt x="36" y="1"/>
                      <a:pt x="35" y="1"/>
                      <a:pt x="35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0" y="0"/>
                      <a:pt x="1" y="16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2" y="57"/>
                      <a:pt x="4" y="60"/>
                      <a:pt x="8" y="60"/>
                    </a:cubicBezTo>
                    <a:cubicBezTo>
                      <a:pt x="11" y="60"/>
                      <a:pt x="13" y="57"/>
                      <a:pt x="13" y="5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17" y="116"/>
                      <a:pt x="17" y="116"/>
                      <a:pt x="17" y="116"/>
                    </a:cubicBezTo>
                    <a:cubicBezTo>
                      <a:pt x="17" y="120"/>
                      <a:pt x="20" y="123"/>
                      <a:pt x="24" y="123"/>
                    </a:cubicBezTo>
                    <a:cubicBezTo>
                      <a:pt x="28" y="123"/>
                      <a:pt x="31" y="119"/>
                      <a:pt x="31" y="116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3" y="115"/>
                      <a:pt x="33" y="115"/>
                      <a:pt x="33" y="115"/>
                    </a:cubicBezTo>
                    <a:cubicBezTo>
                      <a:pt x="33" y="119"/>
                      <a:pt x="36" y="122"/>
                      <a:pt x="40" y="122"/>
                    </a:cubicBezTo>
                    <a:cubicBezTo>
                      <a:pt x="44" y="122"/>
                      <a:pt x="47" y="119"/>
                      <a:pt x="47" y="115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6"/>
                      <a:pt x="50" y="58"/>
                      <a:pt x="54" y="58"/>
                    </a:cubicBezTo>
                    <a:cubicBezTo>
                      <a:pt x="57" y="58"/>
                      <a:pt x="60" y="55"/>
                      <a:pt x="60" y="52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4"/>
                      <a:pt x="59" y="14"/>
                      <a:pt x="59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  <p:sp>
            <p:nvSpPr>
              <p:cNvPr id="212" name="任意多边形: 形状 223"/>
              <p:cNvSpPr/>
              <p:nvPr/>
            </p:nvSpPr>
            <p:spPr bwMode="auto">
              <a:xfrm>
                <a:off x="4685" y="3239"/>
                <a:ext cx="50" cy="51"/>
              </a:xfrm>
              <a:custGeom>
                <a:avLst/>
                <a:gdLst>
                  <a:gd name="T0" fmla="*/ 14 w 26"/>
                  <a:gd name="T1" fmla="*/ 26 h 26"/>
                  <a:gd name="T2" fmla="*/ 26 w 26"/>
                  <a:gd name="T3" fmla="*/ 13 h 26"/>
                  <a:gd name="T4" fmla="*/ 13 w 26"/>
                  <a:gd name="T5" fmla="*/ 0 h 26"/>
                  <a:gd name="T6" fmla="*/ 0 w 26"/>
                  <a:gd name="T7" fmla="*/ 13 h 26"/>
                  <a:gd name="T8" fmla="*/ 14 w 26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14" y="26"/>
                    </a:moveTo>
                    <a:cubicBezTo>
                      <a:pt x="21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"/>
                      <a:pt x="6" y="26"/>
                      <a:pt x="14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思源黑体 Bold" panose="020B0800000000000000" pitchFamily="34" charset="-122"/>
                  <a:ea typeface="思源黑体 Bold" panose="020B0800000000000000" pitchFamily="34" charset="-122"/>
                </a:endParaRPr>
              </a:p>
            </p:txBody>
          </p:sp>
        </p:grpSp>
        <p:sp>
          <p:nvSpPr>
            <p:cNvPr id="6" name="任意多边形: 形状 17"/>
            <p:cNvSpPr/>
            <p:nvPr/>
          </p:nvSpPr>
          <p:spPr bwMode="auto">
            <a:xfrm flipH="1">
              <a:off x="3703595" y="1728404"/>
              <a:ext cx="169677" cy="300347"/>
            </a:xfrm>
            <a:custGeom>
              <a:avLst/>
              <a:gdLst>
                <a:gd name="T0" fmla="*/ 37 w 78"/>
                <a:gd name="T1" fmla="*/ 22 h 142"/>
                <a:gd name="T2" fmla="*/ 48 w 78"/>
                <a:gd name="T3" fmla="*/ 10 h 142"/>
                <a:gd name="T4" fmla="*/ 37 w 78"/>
                <a:gd name="T5" fmla="*/ 0 h 142"/>
                <a:gd name="T6" fmla="*/ 26 w 78"/>
                <a:gd name="T7" fmla="*/ 11 h 142"/>
                <a:gd name="T8" fmla="*/ 37 w 78"/>
                <a:gd name="T9" fmla="*/ 22 h 142"/>
                <a:gd name="T10" fmla="*/ 67 w 78"/>
                <a:gd name="T11" fmla="*/ 60 h 142"/>
                <a:gd name="T12" fmla="*/ 74 w 78"/>
                <a:gd name="T13" fmla="*/ 64 h 142"/>
                <a:gd name="T14" fmla="*/ 78 w 78"/>
                <a:gd name="T15" fmla="*/ 57 h 142"/>
                <a:gd name="T16" fmla="*/ 72 w 78"/>
                <a:gd name="T17" fmla="*/ 35 h 142"/>
                <a:gd name="T18" fmla="*/ 67 w 78"/>
                <a:gd name="T19" fmla="*/ 30 h 142"/>
                <a:gd name="T20" fmla="*/ 53 w 78"/>
                <a:gd name="T21" fmla="*/ 25 h 142"/>
                <a:gd name="T22" fmla="*/ 42 w 78"/>
                <a:gd name="T23" fmla="*/ 23 h 142"/>
                <a:gd name="T24" fmla="*/ 33 w 78"/>
                <a:gd name="T25" fmla="*/ 28 h 142"/>
                <a:gd name="T26" fmla="*/ 33 w 78"/>
                <a:gd name="T27" fmla="*/ 28 h 142"/>
                <a:gd name="T28" fmla="*/ 33 w 78"/>
                <a:gd name="T29" fmla="*/ 29 h 142"/>
                <a:gd name="T30" fmla="*/ 32 w 78"/>
                <a:gd name="T31" fmla="*/ 29 h 142"/>
                <a:gd name="T32" fmla="*/ 20 w 78"/>
                <a:gd name="T33" fmla="*/ 49 h 142"/>
                <a:gd name="T34" fmla="*/ 20 w 78"/>
                <a:gd name="T35" fmla="*/ 50 h 142"/>
                <a:gd name="T36" fmla="*/ 2 w 78"/>
                <a:gd name="T37" fmla="*/ 65 h 142"/>
                <a:gd name="T38" fmla="*/ 2 w 78"/>
                <a:gd name="T39" fmla="*/ 73 h 142"/>
                <a:gd name="T40" fmla="*/ 10 w 78"/>
                <a:gd name="T41" fmla="*/ 73 h 142"/>
                <a:gd name="T42" fmla="*/ 27 w 78"/>
                <a:gd name="T43" fmla="*/ 58 h 142"/>
                <a:gd name="T44" fmla="*/ 28 w 78"/>
                <a:gd name="T45" fmla="*/ 57 h 142"/>
                <a:gd name="T46" fmla="*/ 30 w 78"/>
                <a:gd name="T47" fmla="*/ 55 h 142"/>
                <a:gd name="T48" fmla="*/ 32 w 78"/>
                <a:gd name="T49" fmla="*/ 51 h 142"/>
                <a:gd name="T50" fmla="*/ 35 w 78"/>
                <a:gd name="T51" fmla="*/ 69 h 142"/>
                <a:gd name="T52" fmla="*/ 37 w 78"/>
                <a:gd name="T53" fmla="*/ 74 h 142"/>
                <a:gd name="T54" fmla="*/ 27 w 78"/>
                <a:gd name="T55" fmla="*/ 99 h 142"/>
                <a:gd name="T56" fmla="*/ 27 w 78"/>
                <a:gd name="T57" fmla="*/ 99 h 142"/>
                <a:gd name="T58" fmla="*/ 27 w 78"/>
                <a:gd name="T59" fmla="*/ 100 h 142"/>
                <a:gd name="T60" fmla="*/ 26 w 78"/>
                <a:gd name="T61" fmla="*/ 104 h 142"/>
                <a:gd name="T62" fmla="*/ 21 w 78"/>
                <a:gd name="T63" fmla="*/ 135 h 142"/>
                <a:gd name="T64" fmla="*/ 28 w 78"/>
                <a:gd name="T65" fmla="*/ 142 h 142"/>
                <a:gd name="T66" fmla="*/ 35 w 78"/>
                <a:gd name="T67" fmla="*/ 135 h 142"/>
                <a:gd name="T68" fmla="*/ 40 w 78"/>
                <a:gd name="T69" fmla="*/ 106 h 142"/>
                <a:gd name="T70" fmla="*/ 50 w 78"/>
                <a:gd name="T71" fmla="*/ 89 h 142"/>
                <a:gd name="T72" fmla="*/ 62 w 78"/>
                <a:gd name="T73" fmla="*/ 135 h 142"/>
                <a:gd name="T74" fmla="*/ 71 w 78"/>
                <a:gd name="T75" fmla="*/ 140 h 142"/>
                <a:gd name="T76" fmla="*/ 76 w 78"/>
                <a:gd name="T77" fmla="*/ 131 h 142"/>
                <a:gd name="T78" fmla="*/ 62 w 78"/>
                <a:gd name="T79" fmla="*/ 71 h 142"/>
                <a:gd name="T80" fmla="*/ 63 w 78"/>
                <a:gd name="T81" fmla="*/ 63 h 142"/>
                <a:gd name="T82" fmla="*/ 59 w 78"/>
                <a:gd name="T83" fmla="*/ 39 h 142"/>
                <a:gd name="T84" fmla="*/ 62 w 78"/>
                <a:gd name="T85" fmla="*/ 41 h 142"/>
                <a:gd name="T86" fmla="*/ 67 w 78"/>
                <a:gd name="T87" fmla="*/ 6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8" h="142">
                  <a:moveTo>
                    <a:pt x="37" y="22"/>
                  </a:moveTo>
                  <a:cubicBezTo>
                    <a:pt x="44" y="22"/>
                    <a:pt x="48" y="16"/>
                    <a:pt x="48" y="10"/>
                  </a:cubicBezTo>
                  <a:cubicBezTo>
                    <a:pt x="48" y="4"/>
                    <a:pt x="43" y="0"/>
                    <a:pt x="37" y="0"/>
                  </a:cubicBezTo>
                  <a:cubicBezTo>
                    <a:pt x="31" y="0"/>
                    <a:pt x="26" y="5"/>
                    <a:pt x="26" y="11"/>
                  </a:cubicBezTo>
                  <a:cubicBezTo>
                    <a:pt x="26" y="17"/>
                    <a:pt x="31" y="22"/>
                    <a:pt x="37" y="22"/>
                  </a:cubicBezTo>
                  <a:close/>
                  <a:moveTo>
                    <a:pt x="67" y="60"/>
                  </a:moveTo>
                  <a:cubicBezTo>
                    <a:pt x="68" y="63"/>
                    <a:pt x="71" y="65"/>
                    <a:pt x="74" y="64"/>
                  </a:cubicBezTo>
                  <a:cubicBezTo>
                    <a:pt x="77" y="63"/>
                    <a:pt x="78" y="60"/>
                    <a:pt x="78" y="57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2" y="32"/>
                    <a:pt x="70" y="31"/>
                    <a:pt x="67" y="3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0" y="23"/>
                    <a:pt x="46" y="22"/>
                    <a:pt x="42" y="23"/>
                  </a:cubicBezTo>
                  <a:cubicBezTo>
                    <a:pt x="38" y="24"/>
                    <a:pt x="35" y="26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8"/>
                    <a:pt x="33" y="29"/>
                    <a:pt x="33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50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0" y="67"/>
                    <a:pt x="0" y="71"/>
                    <a:pt x="2" y="73"/>
                  </a:cubicBezTo>
                  <a:cubicBezTo>
                    <a:pt x="4" y="75"/>
                    <a:pt x="7" y="76"/>
                    <a:pt x="10" y="73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8"/>
                    <a:pt x="28" y="57"/>
                    <a:pt x="28" y="57"/>
                  </a:cubicBezTo>
                  <a:cubicBezTo>
                    <a:pt x="29" y="56"/>
                    <a:pt x="30" y="56"/>
                    <a:pt x="30" y="55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6" y="71"/>
                    <a:pt x="36" y="72"/>
                    <a:pt x="37" y="74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7" y="99"/>
                    <a:pt x="27" y="99"/>
                    <a:pt x="27" y="100"/>
                  </a:cubicBezTo>
                  <a:cubicBezTo>
                    <a:pt x="26" y="101"/>
                    <a:pt x="25" y="102"/>
                    <a:pt x="26" y="104"/>
                  </a:cubicBezTo>
                  <a:cubicBezTo>
                    <a:pt x="21" y="135"/>
                    <a:pt x="21" y="135"/>
                    <a:pt x="21" y="135"/>
                  </a:cubicBezTo>
                  <a:cubicBezTo>
                    <a:pt x="21" y="139"/>
                    <a:pt x="24" y="142"/>
                    <a:pt x="28" y="142"/>
                  </a:cubicBezTo>
                  <a:cubicBezTo>
                    <a:pt x="32" y="142"/>
                    <a:pt x="35" y="138"/>
                    <a:pt x="35" y="135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62" y="135"/>
                    <a:pt x="62" y="135"/>
                    <a:pt x="62" y="135"/>
                  </a:cubicBezTo>
                  <a:cubicBezTo>
                    <a:pt x="63" y="139"/>
                    <a:pt x="67" y="141"/>
                    <a:pt x="71" y="140"/>
                  </a:cubicBezTo>
                  <a:cubicBezTo>
                    <a:pt x="75" y="139"/>
                    <a:pt x="77" y="135"/>
                    <a:pt x="76" y="13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3" y="68"/>
                    <a:pt x="63" y="66"/>
                    <a:pt x="63" y="63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2" y="41"/>
                    <a:pt x="62" y="41"/>
                    <a:pt x="62" y="41"/>
                  </a:cubicBezTo>
                  <a:lnTo>
                    <a:pt x="67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7" name="任意多边形: 形状 18"/>
            <p:cNvSpPr/>
            <p:nvPr/>
          </p:nvSpPr>
          <p:spPr bwMode="auto">
            <a:xfrm flipH="1">
              <a:off x="4087309" y="2128505"/>
              <a:ext cx="85393" cy="59636"/>
            </a:xfrm>
            <a:custGeom>
              <a:avLst/>
              <a:gdLst>
                <a:gd name="T0" fmla="*/ 16 w 39"/>
                <a:gd name="T1" fmla="*/ 24 h 28"/>
                <a:gd name="T2" fmla="*/ 2 w 39"/>
                <a:gd name="T3" fmla="*/ 7 h 28"/>
                <a:gd name="T4" fmla="*/ 6 w 39"/>
                <a:gd name="T5" fmla="*/ 0 h 28"/>
                <a:gd name="T6" fmla="*/ 33 w 39"/>
                <a:gd name="T7" fmla="*/ 0 h 28"/>
                <a:gd name="T8" fmla="*/ 37 w 39"/>
                <a:gd name="T9" fmla="*/ 7 h 28"/>
                <a:gd name="T10" fmla="*/ 24 w 39"/>
                <a:gd name="T11" fmla="*/ 24 h 28"/>
                <a:gd name="T12" fmla="*/ 16 w 39"/>
                <a:gd name="T1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8">
                  <a:moveTo>
                    <a:pt x="16" y="24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0" y="4"/>
                    <a:pt x="2" y="1"/>
                    <a:pt x="6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7" y="0"/>
                    <a:pt x="39" y="3"/>
                    <a:pt x="37" y="7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2" y="28"/>
                    <a:pt x="18" y="28"/>
                    <a:pt x="1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8" name="任意多边形: 形状 19"/>
            <p:cNvSpPr/>
            <p:nvPr/>
          </p:nvSpPr>
          <p:spPr bwMode="auto">
            <a:xfrm flipH="1">
              <a:off x="3882144" y="814353"/>
              <a:ext cx="93156" cy="120356"/>
            </a:xfrm>
            <a:custGeom>
              <a:avLst/>
              <a:gdLst>
                <a:gd name="T0" fmla="*/ 31 w 43"/>
                <a:gd name="T1" fmla="*/ 17 h 57"/>
                <a:gd name="T2" fmla="*/ 37 w 43"/>
                <a:gd name="T3" fmla="*/ 9 h 57"/>
                <a:gd name="T4" fmla="*/ 29 w 43"/>
                <a:gd name="T5" fmla="*/ 0 h 57"/>
                <a:gd name="T6" fmla="*/ 14 w 43"/>
                <a:gd name="T7" fmla="*/ 0 h 57"/>
                <a:gd name="T8" fmla="*/ 7 w 43"/>
                <a:gd name="T9" fmla="*/ 9 h 57"/>
                <a:gd name="T10" fmla="*/ 13 w 43"/>
                <a:gd name="T11" fmla="*/ 16 h 57"/>
                <a:gd name="T12" fmla="*/ 0 w 43"/>
                <a:gd name="T13" fmla="*/ 36 h 57"/>
                <a:gd name="T14" fmla="*/ 22 w 43"/>
                <a:gd name="T15" fmla="*/ 57 h 57"/>
                <a:gd name="T16" fmla="*/ 43 w 43"/>
                <a:gd name="T17" fmla="*/ 36 h 57"/>
                <a:gd name="T18" fmla="*/ 31 w 43"/>
                <a:gd name="T19" fmla="*/ 17 h 57"/>
                <a:gd name="T20" fmla="*/ 26 w 43"/>
                <a:gd name="T21" fmla="*/ 2 h 57"/>
                <a:gd name="T22" fmla="*/ 31 w 43"/>
                <a:gd name="T23" fmla="*/ 9 h 57"/>
                <a:gd name="T24" fmla="*/ 26 w 43"/>
                <a:gd name="T25" fmla="*/ 9 h 57"/>
                <a:gd name="T26" fmla="*/ 26 w 43"/>
                <a:gd name="T27" fmla="*/ 2 h 57"/>
                <a:gd name="T28" fmla="*/ 11 w 43"/>
                <a:gd name="T29" fmla="*/ 9 h 57"/>
                <a:gd name="T30" fmla="*/ 16 w 43"/>
                <a:gd name="T31" fmla="*/ 9 h 57"/>
                <a:gd name="T32" fmla="*/ 17 w 43"/>
                <a:gd name="T33" fmla="*/ 16 h 57"/>
                <a:gd name="T34" fmla="*/ 11 w 43"/>
                <a:gd name="T35" fmla="*/ 9 h 57"/>
                <a:gd name="T36" fmla="*/ 22 w 43"/>
                <a:gd name="T37" fmla="*/ 52 h 57"/>
                <a:gd name="T38" fmla="*/ 6 w 43"/>
                <a:gd name="T39" fmla="*/ 36 h 57"/>
                <a:gd name="T40" fmla="*/ 21 w 43"/>
                <a:gd name="T41" fmla="*/ 21 h 57"/>
                <a:gd name="T42" fmla="*/ 37 w 43"/>
                <a:gd name="T43" fmla="*/ 36 h 57"/>
                <a:gd name="T44" fmla="*/ 22 w 43"/>
                <a:gd name="T45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57">
                  <a:moveTo>
                    <a:pt x="31" y="17"/>
                  </a:moveTo>
                  <a:cubicBezTo>
                    <a:pt x="37" y="9"/>
                    <a:pt x="37" y="9"/>
                    <a:pt x="37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5" y="20"/>
                    <a:pt x="0" y="27"/>
                    <a:pt x="0" y="36"/>
                  </a:cubicBezTo>
                  <a:cubicBezTo>
                    <a:pt x="0" y="48"/>
                    <a:pt x="10" y="57"/>
                    <a:pt x="22" y="57"/>
                  </a:cubicBezTo>
                  <a:cubicBezTo>
                    <a:pt x="33" y="57"/>
                    <a:pt x="43" y="47"/>
                    <a:pt x="43" y="36"/>
                  </a:cubicBezTo>
                  <a:cubicBezTo>
                    <a:pt x="43" y="27"/>
                    <a:pt x="38" y="20"/>
                    <a:pt x="31" y="17"/>
                  </a:cubicBezTo>
                  <a:close/>
                  <a:moveTo>
                    <a:pt x="26" y="2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26" y="9"/>
                    <a:pt x="26" y="9"/>
                    <a:pt x="26" y="9"/>
                  </a:cubicBezTo>
                  <a:lnTo>
                    <a:pt x="26" y="2"/>
                  </a:lnTo>
                  <a:close/>
                  <a:moveTo>
                    <a:pt x="11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7" y="16"/>
                    <a:pt x="17" y="16"/>
                    <a:pt x="17" y="16"/>
                  </a:cubicBezTo>
                  <a:lnTo>
                    <a:pt x="11" y="9"/>
                  </a:lnTo>
                  <a:close/>
                  <a:moveTo>
                    <a:pt x="22" y="52"/>
                  </a:moveTo>
                  <a:cubicBezTo>
                    <a:pt x="13" y="52"/>
                    <a:pt x="6" y="45"/>
                    <a:pt x="6" y="36"/>
                  </a:cubicBezTo>
                  <a:cubicBezTo>
                    <a:pt x="6" y="28"/>
                    <a:pt x="13" y="21"/>
                    <a:pt x="21" y="21"/>
                  </a:cubicBezTo>
                  <a:cubicBezTo>
                    <a:pt x="30" y="20"/>
                    <a:pt x="37" y="27"/>
                    <a:pt x="37" y="36"/>
                  </a:cubicBezTo>
                  <a:cubicBezTo>
                    <a:pt x="37" y="44"/>
                    <a:pt x="30" y="51"/>
                    <a:pt x="2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9" name="任意多边形: 形状 20"/>
            <p:cNvSpPr/>
            <p:nvPr/>
          </p:nvSpPr>
          <p:spPr bwMode="auto">
            <a:xfrm flipH="1">
              <a:off x="3079228" y="2217416"/>
              <a:ext cx="84284" cy="110597"/>
            </a:xfrm>
            <a:custGeom>
              <a:avLst/>
              <a:gdLst>
                <a:gd name="T0" fmla="*/ 28 w 39"/>
                <a:gd name="T1" fmla="*/ 15 h 52"/>
                <a:gd name="T2" fmla="*/ 33 w 39"/>
                <a:gd name="T3" fmla="*/ 8 h 52"/>
                <a:gd name="T4" fmla="*/ 26 w 39"/>
                <a:gd name="T5" fmla="*/ 0 h 52"/>
                <a:gd name="T6" fmla="*/ 13 w 39"/>
                <a:gd name="T7" fmla="*/ 0 h 52"/>
                <a:gd name="T8" fmla="*/ 6 w 39"/>
                <a:gd name="T9" fmla="*/ 9 h 52"/>
                <a:gd name="T10" fmla="*/ 12 w 39"/>
                <a:gd name="T11" fmla="*/ 15 h 52"/>
                <a:gd name="T12" fmla="*/ 0 w 39"/>
                <a:gd name="T13" fmla="*/ 33 h 52"/>
                <a:gd name="T14" fmla="*/ 20 w 39"/>
                <a:gd name="T15" fmla="*/ 52 h 52"/>
                <a:gd name="T16" fmla="*/ 39 w 39"/>
                <a:gd name="T17" fmla="*/ 32 h 52"/>
                <a:gd name="T18" fmla="*/ 28 w 39"/>
                <a:gd name="T19" fmla="*/ 15 h 52"/>
                <a:gd name="T20" fmla="*/ 24 w 39"/>
                <a:gd name="T21" fmla="*/ 2 h 52"/>
                <a:gd name="T22" fmla="*/ 28 w 39"/>
                <a:gd name="T23" fmla="*/ 8 h 52"/>
                <a:gd name="T24" fmla="*/ 24 w 39"/>
                <a:gd name="T25" fmla="*/ 8 h 52"/>
                <a:gd name="T26" fmla="*/ 24 w 39"/>
                <a:gd name="T27" fmla="*/ 2 h 52"/>
                <a:gd name="T28" fmla="*/ 10 w 39"/>
                <a:gd name="T29" fmla="*/ 8 h 52"/>
                <a:gd name="T30" fmla="*/ 14 w 39"/>
                <a:gd name="T31" fmla="*/ 8 h 52"/>
                <a:gd name="T32" fmla="*/ 15 w 39"/>
                <a:gd name="T33" fmla="*/ 14 h 52"/>
                <a:gd name="T34" fmla="*/ 10 w 39"/>
                <a:gd name="T35" fmla="*/ 8 h 52"/>
                <a:gd name="T36" fmla="*/ 19 w 39"/>
                <a:gd name="T37" fmla="*/ 47 h 52"/>
                <a:gd name="T38" fmla="*/ 5 w 39"/>
                <a:gd name="T39" fmla="*/ 33 h 52"/>
                <a:gd name="T40" fmla="*/ 19 w 39"/>
                <a:gd name="T41" fmla="*/ 19 h 52"/>
                <a:gd name="T42" fmla="*/ 33 w 39"/>
                <a:gd name="T43" fmla="*/ 33 h 52"/>
                <a:gd name="T44" fmla="*/ 19 w 39"/>
                <a:gd name="T45" fmla="*/ 4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52">
                  <a:moveTo>
                    <a:pt x="28" y="15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5" y="18"/>
                    <a:pt x="0" y="25"/>
                    <a:pt x="0" y="33"/>
                  </a:cubicBezTo>
                  <a:cubicBezTo>
                    <a:pt x="0" y="44"/>
                    <a:pt x="9" y="52"/>
                    <a:pt x="20" y="52"/>
                  </a:cubicBezTo>
                  <a:cubicBezTo>
                    <a:pt x="30" y="52"/>
                    <a:pt x="39" y="43"/>
                    <a:pt x="39" y="32"/>
                  </a:cubicBezTo>
                  <a:cubicBezTo>
                    <a:pt x="39" y="25"/>
                    <a:pt x="34" y="18"/>
                    <a:pt x="28" y="15"/>
                  </a:cubicBezTo>
                  <a:close/>
                  <a:moveTo>
                    <a:pt x="24" y="2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24" y="2"/>
                  </a:lnTo>
                  <a:close/>
                  <a:moveTo>
                    <a:pt x="10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5" y="14"/>
                    <a:pt x="15" y="14"/>
                    <a:pt x="15" y="14"/>
                  </a:cubicBezTo>
                  <a:lnTo>
                    <a:pt x="10" y="8"/>
                  </a:lnTo>
                  <a:close/>
                  <a:moveTo>
                    <a:pt x="19" y="47"/>
                  </a:moveTo>
                  <a:cubicBezTo>
                    <a:pt x="12" y="47"/>
                    <a:pt x="5" y="41"/>
                    <a:pt x="5" y="33"/>
                  </a:cubicBezTo>
                  <a:cubicBezTo>
                    <a:pt x="5" y="25"/>
                    <a:pt x="11" y="19"/>
                    <a:pt x="19" y="19"/>
                  </a:cubicBezTo>
                  <a:cubicBezTo>
                    <a:pt x="27" y="19"/>
                    <a:pt x="33" y="25"/>
                    <a:pt x="33" y="33"/>
                  </a:cubicBezTo>
                  <a:cubicBezTo>
                    <a:pt x="34" y="40"/>
                    <a:pt x="27" y="47"/>
                    <a:pt x="19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10" name="任意多边形: 形状 21"/>
            <p:cNvSpPr/>
            <p:nvPr/>
          </p:nvSpPr>
          <p:spPr bwMode="auto">
            <a:xfrm flipH="1">
              <a:off x="3994153" y="2145853"/>
              <a:ext cx="85393" cy="110597"/>
            </a:xfrm>
            <a:custGeom>
              <a:avLst/>
              <a:gdLst>
                <a:gd name="T0" fmla="*/ 28 w 39"/>
                <a:gd name="T1" fmla="*/ 15 h 52"/>
                <a:gd name="T2" fmla="*/ 33 w 39"/>
                <a:gd name="T3" fmla="*/ 8 h 52"/>
                <a:gd name="T4" fmla="*/ 26 w 39"/>
                <a:gd name="T5" fmla="*/ 0 h 52"/>
                <a:gd name="T6" fmla="*/ 13 w 39"/>
                <a:gd name="T7" fmla="*/ 0 h 52"/>
                <a:gd name="T8" fmla="*/ 6 w 39"/>
                <a:gd name="T9" fmla="*/ 9 h 52"/>
                <a:gd name="T10" fmla="*/ 12 w 39"/>
                <a:gd name="T11" fmla="*/ 15 h 52"/>
                <a:gd name="T12" fmla="*/ 0 w 39"/>
                <a:gd name="T13" fmla="*/ 33 h 52"/>
                <a:gd name="T14" fmla="*/ 20 w 39"/>
                <a:gd name="T15" fmla="*/ 52 h 52"/>
                <a:gd name="T16" fmla="*/ 39 w 39"/>
                <a:gd name="T17" fmla="*/ 33 h 52"/>
                <a:gd name="T18" fmla="*/ 28 w 39"/>
                <a:gd name="T19" fmla="*/ 15 h 52"/>
                <a:gd name="T20" fmla="*/ 24 w 39"/>
                <a:gd name="T21" fmla="*/ 2 h 52"/>
                <a:gd name="T22" fmla="*/ 28 w 39"/>
                <a:gd name="T23" fmla="*/ 8 h 52"/>
                <a:gd name="T24" fmla="*/ 24 w 39"/>
                <a:gd name="T25" fmla="*/ 8 h 52"/>
                <a:gd name="T26" fmla="*/ 24 w 39"/>
                <a:gd name="T27" fmla="*/ 2 h 52"/>
                <a:gd name="T28" fmla="*/ 10 w 39"/>
                <a:gd name="T29" fmla="*/ 8 h 52"/>
                <a:gd name="T30" fmla="*/ 14 w 39"/>
                <a:gd name="T31" fmla="*/ 8 h 52"/>
                <a:gd name="T32" fmla="*/ 15 w 39"/>
                <a:gd name="T33" fmla="*/ 15 h 52"/>
                <a:gd name="T34" fmla="*/ 10 w 39"/>
                <a:gd name="T35" fmla="*/ 8 h 52"/>
                <a:gd name="T36" fmla="*/ 20 w 39"/>
                <a:gd name="T37" fmla="*/ 47 h 52"/>
                <a:gd name="T38" fmla="*/ 5 w 39"/>
                <a:gd name="T39" fmla="*/ 33 h 52"/>
                <a:gd name="T40" fmla="*/ 19 w 39"/>
                <a:gd name="T41" fmla="*/ 19 h 52"/>
                <a:gd name="T42" fmla="*/ 33 w 39"/>
                <a:gd name="T43" fmla="*/ 33 h 52"/>
                <a:gd name="T44" fmla="*/ 20 w 39"/>
                <a:gd name="T45" fmla="*/ 4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52">
                  <a:moveTo>
                    <a:pt x="28" y="15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5" y="18"/>
                    <a:pt x="0" y="25"/>
                    <a:pt x="0" y="33"/>
                  </a:cubicBezTo>
                  <a:cubicBezTo>
                    <a:pt x="0" y="44"/>
                    <a:pt x="9" y="52"/>
                    <a:pt x="20" y="52"/>
                  </a:cubicBezTo>
                  <a:cubicBezTo>
                    <a:pt x="30" y="52"/>
                    <a:pt x="39" y="43"/>
                    <a:pt x="39" y="33"/>
                  </a:cubicBezTo>
                  <a:cubicBezTo>
                    <a:pt x="39" y="25"/>
                    <a:pt x="34" y="19"/>
                    <a:pt x="28" y="15"/>
                  </a:cubicBezTo>
                  <a:close/>
                  <a:moveTo>
                    <a:pt x="24" y="2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24" y="2"/>
                  </a:lnTo>
                  <a:close/>
                  <a:moveTo>
                    <a:pt x="10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5" y="15"/>
                    <a:pt x="15" y="15"/>
                    <a:pt x="15" y="15"/>
                  </a:cubicBezTo>
                  <a:lnTo>
                    <a:pt x="10" y="8"/>
                  </a:lnTo>
                  <a:close/>
                  <a:moveTo>
                    <a:pt x="20" y="47"/>
                  </a:moveTo>
                  <a:cubicBezTo>
                    <a:pt x="12" y="47"/>
                    <a:pt x="5" y="41"/>
                    <a:pt x="5" y="33"/>
                  </a:cubicBezTo>
                  <a:cubicBezTo>
                    <a:pt x="5" y="25"/>
                    <a:pt x="11" y="19"/>
                    <a:pt x="19" y="19"/>
                  </a:cubicBezTo>
                  <a:cubicBezTo>
                    <a:pt x="27" y="19"/>
                    <a:pt x="33" y="25"/>
                    <a:pt x="33" y="33"/>
                  </a:cubicBezTo>
                  <a:cubicBezTo>
                    <a:pt x="34" y="41"/>
                    <a:pt x="27" y="47"/>
                    <a:pt x="20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11" name="任意多边形: 形状 22"/>
            <p:cNvSpPr/>
            <p:nvPr/>
          </p:nvSpPr>
          <p:spPr bwMode="auto">
            <a:xfrm flipH="1">
              <a:off x="3610439" y="2743294"/>
              <a:ext cx="85393" cy="110597"/>
            </a:xfrm>
            <a:custGeom>
              <a:avLst/>
              <a:gdLst>
                <a:gd name="T0" fmla="*/ 28 w 39"/>
                <a:gd name="T1" fmla="*/ 15 h 52"/>
                <a:gd name="T2" fmla="*/ 34 w 39"/>
                <a:gd name="T3" fmla="*/ 8 h 52"/>
                <a:gd name="T4" fmla="*/ 27 w 39"/>
                <a:gd name="T5" fmla="*/ 0 h 52"/>
                <a:gd name="T6" fmla="*/ 13 w 39"/>
                <a:gd name="T7" fmla="*/ 0 h 52"/>
                <a:gd name="T8" fmla="*/ 6 w 39"/>
                <a:gd name="T9" fmla="*/ 9 h 52"/>
                <a:gd name="T10" fmla="*/ 12 w 39"/>
                <a:gd name="T11" fmla="*/ 15 h 52"/>
                <a:gd name="T12" fmla="*/ 0 w 39"/>
                <a:gd name="T13" fmla="*/ 33 h 52"/>
                <a:gd name="T14" fmla="*/ 20 w 39"/>
                <a:gd name="T15" fmla="*/ 52 h 52"/>
                <a:gd name="T16" fmla="*/ 39 w 39"/>
                <a:gd name="T17" fmla="*/ 33 h 52"/>
                <a:gd name="T18" fmla="*/ 28 w 39"/>
                <a:gd name="T19" fmla="*/ 15 h 52"/>
                <a:gd name="T20" fmla="*/ 24 w 39"/>
                <a:gd name="T21" fmla="*/ 2 h 52"/>
                <a:gd name="T22" fmla="*/ 28 w 39"/>
                <a:gd name="T23" fmla="*/ 8 h 52"/>
                <a:gd name="T24" fmla="*/ 24 w 39"/>
                <a:gd name="T25" fmla="*/ 8 h 52"/>
                <a:gd name="T26" fmla="*/ 24 w 39"/>
                <a:gd name="T27" fmla="*/ 2 h 52"/>
                <a:gd name="T28" fmla="*/ 10 w 39"/>
                <a:gd name="T29" fmla="*/ 8 h 52"/>
                <a:gd name="T30" fmla="*/ 14 w 39"/>
                <a:gd name="T31" fmla="*/ 8 h 52"/>
                <a:gd name="T32" fmla="*/ 15 w 39"/>
                <a:gd name="T33" fmla="*/ 15 h 52"/>
                <a:gd name="T34" fmla="*/ 10 w 39"/>
                <a:gd name="T35" fmla="*/ 8 h 52"/>
                <a:gd name="T36" fmla="*/ 20 w 39"/>
                <a:gd name="T37" fmla="*/ 47 h 52"/>
                <a:gd name="T38" fmla="*/ 5 w 39"/>
                <a:gd name="T39" fmla="*/ 33 h 52"/>
                <a:gd name="T40" fmla="*/ 19 w 39"/>
                <a:gd name="T41" fmla="*/ 19 h 52"/>
                <a:gd name="T42" fmla="*/ 34 w 39"/>
                <a:gd name="T43" fmla="*/ 33 h 52"/>
                <a:gd name="T44" fmla="*/ 20 w 39"/>
                <a:gd name="T45" fmla="*/ 4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52">
                  <a:moveTo>
                    <a:pt x="28" y="15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5" y="18"/>
                    <a:pt x="0" y="25"/>
                    <a:pt x="0" y="33"/>
                  </a:cubicBezTo>
                  <a:cubicBezTo>
                    <a:pt x="0" y="44"/>
                    <a:pt x="9" y="52"/>
                    <a:pt x="20" y="52"/>
                  </a:cubicBezTo>
                  <a:cubicBezTo>
                    <a:pt x="30" y="52"/>
                    <a:pt x="39" y="43"/>
                    <a:pt x="39" y="33"/>
                  </a:cubicBezTo>
                  <a:cubicBezTo>
                    <a:pt x="39" y="25"/>
                    <a:pt x="34" y="19"/>
                    <a:pt x="28" y="15"/>
                  </a:cubicBezTo>
                  <a:close/>
                  <a:moveTo>
                    <a:pt x="24" y="2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24" y="2"/>
                  </a:lnTo>
                  <a:close/>
                  <a:moveTo>
                    <a:pt x="10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5" y="15"/>
                    <a:pt x="15" y="15"/>
                    <a:pt x="15" y="15"/>
                  </a:cubicBezTo>
                  <a:lnTo>
                    <a:pt x="10" y="8"/>
                  </a:lnTo>
                  <a:close/>
                  <a:moveTo>
                    <a:pt x="20" y="47"/>
                  </a:moveTo>
                  <a:cubicBezTo>
                    <a:pt x="12" y="47"/>
                    <a:pt x="6" y="41"/>
                    <a:pt x="5" y="33"/>
                  </a:cubicBezTo>
                  <a:cubicBezTo>
                    <a:pt x="5" y="25"/>
                    <a:pt x="12" y="19"/>
                    <a:pt x="19" y="19"/>
                  </a:cubicBezTo>
                  <a:cubicBezTo>
                    <a:pt x="27" y="19"/>
                    <a:pt x="34" y="25"/>
                    <a:pt x="34" y="33"/>
                  </a:cubicBezTo>
                  <a:cubicBezTo>
                    <a:pt x="34" y="41"/>
                    <a:pt x="28" y="47"/>
                    <a:pt x="20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12" name="任意多边形: 形状 23"/>
            <p:cNvSpPr/>
            <p:nvPr/>
          </p:nvSpPr>
          <p:spPr bwMode="auto">
            <a:xfrm flipH="1">
              <a:off x="4359014" y="2929791"/>
              <a:ext cx="181876" cy="185413"/>
            </a:xfrm>
            <a:custGeom>
              <a:avLst/>
              <a:gdLst>
                <a:gd name="T0" fmla="*/ 0 w 84"/>
                <a:gd name="T1" fmla="*/ 79 h 87"/>
                <a:gd name="T2" fmla="*/ 0 w 84"/>
                <a:gd name="T3" fmla="*/ 87 h 87"/>
                <a:gd name="T4" fmla="*/ 15 w 84"/>
                <a:gd name="T5" fmla="*/ 87 h 87"/>
                <a:gd name="T6" fmla="*/ 51 w 84"/>
                <a:gd name="T7" fmla="*/ 87 h 87"/>
                <a:gd name="T8" fmla="*/ 65 w 84"/>
                <a:gd name="T9" fmla="*/ 87 h 87"/>
                <a:gd name="T10" fmla="*/ 65 w 84"/>
                <a:gd name="T11" fmla="*/ 79 h 87"/>
                <a:gd name="T12" fmla="*/ 59 w 84"/>
                <a:gd name="T13" fmla="*/ 79 h 87"/>
                <a:gd name="T14" fmla="*/ 59 w 84"/>
                <a:gd name="T15" fmla="*/ 69 h 87"/>
                <a:gd name="T16" fmla="*/ 72 w 84"/>
                <a:gd name="T17" fmla="*/ 69 h 87"/>
                <a:gd name="T18" fmla="*/ 84 w 84"/>
                <a:gd name="T19" fmla="*/ 57 h 87"/>
                <a:gd name="T20" fmla="*/ 84 w 84"/>
                <a:gd name="T21" fmla="*/ 20 h 87"/>
                <a:gd name="T22" fmla="*/ 72 w 84"/>
                <a:gd name="T23" fmla="*/ 8 h 87"/>
                <a:gd name="T24" fmla="*/ 62 w 84"/>
                <a:gd name="T25" fmla="*/ 8 h 87"/>
                <a:gd name="T26" fmla="*/ 62 w 84"/>
                <a:gd name="T27" fmla="*/ 16 h 87"/>
                <a:gd name="T28" fmla="*/ 69 w 84"/>
                <a:gd name="T29" fmla="*/ 16 h 87"/>
                <a:gd name="T30" fmla="*/ 67 w 84"/>
                <a:gd name="T31" fmla="*/ 21 h 87"/>
                <a:gd name="T32" fmla="*/ 75 w 84"/>
                <a:gd name="T33" fmla="*/ 28 h 87"/>
                <a:gd name="T34" fmla="*/ 76 w 84"/>
                <a:gd name="T35" fmla="*/ 28 h 87"/>
                <a:gd name="T36" fmla="*/ 76 w 84"/>
                <a:gd name="T37" fmla="*/ 57 h 87"/>
                <a:gd name="T38" fmla="*/ 72 w 84"/>
                <a:gd name="T39" fmla="*/ 61 h 87"/>
                <a:gd name="T40" fmla="*/ 59 w 84"/>
                <a:gd name="T41" fmla="*/ 61 h 87"/>
                <a:gd name="T42" fmla="*/ 59 w 84"/>
                <a:gd name="T43" fmla="*/ 16 h 87"/>
                <a:gd name="T44" fmla="*/ 59 w 84"/>
                <a:gd name="T45" fmla="*/ 8 h 87"/>
                <a:gd name="T46" fmla="*/ 51 w 84"/>
                <a:gd name="T47" fmla="*/ 0 h 87"/>
                <a:gd name="T48" fmla="*/ 15 w 84"/>
                <a:gd name="T49" fmla="*/ 0 h 87"/>
                <a:gd name="T50" fmla="*/ 6 w 84"/>
                <a:gd name="T51" fmla="*/ 8 h 87"/>
                <a:gd name="T52" fmla="*/ 6 w 84"/>
                <a:gd name="T53" fmla="*/ 79 h 87"/>
                <a:gd name="T54" fmla="*/ 0 w 84"/>
                <a:gd name="T55" fmla="*/ 79 h 87"/>
                <a:gd name="T56" fmla="*/ 75 w 84"/>
                <a:gd name="T57" fmla="*/ 25 h 87"/>
                <a:gd name="T58" fmla="*/ 70 w 84"/>
                <a:gd name="T59" fmla="*/ 21 h 87"/>
                <a:gd name="T60" fmla="*/ 75 w 84"/>
                <a:gd name="T61" fmla="*/ 16 h 87"/>
                <a:gd name="T62" fmla="*/ 76 w 84"/>
                <a:gd name="T63" fmla="*/ 17 h 87"/>
                <a:gd name="T64" fmla="*/ 74 w 84"/>
                <a:gd name="T65" fmla="*/ 20 h 87"/>
                <a:gd name="T66" fmla="*/ 74 w 84"/>
                <a:gd name="T67" fmla="*/ 22 h 87"/>
                <a:gd name="T68" fmla="*/ 75 w 84"/>
                <a:gd name="T69" fmla="*/ 22 h 87"/>
                <a:gd name="T70" fmla="*/ 77 w 84"/>
                <a:gd name="T71" fmla="*/ 21 h 87"/>
                <a:gd name="T72" fmla="*/ 77 w 84"/>
                <a:gd name="T73" fmla="*/ 21 h 87"/>
                <a:gd name="T74" fmla="*/ 75 w 84"/>
                <a:gd name="T75" fmla="*/ 25 h 87"/>
                <a:gd name="T76" fmla="*/ 16 w 84"/>
                <a:gd name="T77" fmla="*/ 39 h 87"/>
                <a:gd name="T78" fmla="*/ 18 w 84"/>
                <a:gd name="T79" fmla="*/ 37 h 87"/>
                <a:gd name="T80" fmla="*/ 47 w 84"/>
                <a:gd name="T81" fmla="*/ 37 h 87"/>
                <a:gd name="T82" fmla="*/ 49 w 84"/>
                <a:gd name="T83" fmla="*/ 39 h 87"/>
                <a:gd name="T84" fmla="*/ 49 w 84"/>
                <a:gd name="T85" fmla="*/ 41 h 87"/>
                <a:gd name="T86" fmla="*/ 47 w 84"/>
                <a:gd name="T87" fmla="*/ 43 h 87"/>
                <a:gd name="T88" fmla="*/ 18 w 84"/>
                <a:gd name="T89" fmla="*/ 43 h 87"/>
                <a:gd name="T90" fmla="*/ 16 w 84"/>
                <a:gd name="T91" fmla="*/ 41 h 87"/>
                <a:gd name="T92" fmla="*/ 16 w 84"/>
                <a:gd name="T93" fmla="*/ 39 h 87"/>
                <a:gd name="T94" fmla="*/ 16 w 84"/>
                <a:gd name="T95" fmla="*/ 11 h 87"/>
                <a:gd name="T96" fmla="*/ 18 w 84"/>
                <a:gd name="T97" fmla="*/ 9 h 87"/>
                <a:gd name="T98" fmla="*/ 47 w 84"/>
                <a:gd name="T99" fmla="*/ 9 h 87"/>
                <a:gd name="T100" fmla="*/ 49 w 84"/>
                <a:gd name="T101" fmla="*/ 11 h 87"/>
                <a:gd name="T102" fmla="*/ 49 w 84"/>
                <a:gd name="T103" fmla="*/ 26 h 87"/>
                <a:gd name="T104" fmla="*/ 47 w 84"/>
                <a:gd name="T105" fmla="*/ 29 h 87"/>
                <a:gd name="T106" fmla="*/ 18 w 84"/>
                <a:gd name="T107" fmla="*/ 29 h 87"/>
                <a:gd name="T108" fmla="*/ 16 w 84"/>
                <a:gd name="T109" fmla="*/ 26 h 87"/>
                <a:gd name="T110" fmla="*/ 16 w 84"/>
                <a:gd name="T111" fmla="*/ 1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4" h="87">
                  <a:moveTo>
                    <a:pt x="0" y="79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9" y="69"/>
                    <a:pt x="84" y="63"/>
                    <a:pt x="84" y="57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14"/>
                    <a:pt x="79" y="8"/>
                    <a:pt x="7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8"/>
                    <a:pt x="67" y="19"/>
                    <a:pt x="67" y="21"/>
                  </a:cubicBezTo>
                  <a:cubicBezTo>
                    <a:pt x="67" y="25"/>
                    <a:pt x="71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6" y="59"/>
                    <a:pt x="74" y="61"/>
                    <a:pt x="72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4"/>
                    <a:pt x="55" y="0"/>
                    <a:pt x="5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0" y="0"/>
                    <a:pt x="6" y="4"/>
                    <a:pt x="6" y="8"/>
                  </a:cubicBezTo>
                  <a:cubicBezTo>
                    <a:pt x="6" y="79"/>
                    <a:pt x="6" y="79"/>
                    <a:pt x="6" y="79"/>
                  </a:cubicBezTo>
                  <a:lnTo>
                    <a:pt x="0" y="79"/>
                  </a:lnTo>
                  <a:close/>
                  <a:moveTo>
                    <a:pt x="75" y="25"/>
                  </a:moveTo>
                  <a:cubicBezTo>
                    <a:pt x="72" y="25"/>
                    <a:pt x="70" y="23"/>
                    <a:pt x="70" y="21"/>
                  </a:cubicBezTo>
                  <a:cubicBezTo>
                    <a:pt x="70" y="18"/>
                    <a:pt x="72" y="16"/>
                    <a:pt x="75" y="16"/>
                  </a:cubicBezTo>
                  <a:cubicBezTo>
                    <a:pt x="76" y="16"/>
                    <a:pt x="76" y="17"/>
                    <a:pt x="76" y="17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1"/>
                    <a:pt x="74" y="22"/>
                  </a:cubicBezTo>
                  <a:cubicBezTo>
                    <a:pt x="74" y="22"/>
                    <a:pt x="75" y="22"/>
                    <a:pt x="75" y="22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3"/>
                    <a:pt x="77" y="25"/>
                    <a:pt x="75" y="25"/>
                  </a:cubicBezTo>
                  <a:close/>
                  <a:moveTo>
                    <a:pt x="16" y="39"/>
                  </a:moveTo>
                  <a:cubicBezTo>
                    <a:pt x="16" y="38"/>
                    <a:pt x="17" y="37"/>
                    <a:pt x="18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8" y="37"/>
                    <a:pt x="49" y="38"/>
                    <a:pt x="49" y="39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2"/>
                    <a:pt x="48" y="43"/>
                    <a:pt x="47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7" y="43"/>
                    <a:pt x="16" y="42"/>
                    <a:pt x="16" y="41"/>
                  </a:cubicBezTo>
                  <a:lnTo>
                    <a:pt x="16" y="39"/>
                  </a:lnTo>
                  <a:close/>
                  <a:moveTo>
                    <a:pt x="16" y="11"/>
                  </a:moveTo>
                  <a:cubicBezTo>
                    <a:pt x="16" y="10"/>
                    <a:pt x="17" y="9"/>
                    <a:pt x="18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9"/>
                    <a:pt x="49" y="10"/>
                    <a:pt x="49" y="11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7"/>
                    <a:pt x="48" y="29"/>
                    <a:pt x="4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7" y="29"/>
                    <a:pt x="16" y="27"/>
                    <a:pt x="16" y="26"/>
                  </a:cubicBezTo>
                  <a:lnTo>
                    <a:pt x="16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13" name="任意多边形: 形状 24"/>
            <p:cNvSpPr/>
            <p:nvPr/>
          </p:nvSpPr>
          <p:spPr bwMode="auto">
            <a:xfrm flipH="1">
              <a:off x="2477041" y="2402829"/>
              <a:ext cx="1126744" cy="830561"/>
            </a:xfrm>
            <a:custGeom>
              <a:avLst/>
              <a:gdLst>
                <a:gd name="T0" fmla="*/ 516 w 520"/>
                <a:gd name="T1" fmla="*/ 252 h 392"/>
                <a:gd name="T2" fmla="*/ 456 w 520"/>
                <a:gd name="T3" fmla="*/ 22 h 392"/>
                <a:gd name="T4" fmla="*/ 424 w 520"/>
                <a:gd name="T5" fmla="*/ 4 h 392"/>
                <a:gd name="T6" fmla="*/ 266 w 520"/>
                <a:gd name="T7" fmla="*/ 45 h 392"/>
                <a:gd name="T8" fmla="*/ 256 w 520"/>
                <a:gd name="T9" fmla="*/ 6 h 392"/>
                <a:gd name="T10" fmla="*/ 248 w 520"/>
                <a:gd name="T11" fmla="*/ 1 h 392"/>
                <a:gd name="T12" fmla="*/ 232 w 520"/>
                <a:gd name="T13" fmla="*/ 5 h 392"/>
                <a:gd name="T14" fmla="*/ 232 w 520"/>
                <a:gd name="T15" fmla="*/ 27 h 392"/>
                <a:gd name="T16" fmla="*/ 239 w 520"/>
                <a:gd name="T17" fmla="*/ 25 h 392"/>
                <a:gd name="T18" fmla="*/ 245 w 520"/>
                <a:gd name="T19" fmla="*/ 50 h 392"/>
                <a:gd name="T20" fmla="*/ 174 w 520"/>
                <a:gd name="T21" fmla="*/ 69 h 392"/>
                <a:gd name="T22" fmla="*/ 170 w 520"/>
                <a:gd name="T23" fmla="*/ 53 h 392"/>
                <a:gd name="T24" fmla="*/ 145 w 520"/>
                <a:gd name="T25" fmla="*/ 29 h 392"/>
                <a:gd name="T26" fmla="*/ 143 w 520"/>
                <a:gd name="T27" fmla="*/ 35 h 392"/>
                <a:gd name="T28" fmla="*/ 153 w 520"/>
                <a:gd name="T29" fmla="*/ 74 h 392"/>
                <a:gd name="T30" fmla="*/ 23 w 520"/>
                <a:gd name="T31" fmla="*/ 108 h 392"/>
                <a:gd name="T32" fmla="*/ 4 w 520"/>
                <a:gd name="T33" fmla="*/ 140 h 392"/>
                <a:gd name="T34" fmla="*/ 64 w 520"/>
                <a:gd name="T35" fmla="*/ 370 h 392"/>
                <a:gd name="T36" fmla="*/ 96 w 520"/>
                <a:gd name="T37" fmla="*/ 388 h 392"/>
                <a:gd name="T38" fmla="*/ 497 w 520"/>
                <a:gd name="T39" fmla="*/ 284 h 392"/>
                <a:gd name="T40" fmla="*/ 516 w 520"/>
                <a:gd name="T41" fmla="*/ 25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0" h="392">
                  <a:moveTo>
                    <a:pt x="516" y="252"/>
                  </a:moveTo>
                  <a:cubicBezTo>
                    <a:pt x="456" y="22"/>
                    <a:pt x="456" y="22"/>
                    <a:pt x="456" y="22"/>
                  </a:cubicBezTo>
                  <a:cubicBezTo>
                    <a:pt x="452" y="8"/>
                    <a:pt x="438" y="0"/>
                    <a:pt x="424" y="4"/>
                  </a:cubicBezTo>
                  <a:cubicBezTo>
                    <a:pt x="266" y="45"/>
                    <a:pt x="266" y="45"/>
                    <a:pt x="266" y="45"/>
                  </a:cubicBezTo>
                  <a:cubicBezTo>
                    <a:pt x="256" y="6"/>
                    <a:pt x="256" y="6"/>
                    <a:pt x="256" y="6"/>
                  </a:cubicBezTo>
                  <a:cubicBezTo>
                    <a:pt x="255" y="2"/>
                    <a:pt x="251" y="0"/>
                    <a:pt x="248" y="1"/>
                  </a:cubicBezTo>
                  <a:cubicBezTo>
                    <a:pt x="232" y="5"/>
                    <a:pt x="232" y="5"/>
                    <a:pt x="232" y="5"/>
                  </a:cubicBezTo>
                  <a:cubicBezTo>
                    <a:pt x="232" y="11"/>
                    <a:pt x="232" y="20"/>
                    <a:pt x="232" y="27"/>
                  </a:cubicBezTo>
                  <a:cubicBezTo>
                    <a:pt x="239" y="25"/>
                    <a:pt x="239" y="25"/>
                    <a:pt x="239" y="25"/>
                  </a:cubicBezTo>
                  <a:cubicBezTo>
                    <a:pt x="245" y="50"/>
                    <a:pt x="245" y="50"/>
                    <a:pt x="245" y="50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61" y="48"/>
                    <a:pt x="149" y="39"/>
                    <a:pt x="145" y="29"/>
                  </a:cubicBezTo>
                  <a:cubicBezTo>
                    <a:pt x="143" y="31"/>
                    <a:pt x="142" y="33"/>
                    <a:pt x="143" y="35"/>
                  </a:cubicBezTo>
                  <a:cubicBezTo>
                    <a:pt x="153" y="74"/>
                    <a:pt x="153" y="74"/>
                    <a:pt x="153" y="74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9" y="112"/>
                    <a:pt x="0" y="126"/>
                    <a:pt x="4" y="140"/>
                  </a:cubicBezTo>
                  <a:cubicBezTo>
                    <a:pt x="64" y="370"/>
                    <a:pt x="64" y="370"/>
                    <a:pt x="64" y="370"/>
                  </a:cubicBezTo>
                  <a:cubicBezTo>
                    <a:pt x="67" y="384"/>
                    <a:pt x="82" y="392"/>
                    <a:pt x="96" y="388"/>
                  </a:cubicBezTo>
                  <a:cubicBezTo>
                    <a:pt x="497" y="284"/>
                    <a:pt x="497" y="284"/>
                    <a:pt x="497" y="284"/>
                  </a:cubicBezTo>
                  <a:cubicBezTo>
                    <a:pt x="511" y="280"/>
                    <a:pt x="520" y="266"/>
                    <a:pt x="516" y="2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</p:grpSp>
      <p:sp>
        <p:nvSpPr>
          <p:cNvPr id="213" name="Freeform 14"/>
          <p:cNvSpPr/>
          <p:nvPr/>
        </p:nvSpPr>
        <p:spPr>
          <a:xfrm>
            <a:off x="1714542" y="1847159"/>
            <a:ext cx="10485942" cy="1952998"/>
          </a:xfrm>
          <a:custGeom>
            <a:avLst/>
            <a:gdLst>
              <a:gd name="connsiteX0" fmla="*/ 0 w 7473950"/>
              <a:gd name="connsiteY0" fmla="*/ 1390650 h 1392017"/>
              <a:gd name="connsiteX1" fmla="*/ 2197100 w 7473950"/>
              <a:gd name="connsiteY1" fmla="*/ 279400 h 1392017"/>
              <a:gd name="connsiteX2" fmla="*/ 4756150 w 7473950"/>
              <a:gd name="connsiteY2" fmla="*/ 1390650 h 1392017"/>
              <a:gd name="connsiteX3" fmla="*/ 7473950 w 7473950"/>
              <a:gd name="connsiteY3" fmla="*/ 0 h 1392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3950" h="1392017">
                <a:moveTo>
                  <a:pt x="0" y="1390650"/>
                </a:moveTo>
                <a:cubicBezTo>
                  <a:pt x="702204" y="835025"/>
                  <a:pt x="1404408" y="279400"/>
                  <a:pt x="2197100" y="279400"/>
                </a:cubicBezTo>
                <a:cubicBezTo>
                  <a:pt x="2989792" y="279400"/>
                  <a:pt x="3876675" y="1437217"/>
                  <a:pt x="4756150" y="1390650"/>
                </a:cubicBezTo>
                <a:cubicBezTo>
                  <a:pt x="5635625" y="1344083"/>
                  <a:pt x="6968067" y="250825"/>
                  <a:pt x="7473950" y="0"/>
                </a:cubicBezTo>
              </a:path>
            </a:pathLst>
          </a:custGeom>
          <a:ln w="12700" cmpd="sng">
            <a:solidFill>
              <a:schemeClr val="bg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14" name="Rounded Rectangle 16"/>
          <p:cNvSpPr/>
          <p:nvPr/>
        </p:nvSpPr>
        <p:spPr>
          <a:xfrm>
            <a:off x="3035142" y="2636865"/>
            <a:ext cx="277266" cy="2772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15" name="Rounded Rectangle 28"/>
          <p:cNvSpPr/>
          <p:nvPr/>
        </p:nvSpPr>
        <p:spPr>
          <a:xfrm>
            <a:off x="7320391" y="3443134"/>
            <a:ext cx="277266" cy="2772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16" name="Rounded Rectangle 34"/>
          <p:cNvSpPr/>
          <p:nvPr/>
        </p:nvSpPr>
        <p:spPr>
          <a:xfrm>
            <a:off x="9819235" y="3088404"/>
            <a:ext cx="277266" cy="2772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17" name="Rounded Rectangle 46"/>
          <p:cNvSpPr/>
          <p:nvPr/>
        </p:nvSpPr>
        <p:spPr>
          <a:xfrm>
            <a:off x="5235675" y="2200322"/>
            <a:ext cx="277266" cy="2772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2210451" y="3877314"/>
            <a:ext cx="1953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endParaRPr lang="zh-CN" altLang="en-US" sz="12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19" name="文本框 218"/>
          <p:cNvSpPr txBox="1"/>
          <p:nvPr/>
        </p:nvSpPr>
        <p:spPr>
          <a:xfrm>
            <a:off x="2341868" y="3450832"/>
            <a:ext cx="1690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20" name="文本框 219"/>
          <p:cNvSpPr txBox="1"/>
          <p:nvPr/>
        </p:nvSpPr>
        <p:spPr>
          <a:xfrm>
            <a:off x="4408805" y="3397659"/>
            <a:ext cx="1953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endParaRPr lang="zh-CN" altLang="en-US" sz="12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4540222" y="2971177"/>
            <a:ext cx="1690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22" name="文本框 221"/>
          <p:cNvSpPr txBox="1"/>
          <p:nvPr/>
        </p:nvSpPr>
        <p:spPr>
          <a:xfrm>
            <a:off x="6519623" y="4686653"/>
            <a:ext cx="1953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endParaRPr lang="zh-CN" altLang="en-US" sz="12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23" name="文本框 222"/>
          <p:cNvSpPr txBox="1"/>
          <p:nvPr/>
        </p:nvSpPr>
        <p:spPr>
          <a:xfrm>
            <a:off x="6651040" y="4260171"/>
            <a:ext cx="1690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24" name="文本框 223"/>
          <p:cNvSpPr txBox="1"/>
          <p:nvPr/>
        </p:nvSpPr>
        <p:spPr>
          <a:xfrm>
            <a:off x="9006600" y="4364912"/>
            <a:ext cx="1953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b="1" dirty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endParaRPr lang="zh-CN" altLang="en-US" sz="1200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225" name="文本框 224"/>
          <p:cNvSpPr txBox="1"/>
          <p:nvPr/>
        </p:nvSpPr>
        <p:spPr>
          <a:xfrm>
            <a:off x="9138017" y="3938430"/>
            <a:ext cx="1690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b="1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6275" y="366224"/>
            <a:ext cx="2839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sz="3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3702" y="857345"/>
            <a:ext cx="25645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 smtClean="0">
                <a:solidFill>
                  <a:schemeClr val="bg1"/>
                </a:solidFill>
                <a:latin typeface="FuturaBookC" charset="-52"/>
                <a:ea typeface="微软雅黑" panose="020B0503020204020204" pitchFamily="34" charset="-122"/>
              </a:rPr>
              <a:t>YOUR ENGLISH TITLE</a:t>
            </a:r>
            <a:endParaRPr lang="zh-CN" altLang="en-US" sz="1000" dirty="0">
              <a:solidFill>
                <a:schemeClr val="bg1"/>
              </a:solidFill>
              <a:latin typeface="FuturaBookC" charset="-5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73142" y="3351507"/>
            <a:ext cx="3248412" cy="3570516"/>
            <a:chOff x="3964753" y="2169887"/>
            <a:chExt cx="4265190" cy="4688114"/>
          </a:xfrm>
        </p:grpSpPr>
        <p:sp>
          <p:nvSpPr>
            <p:cNvPr id="5" name="任意多边形 4"/>
            <p:cNvSpPr/>
            <p:nvPr/>
          </p:nvSpPr>
          <p:spPr>
            <a:xfrm>
              <a:off x="3964753" y="2699655"/>
              <a:ext cx="1651818" cy="4158345"/>
            </a:xfrm>
            <a:custGeom>
              <a:avLst/>
              <a:gdLst>
                <a:gd name="connsiteX0" fmla="*/ 1241790 w 1651818"/>
                <a:gd name="connsiteY0" fmla="*/ 0 h 4158345"/>
                <a:gd name="connsiteX1" fmla="*/ 1651818 w 1651818"/>
                <a:gd name="connsiteY1" fmla="*/ 1484090 h 4158345"/>
                <a:gd name="connsiteX2" fmla="*/ 1446804 w 1651818"/>
                <a:gd name="connsiteY2" fmla="*/ 1484090 h 4158345"/>
                <a:gd name="connsiteX3" fmla="*/ 1446804 w 1651818"/>
                <a:gd name="connsiteY3" fmla="*/ 3367314 h 4158345"/>
                <a:gd name="connsiteX4" fmla="*/ 415615 w 1651818"/>
                <a:gd name="connsiteY4" fmla="*/ 4158345 h 4158345"/>
                <a:gd name="connsiteX5" fmla="*/ 0 w 1651818"/>
                <a:gd name="connsiteY5" fmla="*/ 4158345 h 4158345"/>
                <a:gd name="connsiteX6" fmla="*/ 1031189 w 1651818"/>
                <a:gd name="connsiteY6" fmla="*/ 3367314 h 4158345"/>
                <a:gd name="connsiteX7" fmla="*/ 1036775 w 1651818"/>
                <a:gd name="connsiteY7" fmla="*/ 3367314 h 4158345"/>
                <a:gd name="connsiteX8" fmla="*/ 1036775 w 1651818"/>
                <a:gd name="connsiteY8" fmla="*/ 1484090 h 4158345"/>
                <a:gd name="connsiteX9" fmla="*/ 831761 w 1651818"/>
                <a:gd name="connsiteY9" fmla="*/ 1484090 h 4158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1818" h="4158345">
                  <a:moveTo>
                    <a:pt x="1241790" y="0"/>
                  </a:moveTo>
                  <a:lnTo>
                    <a:pt x="1651818" y="1484090"/>
                  </a:lnTo>
                  <a:lnTo>
                    <a:pt x="1446804" y="1484090"/>
                  </a:lnTo>
                  <a:lnTo>
                    <a:pt x="1446804" y="3367314"/>
                  </a:lnTo>
                  <a:lnTo>
                    <a:pt x="415615" y="4158345"/>
                  </a:lnTo>
                  <a:lnTo>
                    <a:pt x="0" y="4158345"/>
                  </a:lnTo>
                  <a:lnTo>
                    <a:pt x="1031189" y="3367314"/>
                  </a:lnTo>
                  <a:lnTo>
                    <a:pt x="1036775" y="3367314"/>
                  </a:lnTo>
                  <a:lnTo>
                    <a:pt x="1036775" y="1484090"/>
                  </a:lnTo>
                  <a:lnTo>
                    <a:pt x="831761" y="148409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068781" y="3715655"/>
              <a:ext cx="1052067" cy="3142345"/>
            </a:xfrm>
            <a:custGeom>
              <a:avLst/>
              <a:gdLst>
                <a:gd name="connsiteX0" fmla="*/ 410029 w 1052067"/>
                <a:gd name="connsiteY0" fmla="*/ 0 h 3142345"/>
                <a:gd name="connsiteX1" fmla="*/ 820057 w 1052067"/>
                <a:gd name="connsiteY1" fmla="*/ 1484090 h 3142345"/>
                <a:gd name="connsiteX2" fmla="*/ 615043 w 1052067"/>
                <a:gd name="connsiteY2" fmla="*/ 1484090 h 3142345"/>
                <a:gd name="connsiteX3" fmla="*/ 615043 w 1052067"/>
                <a:gd name="connsiteY3" fmla="*/ 2365829 h 3142345"/>
                <a:gd name="connsiteX4" fmla="*/ 612102 w 1052067"/>
                <a:gd name="connsiteY4" fmla="*/ 2365829 h 3142345"/>
                <a:gd name="connsiteX5" fmla="*/ 1052067 w 1052067"/>
                <a:gd name="connsiteY5" fmla="*/ 3142345 h 3142345"/>
                <a:gd name="connsiteX6" fmla="*/ 642028 w 1052067"/>
                <a:gd name="connsiteY6" fmla="*/ 3142345 h 3142345"/>
                <a:gd name="connsiteX7" fmla="*/ 193839 w 1052067"/>
                <a:gd name="connsiteY7" fmla="*/ 2351314 h 3142345"/>
                <a:gd name="connsiteX8" fmla="*/ 205014 w 1052067"/>
                <a:gd name="connsiteY8" fmla="*/ 2351314 h 3142345"/>
                <a:gd name="connsiteX9" fmla="*/ 205014 w 1052067"/>
                <a:gd name="connsiteY9" fmla="*/ 1484090 h 3142345"/>
                <a:gd name="connsiteX10" fmla="*/ 0 w 1052067"/>
                <a:gd name="connsiteY10" fmla="*/ 1484090 h 314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52067" h="3142345">
                  <a:moveTo>
                    <a:pt x="410029" y="0"/>
                  </a:moveTo>
                  <a:lnTo>
                    <a:pt x="820057" y="1484090"/>
                  </a:lnTo>
                  <a:lnTo>
                    <a:pt x="615043" y="1484090"/>
                  </a:lnTo>
                  <a:lnTo>
                    <a:pt x="615043" y="2365829"/>
                  </a:lnTo>
                  <a:lnTo>
                    <a:pt x="612102" y="2365829"/>
                  </a:lnTo>
                  <a:lnTo>
                    <a:pt x="1052067" y="3142345"/>
                  </a:lnTo>
                  <a:lnTo>
                    <a:pt x="642028" y="3142345"/>
                  </a:lnTo>
                  <a:lnTo>
                    <a:pt x="193839" y="2351314"/>
                  </a:lnTo>
                  <a:lnTo>
                    <a:pt x="205014" y="2351314"/>
                  </a:lnTo>
                  <a:lnTo>
                    <a:pt x="205014" y="1484090"/>
                  </a:lnTo>
                  <a:lnTo>
                    <a:pt x="0" y="148409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6642093" y="3207656"/>
              <a:ext cx="1587850" cy="3650344"/>
            </a:xfrm>
            <a:custGeom>
              <a:avLst/>
              <a:gdLst>
                <a:gd name="connsiteX0" fmla="*/ 410029 w 1587850"/>
                <a:gd name="connsiteY0" fmla="*/ 0 h 3650344"/>
                <a:gd name="connsiteX1" fmla="*/ 820057 w 1587850"/>
                <a:gd name="connsiteY1" fmla="*/ 1484090 h 3650344"/>
                <a:gd name="connsiteX2" fmla="*/ 615043 w 1587850"/>
                <a:gd name="connsiteY2" fmla="*/ 1484090 h 3650344"/>
                <a:gd name="connsiteX3" fmla="*/ 615043 w 1587850"/>
                <a:gd name="connsiteY3" fmla="*/ 2873828 h 3650344"/>
                <a:gd name="connsiteX4" fmla="*/ 608232 w 1587850"/>
                <a:gd name="connsiteY4" fmla="*/ 2873828 h 3650344"/>
                <a:gd name="connsiteX5" fmla="*/ 1587850 w 1587850"/>
                <a:gd name="connsiteY5" fmla="*/ 3650344 h 3650344"/>
                <a:gd name="connsiteX6" fmla="*/ 1185640 w 1587850"/>
                <a:gd name="connsiteY6" fmla="*/ 3650344 h 3650344"/>
                <a:gd name="connsiteX7" fmla="*/ 206022 w 1587850"/>
                <a:gd name="connsiteY7" fmla="*/ 2873828 h 3650344"/>
                <a:gd name="connsiteX8" fmla="*/ 205014 w 1587850"/>
                <a:gd name="connsiteY8" fmla="*/ 2873828 h 3650344"/>
                <a:gd name="connsiteX9" fmla="*/ 205014 w 1587850"/>
                <a:gd name="connsiteY9" fmla="*/ 1484090 h 3650344"/>
                <a:gd name="connsiteX10" fmla="*/ 0 w 1587850"/>
                <a:gd name="connsiteY10" fmla="*/ 1484090 h 365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87850" h="3650344">
                  <a:moveTo>
                    <a:pt x="410029" y="0"/>
                  </a:moveTo>
                  <a:lnTo>
                    <a:pt x="820057" y="1484090"/>
                  </a:lnTo>
                  <a:lnTo>
                    <a:pt x="615043" y="1484090"/>
                  </a:lnTo>
                  <a:lnTo>
                    <a:pt x="615043" y="2873828"/>
                  </a:lnTo>
                  <a:lnTo>
                    <a:pt x="608232" y="2873828"/>
                  </a:lnTo>
                  <a:lnTo>
                    <a:pt x="1587850" y="3650344"/>
                  </a:lnTo>
                  <a:lnTo>
                    <a:pt x="1185640" y="3650344"/>
                  </a:lnTo>
                  <a:lnTo>
                    <a:pt x="206022" y="2873828"/>
                  </a:lnTo>
                  <a:lnTo>
                    <a:pt x="205014" y="2873828"/>
                  </a:lnTo>
                  <a:lnTo>
                    <a:pt x="205014" y="1484090"/>
                  </a:lnTo>
                  <a:lnTo>
                    <a:pt x="0" y="148409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359629" y="2169887"/>
              <a:ext cx="820057" cy="4688114"/>
            </a:xfrm>
            <a:custGeom>
              <a:avLst/>
              <a:gdLst>
                <a:gd name="connsiteX0" fmla="*/ 410029 w 820057"/>
                <a:gd name="connsiteY0" fmla="*/ 0 h 4688114"/>
                <a:gd name="connsiteX1" fmla="*/ 820057 w 820057"/>
                <a:gd name="connsiteY1" fmla="*/ 1484090 h 4688114"/>
                <a:gd name="connsiteX2" fmla="*/ 615043 w 820057"/>
                <a:gd name="connsiteY2" fmla="*/ 1484090 h 4688114"/>
                <a:gd name="connsiteX3" fmla="*/ 615043 w 820057"/>
                <a:gd name="connsiteY3" fmla="*/ 3911598 h 4688114"/>
                <a:gd name="connsiteX4" fmla="*/ 614819 w 820057"/>
                <a:gd name="connsiteY4" fmla="*/ 3911598 h 4688114"/>
                <a:gd name="connsiteX5" fmla="*/ 734757 w 820057"/>
                <a:gd name="connsiteY5" fmla="*/ 4688114 h 4688114"/>
                <a:gd name="connsiteX6" fmla="*/ 84673 w 820057"/>
                <a:gd name="connsiteY6" fmla="*/ 4688114 h 4688114"/>
                <a:gd name="connsiteX7" fmla="*/ 205014 w 820057"/>
                <a:gd name="connsiteY7" fmla="*/ 3908985 h 4688114"/>
                <a:gd name="connsiteX8" fmla="*/ 205014 w 820057"/>
                <a:gd name="connsiteY8" fmla="*/ 1484090 h 4688114"/>
                <a:gd name="connsiteX9" fmla="*/ 0 w 820057"/>
                <a:gd name="connsiteY9" fmla="*/ 1484090 h 4688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0057" h="4688114">
                  <a:moveTo>
                    <a:pt x="410029" y="0"/>
                  </a:moveTo>
                  <a:lnTo>
                    <a:pt x="820057" y="1484090"/>
                  </a:lnTo>
                  <a:lnTo>
                    <a:pt x="615043" y="1484090"/>
                  </a:lnTo>
                  <a:lnTo>
                    <a:pt x="615043" y="3911598"/>
                  </a:lnTo>
                  <a:lnTo>
                    <a:pt x="614819" y="3911598"/>
                  </a:lnTo>
                  <a:lnTo>
                    <a:pt x="734757" y="4688114"/>
                  </a:lnTo>
                  <a:lnTo>
                    <a:pt x="84673" y="4688114"/>
                  </a:lnTo>
                  <a:lnTo>
                    <a:pt x="205014" y="3908985"/>
                  </a:lnTo>
                  <a:lnTo>
                    <a:pt x="205014" y="1484090"/>
                  </a:lnTo>
                  <a:lnTo>
                    <a:pt x="0" y="148409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925867" y="1910604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06129" y="2249158"/>
            <a:ext cx="30447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.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25867" y="3633335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06129" y="3971889"/>
            <a:ext cx="30447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.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endParaRPr lang="zh-CN" altLang="en-US" sz="1200" dirty="0" smtClean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85779" y="1910306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85779" y="2265746"/>
            <a:ext cx="31580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.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47511" y="3631689"/>
            <a:ext cx="2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bg1"/>
                </a:solidFill>
                <a:effectLst>
                  <a:outerShdw blurRad="152400" dist="50800" dir="5400000" algn="ctr" rotWithShape="0">
                    <a:schemeClr val="tx1"/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 algn="l"/>
            <a:r>
              <a:rPr lang="zh-CN" altLang="en-US" dirty="0">
                <a:effectLst/>
                <a:latin typeface="思源黑体 Bold" panose="020B0800000000000000" pitchFamily="34" charset="-122"/>
                <a:ea typeface="思源黑体 Bold" panose="020B0800000000000000" pitchFamily="34" charset="-122"/>
              </a:rPr>
              <a:t>输入你的标题</a:t>
            </a:r>
            <a:endParaRPr lang="zh-CN" altLang="en-US" dirty="0">
              <a:effectLst/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47511" y="3987129"/>
            <a:ext cx="31580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.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微信由于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2010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10</a:t>
            </a:r>
            <a:r>
              <a:rPr lang="zh-CN" altLang="en-US" sz="1200" dirty="0" smtClean="0">
                <a:solidFill>
                  <a:schemeClr val="bg1"/>
                </a:solidFill>
                <a:latin typeface="思源黑体 Bold" panose="020B0800000000000000" pitchFamily="34" charset="-122"/>
                <a:ea typeface="思源黑体 Bold" panose="020B0800000000000000" pitchFamily="34" charset="-122"/>
              </a:rPr>
              <a:t>月筹划启动，由腾讯广州研发中心产品团队打造</a:t>
            </a:r>
            <a:endParaRPr lang="zh-CN" altLang="en-US" sz="1200" dirty="0">
              <a:solidFill>
                <a:schemeClr val="bg1"/>
              </a:solidFill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0"/>
</p:tagLst>
</file>

<file path=ppt/tags/tag2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2965</Words>
  <Application>WPS 演示</Application>
  <PresentationFormat>宽屏</PresentationFormat>
  <Paragraphs>317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1" baseType="lpstr">
      <vt:lpstr>Arial</vt:lpstr>
      <vt:lpstr>方正书宋_GBK</vt:lpstr>
      <vt:lpstr>Wingdings</vt:lpstr>
      <vt:lpstr>FuturaBookC</vt:lpstr>
      <vt:lpstr>Thonburi</vt:lpstr>
      <vt:lpstr>微软雅黑</vt:lpstr>
      <vt:lpstr>方正正中黑简体</vt:lpstr>
      <vt:lpstr>思源黑体 Bold</vt:lpstr>
      <vt:lpstr>锐字逼格青春粗黑体简2.0</vt:lpstr>
      <vt:lpstr>苹方-简</vt:lpstr>
      <vt:lpstr>思源黑体 Normal</vt:lpstr>
      <vt:lpstr>汉仪旗黑KW</vt:lpstr>
      <vt:lpstr>宋体</vt:lpstr>
      <vt:lpstr>Arial Unicode MS</vt:lpstr>
      <vt:lpstr>汉仪书宋二KW</vt:lpstr>
      <vt:lpstr>华文宋体</vt:lpstr>
      <vt:lpstr>等线 Light</vt:lpstr>
      <vt:lpstr>汉仪中等线KW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toandfro</cp:lastModifiedBy>
  <cp:revision>12</cp:revision>
  <dcterms:created xsi:type="dcterms:W3CDTF">2020-03-24T08:14:28Z</dcterms:created>
  <dcterms:modified xsi:type="dcterms:W3CDTF">2020-03-24T08:14:28Z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