
<file path=[Content_Types].xml><?xml version="1.0" encoding="utf-8"?>
<Types xmlns="http://schemas.openxmlformats.org/package/2006/content-types">
  <Default Extension="jpeg" ContentType="image/jpe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58" r:id="rId6"/>
    <p:sldId id="262" r:id="rId7"/>
    <p:sldId id="263" r:id="rId8"/>
    <p:sldId id="264" r:id="rId9"/>
    <p:sldId id="259" r:id="rId10"/>
    <p:sldId id="265" r:id="rId11"/>
    <p:sldId id="266" r:id="rId12"/>
    <p:sldId id="268" r:id="rId13"/>
    <p:sldId id="260" r:id="rId14"/>
    <p:sldId id="269" r:id="rId15"/>
    <p:sldId id="272" r:id="rId16"/>
    <p:sldId id="271" r:id="rId17"/>
    <p:sldId id="261" r:id="rId18"/>
    <p:sldId id="270" r:id="rId19"/>
    <p:sldId id="273" r:id="rId20"/>
    <p:sldId id="274" r:id="rId21"/>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FE1EB"/>
    <a:srgbClr val="145B5A"/>
    <a:srgbClr val="5A8EAA"/>
    <a:srgbClr val="CBEEEC"/>
    <a:srgbClr val="7D9D71"/>
    <a:srgbClr val="31B1AC"/>
    <a:srgbClr val="7ECAC5"/>
    <a:srgbClr val="6DA638"/>
    <a:srgbClr val="70E0DC"/>
    <a:srgbClr val="1B797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116" d="100"/>
          <a:sy n="116" d="100"/>
        </p:scale>
        <p:origin x="336" y="108"/>
      </p:cViewPr>
      <p:guideLst>
        <p:guide orient="horz" pos="2364"/>
        <p:guide pos="391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7" name="矩形 6"/>
          <p:cNvSpPr/>
          <p:nvPr userDrawn="1"/>
        </p:nvSpPr>
        <p:spPr>
          <a:xfrm>
            <a:off x="0" y="0"/>
            <a:ext cx="12178030" cy="6866890"/>
          </a:xfrm>
          <a:prstGeom prst="rect">
            <a:avLst/>
          </a:prstGeom>
          <a:solidFill>
            <a:srgbClr val="CFE1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6" name="矩形 5"/>
          <p:cNvSpPr/>
          <p:nvPr userDrawn="1"/>
        </p:nvSpPr>
        <p:spPr>
          <a:xfrm>
            <a:off x="0" y="0"/>
            <a:ext cx="12178030" cy="6866890"/>
          </a:xfrm>
          <a:prstGeom prst="rect">
            <a:avLst/>
          </a:prstGeom>
          <a:solidFill>
            <a:srgbClr val="CFE1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4" Type="http://schemas.openxmlformats.org/officeDocument/2006/relationships/slideLayout" Target="../slideLayouts/slideLayout7.xml"/><Relationship Id="rId13" Type="http://schemas.openxmlformats.org/officeDocument/2006/relationships/image" Target="../media/image13.png"/><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6.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image" Target="../media/image20.jpeg"/><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 Id="rId3" Type="http://schemas.openxmlformats.org/officeDocument/2006/relationships/image" Target="../media/image19.jpeg"/><Relationship Id="rId20" Type="http://schemas.openxmlformats.org/officeDocument/2006/relationships/slideLayout" Target="../slideLayouts/slideLayout7.xml"/><Relationship Id="rId2" Type="http://schemas.openxmlformats.org/officeDocument/2006/relationships/tags" Target="../tags/tag14.xml"/><Relationship Id="rId19" Type="http://schemas.openxmlformats.org/officeDocument/2006/relationships/tags" Target="../tags/tag28.xml"/><Relationship Id="rId18" Type="http://schemas.openxmlformats.org/officeDocument/2006/relationships/tags" Target="../tags/tag27.xml"/><Relationship Id="rId17" Type="http://schemas.openxmlformats.org/officeDocument/2006/relationships/tags" Target="../tags/tag26.xml"/><Relationship Id="rId16" Type="http://schemas.openxmlformats.org/officeDocument/2006/relationships/tags" Target="../tags/tag25.xml"/><Relationship Id="rId15" Type="http://schemas.openxmlformats.org/officeDocument/2006/relationships/tags" Target="../tags/tag24.xml"/><Relationship Id="rId14" Type="http://schemas.openxmlformats.org/officeDocument/2006/relationships/tags" Target="../tags/tag23.xml"/><Relationship Id="rId13" Type="http://schemas.openxmlformats.org/officeDocument/2006/relationships/image" Target="../media/image21.jpeg"/><Relationship Id="rId12" Type="http://schemas.openxmlformats.org/officeDocument/2006/relationships/tags" Target="../tags/tag22.xml"/><Relationship Id="rId11" Type="http://schemas.openxmlformats.org/officeDocument/2006/relationships/tags" Target="../tags/tag21.xml"/><Relationship Id="rId10" Type="http://schemas.openxmlformats.org/officeDocument/2006/relationships/tags" Target="../tags/tag20.xml"/><Relationship Id="rId1" Type="http://schemas.openxmlformats.org/officeDocument/2006/relationships/tags" Target="../tags/tag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 Target="slide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10.png"/><Relationship Id="rId7" Type="http://schemas.microsoft.com/office/2007/relationships/hdphoto" Target="../media/hdphoto3.wdp"/><Relationship Id="rId6" Type="http://schemas.openxmlformats.org/officeDocument/2006/relationships/image" Target="../media/image9.png"/><Relationship Id="rId5" Type="http://schemas.openxmlformats.org/officeDocument/2006/relationships/image" Target="../media/image8.png"/><Relationship Id="rId4" Type="http://schemas.microsoft.com/office/2007/relationships/hdphoto" Target="../media/hdphoto2.wdp"/><Relationship Id="rId3" Type="http://schemas.openxmlformats.org/officeDocument/2006/relationships/image" Target="../media/image7.png"/><Relationship Id="rId2" Type="http://schemas.microsoft.com/office/2007/relationships/hdphoto" Target="../media/hdphoto1.wdp"/><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nvSpPr>
        <p:spPr>
          <a:xfrm>
            <a:off x="0" y="0"/>
            <a:ext cx="12178030" cy="6866890"/>
          </a:xfrm>
          <a:prstGeom prst="rect">
            <a:avLst/>
          </a:prstGeom>
          <a:solidFill>
            <a:srgbClr val="CFE1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矩形 13"/>
          <p:cNvSpPr/>
          <p:nvPr/>
        </p:nvSpPr>
        <p:spPr>
          <a:xfrm>
            <a:off x="4543425" y="1411605"/>
            <a:ext cx="2083435" cy="4524375"/>
          </a:xfrm>
          <a:prstGeom prst="rect">
            <a:avLst/>
          </a:prstGeom>
          <a:noFill/>
          <a:ln w="28575">
            <a:solidFill>
              <a:schemeClr val="bg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矩形 14"/>
          <p:cNvSpPr/>
          <p:nvPr/>
        </p:nvSpPr>
        <p:spPr>
          <a:xfrm>
            <a:off x="6308725" y="1330960"/>
            <a:ext cx="747395" cy="3773170"/>
          </a:xfrm>
          <a:prstGeom prst="rect">
            <a:avLst/>
          </a:prstGeom>
          <a:solidFill>
            <a:srgbClr val="CFE1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1" name="图片 10" descr="95cadd4c98abc5e3f7c04143f590466ec593b294419e8-nJ6P1m_fw658"/>
          <p:cNvPicPr>
            <a:picLocks noChangeAspect="1"/>
          </p:cNvPicPr>
          <p:nvPr/>
        </p:nvPicPr>
        <p:blipFill>
          <a:blip r:embed="rId1"/>
          <a:stretch>
            <a:fillRect/>
          </a:stretch>
        </p:blipFill>
        <p:spPr>
          <a:xfrm>
            <a:off x="7023735" y="-375920"/>
            <a:ext cx="5247640" cy="7619365"/>
          </a:xfrm>
          <a:prstGeom prst="rect">
            <a:avLst/>
          </a:prstGeom>
        </p:spPr>
      </p:pic>
      <p:sp>
        <p:nvSpPr>
          <p:cNvPr id="12" name="文本框 11"/>
          <p:cNvSpPr txBox="1"/>
          <p:nvPr/>
        </p:nvSpPr>
        <p:spPr>
          <a:xfrm>
            <a:off x="5327650" y="716280"/>
            <a:ext cx="1906270" cy="4702175"/>
          </a:xfrm>
          <a:prstGeom prst="rect">
            <a:avLst/>
          </a:prstGeom>
          <a:noFill/>
        </p:spPr>
        <p:txBody>
          <a:bodyPr vert="eaVert" wrap="square" rtlCol="0">
            <a:spAutoFit/>
          </a:bodyPr>
          <a:p>
            <a:r>
              <a:rPr lang="zh-CN" altLang="en-US" sz="4000" spc="300">
                <a:solidFill>
                  <a:srgbClr val="145B5A"/>
                </a:solidFill>
                <a:effectLst>
                  <a:outerShdw blurRad="50800" dist="38100" dir="5400000" algn="t" rotWithShape="0">
                    <a:prstClr val="black">
                      <a:alpha val="40000"/>
                    </a:prstClr>
                  </a:outerShdw>
                </a:effectLst>
                <a:uFillTx/>
                <a:latin typeface="华文仿宋" panose="02010600040101010101" charset="-122"/>
                <a:ea typeface="华文仿宋" panose="02010600040101010101" charset="-122"/>
              </a:rPr>
              <a:t>人生</a:t>
            </a:r>
            <a:r>
              <a:rPr lang="zh-CN" altLang="en-US" sz="7200" spc="300">
                <a:solidFill>
                  <a:srgbClr val="145B5A"/>
                </a:solidFill>
                <a:effectLst>
                  <a:outerShdw blurRad="50800" dist="38100" dir="5400000" algn="t" rotWithShape="0">
                    <a:prstClr val="black">
                      <a:alpha val="40000"/>
                    </a:prstClr>
                  </a:outerShdw>
                </a:effectLst>
                <a:uFillTx/>
                <a:latin typeface="华文仿宋" panose="02010600040101010101" charset="-122"/>
                <a:ea typeface="华文仿宋" panose="02010600040101010101" charset="-122"/>
              </a:rPr>
              <a:t>若</a:t>
            </a:r>
            <a:r>
              <a:rPr lang="zh-CN" altLang="en-US" sz="4000" spc="300">
                <a:solidFill>
                  <a:srgbClr val="145B5A"/>
                </a:solidFill>
                <a:effectLst>
                  <a:outerShdw blurRad="50800" dist="38100" dir="5400000" algn="t" rotWithShape="0">
                    <a:prstClr val="black">
                      <a:alpha val="40000"/>
                    </a:prstClr>
                  </a:outerShdw>
                </a:effectLst>
                <a:uFillTx/>
                <a:latin typeface="华文仿宋" panose="02010600040101010101" charset="-122"/>
                <a:ea typeface="华文仿宋" panose="02010600040101010101" charset="-122"/>
              </a:rPr>
              <a:t>只如初见</a:t>
            </a:r>
            <a:endParaRPr lang="zh-CN" altLang="en-US" sz="4000" spc="300">
              <a:solidFill>
                <a:srgbClr val="145B5A"/>
              </a:solidFill>
              <a:effectLst>
                <a:outerShdw blurRad="50800" dist="38100" dir="5400000" algn="t" rotWithShape="0">
                  <a:prstClr val="black">
                    <a:alpha val="40000"/>
                  </a:prstClr>
                </a:outerShdw>
              </a:effectLst>
              <a:uFillTx/>
              <a:latin typeface="华文仿宋" panose="02010600040101010101" charset="-122"/>
              <a:ea typeface="华文仿宋" panose="02010600040101010101" charset="-122"/>
            </a:endParaRPr>
          </a:p>
          <a:p>
            <a:endParaRPr lang="zh-CN" altLang="en-US" sz="4000" spc="300">
              <a:solidFill>
                <a:srgbClr val="145B5A"/>
              </a:solidFill>
              <a:effectLst>
                <a:outerShdw blurRad="50800" dist="38100" dir="5400000" algn="t" rotWithShape="0">
                  <a:prstClr val="black">
                    <a:alpha val="40000"/>
                  </a:prstClr>
                </a:outerShdw>
              </a:effectLst>
              <a:uFillTx/>
              <a:latin typeface="华文仿宋" panose="02010600040101010101" charset="-122"/>
              <a:ea typeface="华文仿宋" panose="02010600040101010101" charset="-122"/>
            </a:endParaRPr>
          </a:p>
        </p:txBody>
      </p:sp>
      <p:sp>
        <p:nvSpPr>
          <p:cNvPr id="13" name="文本框 12"/>
          <p:cNvSpPr txBox="1"/>
          <p:nvPr/>
        </p:nvSpPr>
        <p:spPr>
          <a:xfrm>
            <a:off x="5182870" y="1838960"/>
            <a:ext cx="798195" cy="4335780"/>
          </a:xfrm>
          <a:prstGeom prst="rect">
            <a:avLst/>
          </a:prstGeom>
          <a:noFill/>
        </p:spPr>
        <p:txBody>
          <a:bodyPr vert="eaVert" wrap="square" rtlCol="0">
            <a:spAutoFit/>
          </a:bodyPr>
          <a:p>
            <a:r>
              <a:rPr lang="zh-CN" altLang="en-US" sz="4000" spc="300">
                <a:solidFill>
                  <a:srgbClr val="145B5A"/>
                </a:solidFill>
                <a:effectLst>
                  <a:outerShdw blurRad="50800" dist="38100" dir="5400000" algn="t" rotWithShape="0">
                    <a:prstClr val="black">
                      <a:alpha val="40000"/>
                    </a:prstClr>
                  </a:outerShdw>
                </a:effectLst>
                <a:uFillTx/>
                <a:latin typeface="华文仿宋" panose="02010600040101010101" charset="-122"/>
                <a:ea typeface="华文仿宋" panose="02010600040101010101" charset="-122"/>
              </a:rPr>
              <a:t>何事秋风悲画扇</a:t>
            </a:r>
            <a:endParaRPr lang="zh-CN" altLang="en-US" sz="4000" spc="300">
              <a:solidFill>
                <a:srgbClr val="145B5A"/>
              </a:solidFill>
              <a:effectLst>
                <a:outerShdw blurRad="50800" dist="38100" dir="5400000" algn="t" rotWithShape="0">
                  <a:prstClr val="black">
                    <a:alpha val="40000"/>
                  </a:prstClr>
                </a:outerShdw>
              </a:effectLst>
              <a:uFillTx/>
              <a:latin typeface="华文仿宋" panose="02010600040101010101" charset="-122"/>
              <a:ea typeface="华文仿宋" panose="02010600040101010101" charset="-122"/>
            </a:endParaRPr>
          </a:p>
        </p:txBody>
      </p:sp>
      <p:pic>
        <p:nvPicPr>
          <p:cNvPr id="16" name="图片 15" descr="cc0f75e1c671fb2a554ebf3e72ceb723a73085479101-8jSt7m_fw658"/>
          <p:cNvPicPr>
            <a:picLocks noChangeAspect="1"/>
          </p:cNvPicPr>
          <p:nvPr/>
        </p:nvPicPr>
        <p:blipFill>
          <a:blip r:embed="rId2"/>
          <a:srcRect t="47359" r="49944"/>
          <a:stretch>
            <a:fillRect/>
          </a:stretch>
        </p:blipFill>
        <p:spPr>
          <a:xfrm>
            <a:off x="1155700" y="3932555"/>
            <a:ext cx="3136900" cy="2822575"/>
          </a:xfrm>
          <a:prstGeom prst="rect">
            <a:avLst/>
          </a:prstGeom>
        </p:spPr>
      </p:pic>
      <p:pic>
        <p:nvPicPr>
          <p:cNvPr id="17" name="图片 16" descr="cc0f75e1c671fb2a554ebf3e72ceb723a73085479101-8jSt7m_fw658"/>
          <p:cNvPicPr>
            <a:picLocks noChangeAspect="1"/>
          </p:cNvPicPr>
          <p:nvPr/>
        </p:nvPicPr>
        <p:blipFill>
          <a:blip r:embed="rId2"/>
          <a:srcRect l="41392" t="16402" r="15097" b="47750"/>
          <a:stretch>
            <a:fillRect/>
          </a:stretch>
        </p:blipFill>
        <p:spPr>
          <a:xfrm>
            <a:off x="2888615" y="2010410"/>
            <a:ext cx="2726690" cy="192214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1219200" y="762000"/>
            <a:ext cx="9753600" cy="5334000"/>
          </a:xfrm>
          <a:prstGeom prst="rect">
            <a:avLst/>
          </a:prstGeom>
          <a:noFill/>
          <a:ln w="19050">
            <a:solidFill>
              <a:schemeClr val="bg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solidFill>
                <a:srgbClr val="145B5A"/>
              </a:solidFill>
              <a:latin typeface="华文仿宋" panose="02010600040101010101" charset="-122"/>
              <a:ea typeface="华文仿宋" panose="02010600040101010101" charset="-122"/>
            </a:endParaRPr>
          </a:p>
        </p:txBody>
      </p:sp>
      <p:grpSp>
        <p:nvGrpSpPr>
          <p:cNvPr id="29697" name="组合 22"/>
          <p:cNvGrpSpPr/>
          <p:nvPr/>
        </p:nvGrpSpPr>
        <p:grpSpPr>
          <a:xfrm>
            <a:off x="1600200" y="1933575"/>
            <a:ext cx="3380068" cy="2989625"/>
            <a:chOff x="4336" y="1726"/>
            <a:chExt cx="5171" cy="4573"/>
          </a:xfrm>
        </p:grpSpPr>
        <p:grpSp>
          <p:nvGrpSpPr>
            <p:cNvPr id="29698" name="Group 137"/>
            <p:cNvGrpSpPr/>
            <p:nvPr/>
          </p:nvGrpSpPr>
          <p:grpSpPr>
            <a:xfrm rot="5400000">
              <a:off x="7037" y="-118"/>
              <a:ext cx="569" cy="4369"/>
              <a:chOff x="1074408" y="1485901"/>
              <a:chExt cx="214311" cy="1647821"/>
            </a:xfrm>
          </p:grpSpPr>
          <p:cxnSp>
            <p:nvCxnSpPr>
              <p:cNvPr id="91" name="Straight Connector 90"/>
              <p:cNvCxnSpPr/>
              <p:nvPr/>
            </p:nvCxnSpPr>
            <p:spPr>
              <a:xfrm rot="16200000" flipV="1">
                <a:off x="359566" y="2302202"/>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95" name="Rounded Rectangle 94"/>
              <p:cNvSpPr/>
              <p:nvPr/>
            </p:nvSpPr>
            <p:spPr>
              <a:xfrm>
                <a:off x="1074408" y="2190750"/>
                <a:ext cx="214311" cy="942972"/>
              </a:xfrm>
              <a:prstGeom prst="roundRect">
                <a:avLst/>
              </a:prstGeom>
              <a:solidFill>
                <a:srgbClr val="5D7A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lnSpc>
                    <a:spcPct val="120000"/>
                  </a:lnSpc>
                </a:pPr>
                <a:endParaRPr lang="en-US" sz="900" strike="noStrike" noProof="1" dirty="0">
                  <a:solidFill>
                    <a:srgbClr val="145B5A"/>
                  </a:solidFill>
                  <a:latin typeface="华文仿宋" panose="02010600040101010101" charset="-122"/>
                  <a:ea typeface="华文仿宋" panose="02010600040101010101" charset="-122"/>
                  <a:cs typeface="+mn-ea"/>
                  <a:sym typeface="Arial" panose="020B0604020202020204" pitchFamily="34" charset="0"/>
                </a:endParaRPr>
              </a:p>
            </p:txBody>
          </p:sp>
        </p:grpSp>
        <p:grpSp>
          <p:nvGrpSpPr>
            <p:cNvPr id="29701" name="Group 138"/>
            <p:cNvGrpSpPr/>
            <p:nvPr/>
          </p:nvGrpSpPr>
          <p:grpSpPr>
            <a:xfrm rot="5400000">
              <a:off x="7037" y="1198"/>
              <a:ext cx="569" cy="4369"/>
              <a:chOff x="1447800" y="1485901"/>
              <a:chExt cx="214311" cy="1647821"/>
            </a:xfrm>
          </p:grpSpPr>
          <p:cxnSp>
            <p:nvCxnSpPr>
              <p:cNvPr id="98" name="Straight Connector 97"/>
              <p:cNvCxnSpPr/>
              <p:nvPr/>
            </p:nvCxnSpPr>
            <p:spPr>
              <a:xfrm rot="16200000" flipV="1">
                <a:off x="732958" y="2302202"/>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01" name="Rounded Rectangle 100"/>
              <p:cNvSpPr/>
              <p:nvPr/>
            </p:nvSpPr>
            <p:spPr>
              <a:xfrm>
                <a:off x="1447800" y="1962150"/>
                <a:ext cx="214311" cy="1171572"/>
              </a:xfrm>
              <a:prstGeom prst="roundRect">
                <a:avLst/>
              </a:prstGeom>
              <a:solidFill>
                <a:srgbClr val="145B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lnSpc>
                    <a:spcPct val="120000"/>
                  </a:lnSpc>
                </a:pPr>
                <a:endParaRPr lang="en-US" sz="900" strike="noStrike" noProof="1" dirty="0">
                  <a:solidFill>
                    <a:srgbClr val="145B5A"/>
                  </a:solidFill>
                  <a:latin typeface="华文仿宋" panose="02010600040101010101" charset="-122"/>
                  <a:ea typeface="华文仿宋" panose="02010600040101010101" charset="-122"/>
                  <a:cs typeface="+mn-ea"/>
                  <a:sym typeface="Arial" panose="020B0604020202020204" pitchFamily="34" charset="0"/>
                </a:endParaRPr>
              </a:p>
            </p:txBody>
          </p:sp>
        </p:grpSp>
        <p:grpSp>
          <p:nvGrpSpPr>
            <p:cNvPr id="29704" name="Group 139"/>
            <p:cNvGrpSpPr/>
            <p:nvPr/>
          </p:nvGrpSpPr>
          <p:grpSpPr>
            <a:xfrm rot="5400000">
              <a:off x="7039" y="2514"/>
              <a:ext cx="566" cy="4369"/>
              <a:chOff x="1828800" y="1485901"/>
              <a:chExt cx="214311" cy="1647821"/>
            </a:xfrm>
          </p:grpSpPr>
          <p:cxnSp>
            <p:nvCxnSpPr>
              <p:cNvPr id="104" name="Straight Connector 103"/>
              <p:cNvCxnSpPr/>
              <p:nvPr/>
            </p:nvCxnSpPr>
            <p:spPr>
              <a:xfrm rot="16200000" flipV="1">
                <a:off x="1113958" y="2302202"/>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07" name="Rounded Rectangle 106"/>
              <p:cNvSpPr/>
              <p:nvPr/>
            </p:nvSpPr>
            <p:spPr>
              <a:xfrm>
                <a:off x="1828800" y="1809750"/>
                <a:ext cx="214311" cy="1323972"/>
              </a:xfrm>
              <a:prstGeom prst="roundRect">
                <a:avLst/>
              </a:prstGeom>
              <a:solidFill>
                <a:srgbClr val="31B1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lnSpc>
                    <a:spcPct val="120000"/>
                  </a:lnSpc>
                </a:pPr>
                <a:endParaRPr lang="en-US" sz="900" strike="noStrike" noProof="1" dirty="0">
                  <a:solidFill>
                    <a:srgbClr val="145B5A"/>
                  </a:solidFill>
                  <a:latin typeface="华文仿宋" panose="02010600040101010101" charset="-122"/>
                  <a:ea typeface="华文仿宋" panose="02010600040101010101" charset="-122"/>
                  <a:cs typeface="+mn-ea"/>
                  <a:sym typeface="Arial" panose="020B0604020202020204" pitchFamily="34" charset="0"/>
                </a:endParaRPr>
              </a:p>
            </p:txBody>
          </p:sp>
        </p:grpSp>
        <p:grpSp>
          <p:nvGrpSpPr>
            <p:cNvPr id="29707" name="Group 140"/>
            <p:cNvGrpSpPr/>
            <p:nvPr/>
          </p:nvGrpSpPr>
          <p:grpSpPr>
            <a:xfrm rot="5400000">
              <a:off x="7038" y="3830"/>
              <a:ext cx="569" cy="4369"/>
              <a:chOff x="2209800" y="1485901"/>
              <a:chExt cx="214311" cy="1647821"/>
            </a:xfrm>
          </p:grpSpPr>
          <p:cxnSp>
            <p:nvCxnSpPr>
              <p:cNvPr id="108" name="Straight Connector 107"/>
              <p:cNvCxnSpPr/>
              <p:nvPr/>
            </p:nvCxnSpPr>
            <p:spPr>
              <a:xfrm rot="16200000" flipV="1">
                <a:off x="1494958" y="2302202"/>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21" name="Rounded Rectangle 120"/>
              <p:cNvSpPr/>
              <p:nvPr/>
            </p:nvSpPr>
            <p:spPr>
              <a:xfrm>
                <a:off x="2209800" y="2419350"/>
                <a:ext cx="214311" cy="714372"/>
              </a:xfrm>
              <a:prstGeom prst="roundRect">
                <a:avLst/>
              </a:prstGeom>
              <a:solidFill>
                <a:srgbClr val="70E0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lnSpc>
                    <a:spcPct val="120000"/>
                  </a:lnSpc>
                </a:pPr>
                <a:endParaRPr lang="en-US" sz="900" strike="noStrike" noProof="1" dirty="0">
                  <a:solidFill>
                    <a:srgbClr val="145B5A"/>
                  </a:solidFill>
                  <a:latin typeface="华文仿宋" panose="02010600040101010101" charset="-122"/>
                  <a:ea typeface="华文仿宋" panose="02010600040101010101" charset="-122"/>
                  <a:cs typeface="+mn-ea"/>
                  <a:sym typeface="Arial" panose="020B0604020202020204" pitchFamily="34" charset="0"/>
                </a:endParaRPr>
              </a:p>
            </p:txBody>
          </p:sp>
        </p:grpSp>
        <p:sp>
          <p:nvSpPr>
            <p:cNvPr id="29713" name="Rectangle 143"/>
            <p:cNvSpPr/>
            <p:nvPr/>
          </p:nvSpPr>
          <p:spPr>
            <a:xfrm>
              <a:off x="4336" y="1726"/>
              <a:ext cx="429" cy="508"/>
            </a:xfrm>
            <a:prstGeom prst="rect">
              <a:avLst/>
            </a:prstGeom>
            <a:noFill/>
            <a:ln w="9525">
              <a:noFill/>
            </a:ln>
          </p:spPr>
          <p:txBody>
            <a:bodyPr wrap="square" lIns="0" tIns="0" rIns="0" bIns="0" anchor="t">
              <a:spAutoFit/>
            </a:bodyPr>
            <a:p>
              <a:pPr algn="ctr">
                <a:lnSpc>
                  <a:spcPct val="120000"/>
                </a:lnSpc>
              </a:pPr>
              <a:r>
                <a:rPr lang="en-US" altLang="zh-CN" dirty="0">
                  <a:solidFill>
                    <a:srgbClr val="145B5A"/>
                  </a:solidFill>
                  <a:latin typeface="华文仿宋" panose="02010600040101010101" charset="-122"/>
                  <a:ea typeface="华文仿宋" panose="02010600040101010101" charset="-122"/>
                  <a:sym typeface="Arial" panose="020B0604020202020204" pitchFamily="34" charset="0"/>
                </a:rPr>
                <a:t>55</a:t>
              </a:r>
              <a:endParaRPr lang="en-US" altLang="zh-CN" dirty="0">
                <a:solidFill>
                  <a:srgbClr val="145B5A"/>
                </a:solidFill>
                <a:latin typeface="华文仿宋" panose="02010600040101010101" charset="-122"/>
                <a:ea typeface="华文仿宋" panose="02010600040101010101" charset="-122"/>
                <a:sym typeface="Arial" panose="020B0604020202020204" pitchFamily="34" charset="0"/>
              </a:endParaRPr>
            </a:p>
          </p:txBody>
        </p:sp>
        <p:sp>
          <p:nvSpPr>
            <p:cNvPr id="29714" name="Rectangle 144"/>
            <p:cNvSpPr/>
            <p:nvPr/>
          </p:nvSpPr>
          <p:spPr>
            <a:xfrm>
              <a:off x="4337" y="3165"/>
              <a:ext cx="427" cy="508"/>
            </a:xfrm>
            <a:prstGeom prst="rect">
              <a:avLst/>
            </a:prstGeom>
            <a:noFill/>
            <a:ln w="9525">
              <a:noFill/>
            </a:ln>
          </p:spPr>
          <p:txBody>
            <a:bodyPr wrap="square" lIns="0" tIns="0" rIns="0" bIns="0" anchor="t">
              <a:spAutoFit/>
            </a:bodyPr>
            <a:p>
              <a:pPr algn="ctr">
                <a:lnSpc>
                  <a:spcPct val="120000"/>
                </a:lnSpc>
              </a:pPr>
              <a:r>
                <a:rPr lang="en-US" altLang="zh-CN" dirty="0">
                  <a:solidFill>
                    <a:srgbClr val="145B5A"/>
                  </a:solidFill>
                  <a:latin typeface="华文仿宋" panose="02010600040101010101" charset="-122"/>
                  <a:ea typeface="华文仿宋" panose="02010600040101010101" charset="-122"/>
                  <a:sym typeface="Arial" panose="020B0604020202020204" pitchFamily="34" charset="0"/>
                </a:rPr>
                <a:t>70</a:t>
              </a:r>
              <a:endParaRPr lang="en-US" altLang="zh-CN" dirty="0">
                <a:solidFill>
                  <a:srgbClr val="145B5A"/>
                </a:solidFill>
                <a:latin typeface="华文仿宋" panose="02010600040101010101" charset="-122"/>
                <a:ea typeface="华文仿宋" panose="02010600040101010101" charset="-122"/>
                <a:sym typeface="Arial" panose="020B0604020202020204" pitchFamily="34" charset="0"/>
              </a:endParaRPr>
            </a:p>
          </p:txBody>
        </p:sp>
        <p:sp>
          <p:nvSpPr>
            <p:cNvPr id="29715" name="Rectangle 145"/>
            <p:cNvSpPr/>
            <p:nvPr/>
          </p:nvSpPr>
          <p:spPr>
            <a:xfrm>
              <a:off x="4336" y="4418"/>
              <a:ext cx="429" cy="508"/>
            </a:xfrm>
            <a:prstGeom prst="rect">
              <a:avLst/>
            </a:prstGeom>
            <a:noFill/>
            <a:ln w="9525">
              <a:noFill/>
            </a:ln>
          </p:spPr>
          <p:txBody>
            <a:bodyPr wrap="square" lIns="0" tIns="0" rIns="0" bIns="0" anchor="t">
              <a:spAutoFit/>
            </a:bodyPr>
            <a:p>
              <a:pPr algn="ctr">
                <a:lnSpc>
                  <a:spcPct val="120000"/>
                </a:lnSpc>
              </a:pPr>
              <a:r>
                <a:rPr lang="en-US" altLang="zh-CN" dirty="0">
                  <a:solidFill>
                    <a:srgbClr val="145B5A"/>
                  </a:solidFill>
                  <a:latin typeface="华文仿宋" panose="02010600040101010101" charset="-122"/>
                  <a:ea typeface="华文仿宋" panose="02010600040101010101" charset="-122"/>
                  <a:sym typeface="Arial" panose="020B0604020202020204" pitchFamily="34" charset="0"/>
                </a:rPr>
                <a:t>85</a:t>
              </a:r>
              <a:endParaRPr lang="en-US" altLang="zh-CN" dirty="0">
                <a:solidFill>
                  <a:srgbClr val="145B5A"/>
                </a:solidFill>
                <a:latin typeface="华文仿宋" panose="02010600040101010101" charset="-122"/>
                <a:ea typeface="华文仿宋" panose="02010600040101010101" charset="-122"/>
                <a:sym typeface="Arial" panose="020B0604020202020204" pitchFamily="34" charset="0"/>
              </a:endParaRPr>
            </a:p>
          </p:txBody>
        </p:sp>
        <p:sp>
          <p:nvSpPr>
            <p:cNvPr id="29716" name="Rectangle 146"/>
            <p:cNvSpPr/>
            <p:nvPr/>
          </p:nvSpPr>
          <p:spPr>
            <a:xfrm>
              <a:off x="4338" y="5776"/>
              <a:ext cx="427" cy="508"/>
            </a:xfrm>
            <a:prstGeom prst="rect">
              <a:avLst/>
            </a:prstGeom>
            <a:noFill/>
            <a:ln w="9525">
              <a:noFill/>
            </a:ln>
          </p:spPr>
          <p:txBody>
            <a:bodyPr wrap="square" lIns="0" tIns="0" rIns="0" bIns="0" anchor="t">
              <a:spAutoFit/>
            </a:bodyPr>
            <a:p>
              <a:pPr algn="ctr">
                <a:lnSpc>
                  <a:spcPct val="120000"/>
                </a:lnSpc>
              </a:pPr>
              <a:r>
                <a:rPr lang="en-US" altLang="zh-CN" dirty="0">
                  <a:solidFill>
                    <a:srgbClr val="145B5A"/>
                  </a:solidFill>
                  <a:latin typeface="华文仿宋" panose="02010600040101010101" charset="-122"/>
                  <a:ea typeface="华文仿宋" panose="02010600040101010101" charset="-122"/>
                  <a:sym typeface="Arial" panose="020B0604020202020204" pitchFamily="34" charset="0"/>
                </a:rPr>
                <a:t>40</a:t>
              </a:r>
              <a:endParaRPr lang="en-US" altLang="zh-CN" dirty="0">
                <a:solidFill>
                  <a:srgbClr val="145B5A"/>
                </a:solidFill>
                <a:latin typeface="华文仿宋" panose="02010600040101010101" charset="-122"/>
                <a:ea typeface="华文仿宋" panose="02010600040101010101" charset="-122"/>
                <a:sym typeface="Arial" panose="020B0604020202020204" pitchFamily="34" charset="0"/>
              </a:endParaRPr>
            </a:p>
          </p:txBody>
        </p:sp>
      </p:grpSp>
      <p:sp>
        <p:nvSpPr>
          <p:cNvPr id="29719" name="矩形 54"/>
          <p:cNvSpPr/>
          <p:nvPr/>
        </p:nvSpPr>
        <p:spPr>
          <a:xfrm>
            <a:off x="6122670" y="1647190"/>
            <a:ext cx="4214495" cy="828040"/>
          </a:xfrm>
          <a:prstGeom prst="rect">
            <a:avLst/>
          </a:prstGeom>
          <a:noFill/>
          <a:ln w="9525">
            <a:noFill/>
          </a:ln>
        </p:spPr>
        <p:txBody>
          <a:bodyPr wrap="square" anchor="t">
            <a:spAutoFit/>
          </a:bodyPr>
          <a:p>
            <a:pPr>
              <a:lnSpc>
                <a:spcPct val="114000"/>
              </a:lnSpc>
            </a:pPr>
            <a:r>
              <a:rPr lang="zh-CN" altLang="en-US" sz="1400" b="1" dirty="0">
                <a:solidFill>
                  <a:srgbClr val="145B5A"/>
                </a:solidFill>
                <a:latin typeface="华文仿宋" panose="02010600040101010101" charset="-122"/>
                <a:ea typeface="华文仿宋" panose="02010600040101010101" charset="-122"/>
              </a:rPr>
              <a:t>1、直接抒情</a:t>
            </a:r>
            <a:r>
              <a:rPr lang="zh-CN" altLang="en-US" sz="1400" dirty="0">
                <a:solidFill>
                  <a:srgbClr val="145B5A"/>
                </a:solidFill>
                <a:latin typeface="华文仿宋" panose="02010600040101010101" charset="-122"/>
                <a:ea typeface="华文仿宋" panose="02010600040101010101" charset="-122"/>
              </a:rPr>
              <a:t> 　　</a:t>
            </a:r>
            <a:endParaRPr lang="zh-CN" altLang="en-US" sz="1400" dirty="0">
              <a:solidFill>
                <a:srgbClr val="145B5A"/>
              </a:solidFill>
              <a:latin typeface="华文仿宋" panose="02010600040101010101" charset="-122"/>
              <a:ea typeface="华文仿宋" panose="02010600040101010101" charset="-122"/>
            </a:endParaRPr>
          </a:p>
          <a:p>
            <a:pPr>
              <a:lnSpc>
                <a:spcPct val="114000"/>
              </a:lnSpc>
            </a:pPr>
            <a:r>
              <a:rPr lang="zh-CN" altLang="en-US" sz="1400" dirty="0">
                <a:solidFill>
                  <a:srgbClr val="145B5A"/>
                </a:solidFill>
                <a:latin typeface="华文仿宋" panose="02010600040101010101" charset="-122"/>
                <a:ea typeface="华文仿宋" panose="02010600040101010101" charset="-122"/>
              </a:rPr>
              <a:t>"诗言歌咏，见景生情"。直接抒情的诗歌一般是前两句写景或者写事，后两句抒情。</a:t>
            </a:r>
            <a:endParaRPr lang="zh-CN" altLang="en-US" sz="1400" dirty="0">
              <a:solidFill>
                <a:srgbClr val="145B5A"/>
              </a:solidFill>
              <a:latin typeface="华文仿宋" panose="02010600040101010101" charset="-122"/>
              <a:ea typeface="华文仿宋" panose="02010600040101010101" charset="-122"/>
            </a:endParaRPr>
          </a:p>
        </p:txBody>
      </p:sp>
      <p:sp>
        <p:nvSpPr>
          <p:cNvPr id="29722" name="矩形 54"/>
          <p:cNvSpPr/>
          <p:nvPr/>
        </p:nvSpPr>
        <p:spPr>
          <a:xfrm>
            <a:off x="6111240" y="3440430"/>
            <a:ext cx="4382135" cy="1073785"/>
          </a:xfrm>
          <a:prstGeom prst="rect">
            <a:avLst/>
          </a:prstGeom>
          <a:noFill/>
          <a:ln w="9525">
            <a:noFill/>
          </a:ln>
        </p:spPr>
        <p:txBody>
          <a:bodyPr wrap="square" anchor="t">
            <a:spAutoFit/>
          </a:bodyPr>
          <a:p>
            <a:pPr>
              <a:lnSpc>
                <a:spcPct val="114000"/>
              </a:lnSpc>
            </a:pPr>
            <a:r>
              <a:rPr lang="zh-CN" altLang="en-US" sz="1400" b="1" dirty="0">
                <a:solidFill>
                  <a:srgbClr val="145B5A"/>
                </a:solidFill>
                <a:latin typeface="华文仿宋" panose="02010600040101010101" charset="-122"/>
                <a:ea typeface="华文仿宋" panose="02010600040101010101" charset="-122"/>
                <a:sym typeface="+mn-ea"/>
              </a:rPr>
              <a:t>3、借人、事抒情 　</a:t>
            </a:r>
            <a:r>
              <a:rPr lang="zh-CN" altLang="en-US" sz="1400" dirty="0">
                <a:solidFill>
                  <a:srgbClr val="145B5A"/>
                </a:solidFill>
                <a:latin typeface="华文仿宋" panose="02010600040101010101" charset="-122"/>
                <a:ea typeface="华文仿宋" panose="02010600040101010101" charset="-122"/>
                <a:sym typeface="+mn-ea"/>
              </a:rPr>
              <a:t>　</a:t>
            </a:r>
            <a:endParaRPr lang="zh-CN" altLang="en-US" sz="1400" dirty="0">
              <a:solidFill>
                <a:srgbClr val="145B5A"/>
              </a:solidFill>
              <a:latin typeface="华文仿宋" panose="02010600040101010101" charset="-122"/>
              <a:ea typeface="华文仿宋" panose="02010600040101010101" charset="-122"/>
              <a:sym typeface="+mn-ea"/>
            </a:endParaRPr>
          </a:p>
          <a:p>
            <a:pPr>
              <a:lnSpc>
                <a:spcPct val="114000"/>
              </a:lnSpc>
            </a:pPr>
            <a:r>
              <a:rPr lang="zh-CN" altLang="en-US" sz="1400" dirty="0">
                <a:solidFill>
                  <a:srgbClr val="145B5A"/>
                </a:solidFill>
                <a:latin typeface="华文仿宋" panose="02010600040101010101" charset="-122"/>
                <a:ea typeface="华文仿宋" panose="02010600040101010101" charset="-122"/>
                <a:sym typeface="+mn-ea"/>
              </a:rPr>
              <a:t>此类诗歌多以历史人物或者重大事件为题材，作者借这些事件和人物表明自己的看法或者抒发沧桑变化的感慨。</a:t>
            </a:r>
            <a:endParaRPr lang="zh-CN" altLang="en-US" sz="1400" dirty="0">
              <a:solidFill>
                <a:srgbClr val="145B5A"/>
              </a:solidFill>
              <a:latin typeface="华文仿宋" panose="02010600040101010101" charset="-122"/>
              <a:ea typeface="华文仿宋" panose="02010600040101010101" charset="-122"/>
              <a:sym typeface="+mn-ea"/>
            </a:endParaRPr>
          </a:p>
        </p:txBody>
      </p:sp>
      <p:sp>
        <p:nvSpPr>
          <p:cNvPr id="29728" name="矩形 54"/>
          <p:cNvSpPr/>
          <p:nvPr/>
        </p:nvSpPr>
        <p:spPr>
          <a:xfrm>
            <a:off x="6111240" y="4530725"/>
            <a:ext cx="4203065" cy="828040"/>
          </a:xfrm>
          <a:prstGeom prst="rect">
            <a:avLst/>
          </a:prstGeom>
          <a:noFill/>
          <a:ln w="9525">
            <a:noFill/>
          </a:ln>
        </p:spPr>
        <p:txBody>
          <a:bodyPr wrap="square" anchor="t">
            <a:spAutoFit/>
          </a:bodyPr>
          <a:p>
            <a:pPr>
              <a:lnSpc>
                <a:spcPct val="114000"/>
              </a:lnSpc>
            </a:pPr>
            <a:r>
              <a:rPr lang="zh-CN" altLang="en-US" sz="1400" b="1" dirty="0">
                <a:solidFill>
                  <a:srgbClr val="145B5A"/>
                </a:solidFill>
                <a:latin typeface="华文仿宋" panose="02010600040101010101" charset="-122"/>
                <a:ea typeface="华文仿宋" panose="02010600040101010101" charset="-122"/>
                <a:sym typeface="+mn-ea"/>
              </a:rPr>
              <a:t>4、托物言志 　</a:t>
            </a:r>
            <a:r>
              <a:rPr lang="zh-CN" altLang="en-US" sz="1400" dirty="0">
                <a:solidFill>
                  <a:srgbClr val="145B5A"/>
                </a:solidFill>
                <a:latin typeface="华文仿宋" panose="02010600040101010101" charset="-122"/>
                <a:ea typeface="华文仿宋" panose="02010600040101010101" charset="-122"/>
                <a:sym typeface="+mn-ea"/>
              </a:rPr>
              <a:t>　</a:t>
            </a:r>
            <a:endParaRPr lang="zh-CN" altLang="en-US" sz="1400" dirty="0">
              <a:solidFill>
                <a:srgbClr val="145B5A"/>
              </a:solidFill>
              <a:latin typeface="华文仿宋" panose="02010600040101010101" charset="-122"/>
              <a:ea typeface="华文仿宋" panose="02010600040101010101" charset="-122"/>
              <a:sym typeface="+mn-ea"/>
            </a:endParaRPr>
          </a:p>
          <a:p>
            <a:pPr>
              <a:lnSpc>
                <a:spcPct val="114000"/>
              </a:lnSpc>
            </a:pPr>
            <a:r>
              <a:rPr lang="zh-CN" altLang="en-US" sz="1400" dirty="0">
                <a:solidFill>
                  <a:srgbClr val="145B5A"/>
                </a:solidFill>
                <a:latin typeface="华文仿宋" panose="02010600040101010101" charset="-122"/>
                <a:ea typeface="华文仿宋" panose="02010600040101010101" charset="-122"/>
                <a:sym typeface="+mn-ea"/>
              </a:rPr>
              <a:t>此类诗多借助某种具有特定文化内涵的事物，来表达自己的心迹或某种情感。</a:t>
            </a:r>
            <a:endParaRPr lang="zh-CN" altLang="en-US" sz="1400" dirty="0">
              <a:solidFill>
                <a:srgbClr val="145B5A"/>
              </a:solidFill>
              <a:latin typeface="华文仿宋" panose="02010600040101010101" charset="-122"/>
              <a:ea typeface="华文仿宋" panose="02010600040101010101" charset="-122"/>
              <a:sym typeface="+mn-ea"/>
            </a:endParaRPr>
          </a:p>
        </p:txBody>
      </p:sp>
      <p:sp>
        <p:nvSpPr>
          <p:cNvPr id="29731" name="矩形 54"/>
          <p:cNvSpPr/>
          <p:nvPr/>
        </p:nvSpPr>
        <p:spPr>
          <a:xfrm>
            <a:off x="6122670" y="2541270"/>
            <a:ext cx="4370705" cy="828040"/>
          </a:xfrm>
          <a:prstGeom prst="rect">
            <a:avLst/>
          </a:prstGeom>
          <a:noFill/>
          <a:ln w="9525">
            <a:noFill/>
          </a:ln>
        </p:spPr>
        <p:txBody>
          <a:bodyPr wrap="square" anchor="t">
            <a:spAutoFit/>
          </a:bodyPr>
          <a:p>
            <a:pPr>
              <a:lnSpc>
                <a:spcPct val="114000"/>
              </a:lnSpc>
            </a:pPr>
            <a:r>
              <a:rPr lang="zh-CN" altLang="en-US" sz="1400" b="1" dirty="0">
                <a:solidFill>
                  <a:srgbClr val="145B5A"/>
                </a:solidFill>
                <a:latin typeface="华文仿宋" panose="02010600040101010101" charset="-122"/>
                <a:ea typeface="华文仿宋" panose="02010600040101010101" charset="-122"/>
                <a:sym typeface="+mn-ea"/>
              </a:rPr>
              <a:t>2、借景抒情 　</a:t>
            </a:r>
            <a:r>
              <a:rPr lang="zh-CN" altLang="en-US" sz="1400" dirty="0">
                <a:solidFill>
                  <a:srgbClr val="145B5A"/>
                </a:solidFill>
                <a:latin typeface="华文仿宋" panose="02010600040101010101" charset="-122"/>
                <a:ea typeface="华文仿宋" panose="02010600040101010101" charset="-122"/>
                <a:sym typeface="+mn-ea"/>
              </a:rPr>
              <a:t>　</a:t>
            </a:r>
            <a:endParaRPr lang="zh-CN" altLang="en-US" sz="1400" dirty="0">
              <a:solidFill>
                <a:srgbClr val="145B5A"/>
              </a:solidFill>
              <a:latin typeface="华文仿宋" panose="02010600040101010101" charset="-122"/>
              <a:ea typeface="华文仿宋" panose="02010600040101010101" charset="-122"/>
              <a:sym typeface="+mn-ea"/>
            </a:endParaRPr>
          </a:p>
          <a:p>
            <a:pPr>
              <a:lnSpc>
                <a:spcPct val="114000"/>
              </a:lnSpc>
            </a:pPr>
            <a:r>
              <a:rPr lang="zh-CN" altLang="en-US" sz="1400" dirty="0">
                <a:solidFill>
                  <a:srgbClr val="145B5A"/>
                </a:solidFill>
                <a:latin typeface="华文仿宋" panose="02010600040101010101" charset="-122"/>
                <a:ea typeface="华文仿宋" panose="02010600040101010101" charset="-122"/>
                <a:sym typeface="+mn-ea"/>
              </a:rPr>
              <a:t>"一切景语皆情语"，借景抒情的诗是把自己要抒发的情感寄予于所描写的景物之中。</a:t>
            </a:r>
            <a:endParaRPr lang="zh-CN" altLang="en-US" sz="1400" dirty="0">
              <a:solidFill>
                <a:srgbClr val="145B5A"/>
              </a:solidFill>
              <a:latin typeface="华文仿宋" panose="02010600040101010101" charset="-122"/>
              <a:ea typeface="华文仿宋" panose="02010600040101010101" charset="-122"/>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3281680" y="2347595"/>
            <a:ext cx="5328920" cy="1657350"/>
            <a:chOff x="5123" y="4019"/>
            <a:chExt cx="8392" cy="2610"/>
          </a:xfrm>
        </p:grpSpPr>
        <p:pic>
          <p:nvPicPr>
            <p:cNvPr id="3" name="图片 2" descr="b1dbf3263adf63e2a1e7a2c0e48762539cbb6c351975ea-CfjRrV_fw658"/>
            <p:cNvPicPr>
              <a:picLocks noChangeAspect="1"/>
            </p:cNvPicPr>
            <p:nvPr/>
          </p:nvPicPr>
          <p:blipFill>
            <a:blip r:embed="rId1"/>
            <a:stretch>
              <a:fillRect/>
            </a:stretch>
          </p:blipFill>
          <p:spPr>
            <a:xfrm>
              <a:off x="5123" y="4019"/>
              <a:ext cx="3158" cy="2611"/>
            </a:xfrm>
            <a:prstGeom prst="rect">
              <a:avLst/>
            </a:prstGeom>
          </p:spPr>
        </p:pic>
        <p:sp>
          <p:nvSpPr>
            <p:cNvPr id="4" name="矩形 3"/>
            <p:cNvSpPr/>
            <p:nvPr/>
          </p:nvSpPr>
          <p:spPr>
            <a:xfrm>
              <a:off x="5123" y="4291"/>
              <a:ext cx="8392" cy="2339"/>
            </a:xfrm>
            <a:prstGeom prst="rect">
              <a:avLst/>
            </a:prstGeom>
            <a:noFill/>
            <a:ln w="19050">
              <a:solidFill>
                <a:schemeClr val="bg1"/>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 name="文本框 5"/>
          <p:cNvSpPr txBox="1"/>
          <p:nvPr/>
        </p:nvSpPr>
        <p:spPr>
          <a:xfrm>
            <a:off x="3587115" y="2918460"/>
            <a:ext cx="4707255" cy="706755"/>
          </a:xfrm>
          <a:prstGeom prst="rect">
            <a:avLst/>
          </a:prstGeom>
          <a:noFill/>
        </p:spPr>
        <p:txBody>
          <a:bodyPr wrap="square" rtlCol="0">
            <a:spAutoFit/>
          </a:bodyPr>
          <a:p>
            <a:r>
              <a:rPr sz="4000" spc="200" smtClean="0">
                <a:solidFill>
                  <a:srgbClr val="145B5A"/>
                </a:solidFill>
                <a:latin typeface="华文仿宋" panose="02010600040101010101" charset="-122"/>
                <a:ea typeface="华文仿宋" panose="02010600040101010101" charset="-122"/>
                <a:sym typeface="+mn-ea"/>
              </a:rPr>
              <a:t>  </a:t>
            </a:r>
            <a:r>
              <a:rPr lang="en-US" sz="4000" spc="200" smtClean="0">
                <a:solidFill>
                  <a:srgbClr val="145B5A"/>
                </a:solidFill>
                <a:latin typeface="华文仿宋" panose="02010600040101010101" charset="-122"/>
                <a:ea typeface="华文仿宋" panose="02010600040101010101" charset="-122"/>
                <a:sym typeface="+mn-ea"/>
              </a:rPr>
              <a:t>3.</a:t>
            </a:r>
            <a:r>
              <a:rPr sz="4000" spc="200" smtClean="0">
                <a:solidFill>
                  <a:srgbClr val="145B5A"/>
                </a:solidFill>
                <a:latin typeface="华文仿宋" panose="02010600040101010101" charset="-122"/>
                <a:ea typeface="华文仿宋" panose="02010600040101010101" charset="-122"/>
                <a:sym typeface="+mn-ea"/>
              </a:rPr>
              <a:t>诗歌赏析的意义</a:t>
            </a:r>
            <a:endParaRPr sz="4000" spc="200" smtClean="0">
              <a:solidFill>
                <a:srgbClr val="145B5A"/>
              </a:solidFill>
              <a:latin typeface="华文仿宋" panose="02010600040101010101" charset="-122"/>
              <a:ea typeface="华文仿宋" panose="02010600040101010101" charset="-122"/>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custDataLst>
              <p:tags r:id="rId1"/>
            </p:custDataLst>
          </p:nvPr>
        </p:nvGrpSpPr>
        <p:grpSpPr>
          <a:xfrm>
            <a:off x="1402461" y="2347837"/>
            <a:ext cx="2183191" cy="2453091"/>
            <a:chOff x="2081348" y="2120759"/>
            <a:chExt cx="2361112" cy="2653012"/>
          </a:xfrm>
        </p:grpSpPr>
        <p:sp>
          <p:nvSpPr>
            <p:cNvPr id="5" name="椭圆 4"/>
            <p:cNvSpPr/>
            <p:nvPr>
              <p:custDataLst>
                <p:tags r:id="rId2"/>
              </p:custDataLst>
            </p:nvPr>
          </p:nvSpPr>
          <p:spPr>
            <a:xfrm>
              <a:off x="2081348" y="2120759"/>
              <a:ext cx="2361112" cy="2361112"/>
            </a:xfrm>
            <a:prstGeom prst="ellipse">
              <a:avLst/>
            </a:prstGeom>
            <a:noFill/>
            <a:ln>
              <a:solidFill>
                <a:schemeClr val="bg1"/>
              </a:solidFill>
            </a:ln>
          </p:spPr>
          <p:style>
            <a:lnRef idx="2">
              <a:srgbClr val="2CBEBB">
                <a:shade val="50000"/>
              </a:srgbClr>
            </a:lnRef>
            <a:fillRef idx="1">
              <a:srgbClr val="2CBEBB"/>
            </a:fillRef>
            <a:effectRef idx="0">
              <a:srgbClr val="2CBEBB"/>
            </a:effectRef>
            <a:fontRef idx="minor">
              <a:sysClr val="window" lastClr="FFFFFF"/>
            </a:fontRef>
          </p:style>
          <p:txBody>
            <a:bodyPr rtlCol="0" anchor="ctr"/>
            <a:p>
              <a:pPr algn="ctr" fontAlgn="auto">
                <a:lnSpc>
                  <a:spcPct val="150000"/>
                </a:lnSpc>
              </a:pPr>
              <a:r>
                <a:rPr lang="zh-CN" altLang="en-US" sz="1400" spc="100">
                  <a:solidFill>
                    <a:srgbClr val="145B5A"/>
                  </a:solidFill>
                  <a:uFillTx/>
                  <a:latin typeface="华文仿宋" panose="02010600040101010101" charset="-122"/>
                  <a:ea typeface="华文仿宋" panose="02010600040101010101" charset="-122"/>
                  <a:sym typeface="+mn-ea"/>
                </a:rPr>
                <a:t>对古典诗词蕴含的形象、思想进行感受，理解和评判的思维活动和过程。</a:t>
              </a:r>
              <a:endParaRPr lang="zh-CN" altLang="en-US" sz="1400" spc="100">
                <a:solidFill>
                  <a:srgbClr val="145B5A"/>
                </a:solidFill>
                <a:uFillTx/>
                <a:latin typeface="华文仿宋" panose="02010600040101010101" charset="-122"/>
                <a:ea typeface="华文仿宋" panose="02010600040101010101" charset="-122"/>
                <a:sym typeface="+mn-ea"/>
              </a:endParaRPr>
            </a:p>
          </p:txBody>
        </p:sp>
        <p:sp>
          <p:nvSpPr>
            <p:cNvPr id="6" name="椭圆 5"/>
            <p:cNvSpPr/>
            <p:nvPr>
              <p:custDataLst>
                <p:tags r:id="rId3"/>
              </p:custDataLst>
            </p:nvPr>
          </p:nvSpPr>
          <p:spPr>
            <a:xfrm>
              <a:off x="3426082" y="4002474"/>
              <a:ext cx="771295" cy="771297"/>
            </a:xfrm>
            <a:prstGeom prst="ellipse">
              <a:avLst/>
            </a:prstGeom>
            <a:solidFill>
              <a:srgbClr val="145B5A"/>
            </a:solidFill>
            <a:ln w="38100">
              <a:solidFill>
                <a:schemeClr val="bg1"/>
              </a:solidFill>
            </a:ln>
            <a:effectLst>
              <a:outerShdw blurRad="50800" dist="38100" dir="2700000" algn="tl" rotWithShape="0">
                <a:prstClr val="black">
                  <a:alpha val="40000"/>
                </a:prstClr>
              </a:outerShdw>
            </a:effectLst>
          </p:spPr>
          <p:style>
            <a:lnRef idx="2">
              <a:srgbClr val="2CBEBB">
                <a:shade val="50000"/>
              </a:srgbClr>
            </a:lnRef>
            <a:fillRef idx="1">
              <a:srgbClr val="2CBEBB"/>
            </a:fillRef>
            <a:effectRef idx="0">
              <a:srgbClr val="2CBEBB"/>
            </a:effectRef>
            <a:fontRef idx="minor">
              <a:sysClr val="window" lastClr="FFFFFF"/>
            </a:fontRef>
          </p:style>
          <p:txBody>
            <a:bodyPr rtlCol="0" anchor="ctr"/>
            <a:p>
              <a:pPr algn="ctr"/>
              <a:r>
                <a:rPr lang="en-US" altLang="zh-CN" sz="2000" dirty="0">
                  <a:solidFill>
                    <a:sysClr val="window" lastClr="FFFFFF"/>
                  </a:solidFill>
                  <a:latin typeface="华文仿宋" panose="02010600040101010101" charset="-122"/>
                  <a:ea typeface="华文仿宋" panose="02010600040101010101" charset="-122"/>
                  <a:sym typeface="Arial" panose="020B0604020202020204" pitchFamily="34" charset="0"/>
                </a:rPr>
                <a:t>A</a:t>
              </a:r>
              <a:endParaRPr lang="en-US" altLang="zh-CN" sz="2000" dirty="0">
                <a:solidFill>
                  <a:sysClr val="window" lastClr="FFFFFF"/>
                </a:solidFill>
                <a:latin typeface="华文仿宋" panose="02010600040101010101" charset="-122"/>
                <a:ea typeface="华文仿宋" panose="02010600040101010101" charset="-122"/>
                <a:sym typeface="Arial" panose="020B0604020202020204" pitchFamily="34" charset="0"/>
              </a:endParaRPr>
            </a:p>
          </p:txBody>
        </p:sp>
      </p:grpSp>
      <p:grpSp>
        <p:nvGrpSpPr>
          <p:cNvPr id="23" name="组合 22"/>
          <p:cNvGrpSpPr/>
          <p:nvPr>
            <p:custDataLst>
              <p:tags r:id="rId4"/>
            </p:custDataLst>
          </p:nvPr>
        </p:nvGrpSpPr>
        <p:grpSpPr>
          <a:xfrm>
            <a:off x="3857943" y="2347837"/>
            <a:ext cx="2183191" cy="2453091"/>
            <a:chOff x="2081348" y="2120759"/>
            <a:chExt cx="2361112" cy="2653012"/>
          </a:xfrm>
        </p:grpSpPr>
        <p:sp>
          <p:nvSpPr>
            <p:cNvPr id="24" name="椭圆 23"/>
            <p:cNvSpPr/>
            <p:nvPr>
              <p:custDataLst>
                <p:tags r:id="rId5"/>
              </p:custDataLst>
            </p:nvPr>
          </p:nvSpPr>
          <p:spPr>
            <a:xfrm>
              <a:off x="2081348" y="2120759"/>
              <a:ext cx="2361112" cy="2361112"/>
            </a:xfrm>
            <a:prstGeom prst="ellipse">
              <a:avLst/>
            </a:prstGeom>
            <a:noFill/>
            <a:ln w="12700">
              <a:solidFill>
                <a:schemeClr val="bg1"/>
              </a:solidFill>
            </a:ln>
            <a:extLst>
              <a:ext uri="{909E8E84-426E-40DD-AFC4-6F175D3DCCD1}">
                <a14:hiddenFill xmlns:a14="http://schemas.microsoft.com/office/drawing/2010/main">
                  <a:solidFill>
                    <a:srgbClr val="699569"/>
                  </a:solidFill>
                </a14:hiddenFill>
              </a:ext>
            </a:extLst>
          </p:spPr>
          <p:style>
            <a:lnRef idx="2">
              <a:srgbClr val="2CBEBB">
                <a:shade val="50000"/>
              </a:srgbClr>
            </a:lnRef>
            <a:fillRef idx="1">
              <a:srgbClr val="2CBEBB"/>
            </a:fillRef>
            <a:effectRef idx="0">
              <a:srgbClr val="2CBEBB"/>
            </a:effectRef>
            <a:fontRef idx="minor">
              <a:sysClr val="window" lastClr="FFFFFF"/>
            </a:fontRef>
          </p:style>
          <p:txBody>
            <a:bodyPr vertOverflow="overflow" horzOverflow="overflow" vert="horz" wrap="square" numCol="1" spcCol="0" rtlCol="0" fromWordArt="0" anchor="ctr" anchorCtr="0" forceAA="0" compatLnSpc="1"/>
            <a:p>
              <a:pPr algn="ctr" fontAlgn="auto">
                <a:lnSpc>
                  <a:spcPct val="150000"/>
                </a:lnSpc>
              </a:pPr>
              <a:r>
                <a:rPr lang="zh-CN" altLang="en-US" sz="1400" spc="100">
                  <a:solidFill>
                    <a:srgbClr val="145B5A"/>
                  </a:solidFill>
                  <a:uFillTx/>
                  <a:latin typeface="华文仿宋" panose="02010600040101010101" charset="-122"/>
                  <a:ea typeface="华文仿宋" panose="02010600040101010101" charset="-122"/>
                  <a:sym typeface="+mn-ea"/>
                </a:rPr>
                <a:t>鉴赏古典诗词以弘扬人文精神，提高审美情趣</a:t>
              </a:r>
              <a:endParaRPr lang="zh-CN" altLang="en-US" sz="1400" spc="100">
                <a:solidFill>
                  <a:srgbClr val="145B5A"/>
                </a:solidFill>
                <a:uFillTx/>
                <a:latin typeface="华文仿宋" panose="02010600040101010101" charset="-122"/>
                <a:ea typeface="华文仿宋" panose="02010600040101010101" charset="-122"/>
                <a:sym typeface="+mn-ea"/>
              </a:endParaRPr>
            </a:p>
          </p:txBody>
        </p:sp>
        <p:sp>
          <p:nvSpPr>
            <p:cNvPr id="25" name="椭圆 24"/>
            <p:cNvSpPr/>
            <p:nvPr>
              <p:custDataLst>
                <p:tags r:id="rId6"/>
              </p:custDataLst>
            </p:nvPr>
          </p:nvSpPr>
          <p:spPr>
            <a:xfrm>
              <a:off x="3426082" y="4002474"/>
              <a:ext cx="771295" cy="771297"/>
            </a:xfrm>
            <a:prstGeom prst="ellipse">
              <a:avLst/>
            </a:prstGeom>
            <a:solidFill>
              <a:srgbClr val="145B5A"/>
            </a:solidFill>
            <a:ln w="38100">
              <a:solidFill>
                <a:schemeClr val="bg1"/>
              </a:solidFill>
            </a:ln>
            <a:effectLst>
              <a:outerShdw blurRad="50800" dist="38100" dir="2700000" algn="tl" rotWithShape="0">
                <a:prstClr val="black">
                  <a:alpha val="40000"/>
                </a:prstClr>
              </a:outerShdw>
            </a:effectLst>
          </p:spPr>
          <p:style>
            <a:lnRef idx="2">
              <a:srgbClr val="2CBEBB">
                <a:shade val="50000"/>
              </a:srgbClr>
            </a:lnRef>
            <a:fillRef idx="1">
              <a:srgbClr val="2CBEBB"/>
            </a:fillRef>
            <a:effectRef idx="0">
              <a:srgbClr val="2CBEBB"/>
            </a:effectRef>
            <a:fontRef idx="minor">
              <a:sysClr val="window" lastClr="FFFFFF"/>
            </a:fontRef>
          </p:style>
          <p:txBody>
            <a:bodyPr vertOverflow="overflow" horzOverflow="overflow" vert="horz" wrap="square" numCol="1" spcCol="0" rtlCol="0" fromWordArt="0" anchor="ctr" anchorCtr="0" forceAA="0" compatLnSpc="1"/>
            <a:p>
              <a:pPr lvl="0" algn="ctr"/>
              <a:r>
                <a:rPr lang="en-US" altLang="zh-CN" sz="2000" dirty="0">
                  <a:latin typeface="华文仿宋" panose="02010600040101010101" charset="-122"/>
                  <a:ea typeface="华文仿宋" panose="02010600040101010101" charset="-122"/>
                  <a:sym typeface="Arial" panose="020B0604020202020204" pitchFamily="34" charset="0"/>
                </a:rPr>
                <a:t>B</a:t>
              </a:r>
              <a:endParaRPr lang="en-US" altLang="zh-CN" sz="2000" dirty="0">
                <a:latin typeface="华文仿宋" panose="02010600040101010101" charset="-122"/>
                <a:ea typeface="华文仿宋" panose="02010600040101010101" charset="-122"/>
                <a:sym typeface="Arial" panose="020B0604020202020204" pitchFamily="34" charset="0"/>
              </a:endParaRPr>
            </a:p>
          </p:txBody>
        </p:sp>
      </p:grpSp>
      <p:grpSp>
        <p:nvGrpSpPr>
          <p:cNvPr id="26" name="组合 25"/>
          <p:cNvGrpSpPr/>
          <p:nvPr>
            <p:custDataLst>
              <p:tags r:id="rId7"/>
            </p:custDataLst>
          </p:nvPr>
        </p:nvGrpSpPr>
        <p:grpSpPr>
          <a:xfrm>
            <a:off x="6313425" y="2347837"/>
            <a:ext cx="2183191" cy="2453091"/>
            <a:chOff x="2081348" y="2120759"/>
            <a:chExt cx="2361112" cy="2653012"/>
          </a:xfrm>
        </p:grpSpPr>
        <p:sp>
          <p:nvSpPr>
            <p:cNvPr id="27" name="椭圆 26"/>
            <p:cNvSpPr/>
            <p:nvPr>
              <p:custDataLst>
                <p:tags r:id="rId8"/>
              </p:custDataLst>
            </p:nvPr>
          </p:nvSpPr>
          <p:spPr>
            <a:xfrm>
              <a:off x="2081348" y="2120759"/>
              <a:ext cx="2361112" cy="2361112"/>
            </a:xfrm>
            <a:prstGeom prst="ellipse">
              <a:avLst/>
            </a:prstGeom>
            <a:noFill/>
            <a:ln w="12700">
              <a:solidFill>
                <a:schemeClr val="bg1"/>
              </a:solidFill>
            </a:ln>
            <a:extLst>
              <a:ext uri="{909E8E84-426E-40DD-AFC4-6F175D3DCCD1}">
                <a14:hiddenFill xmlns:a14="http://schemas.microsoft.com/office/drawing/2010/main">
                  <a:solidFill>
                    <a:srgbClr val="699569"/>
                  </a:solidFill>
                </a14:hiddenFill>
              </a:ext>
            </a:extLst>
          </p:spPr>
          <p:style>
            <a:lnRef idx="2">
              <a:srgbClr val="2CBEBB">
                <a:shade val="50000"/>
              </a:srgbClr>
            </a:lnRef>
            <a:fillRef idx="1">
              <a:srgbClr val="2CBEBB"/>
            </a:fillRef>
            <a:effectRef idx="0">
              <a:srgbClr val="2CBEBB"/>
            </a:effectRef>
            <a:fontRef idx="minor">
              <a:sysClr val="window" lastClr="FFFFFF"/>
            </a:fontRef>
          </p:style>
          <p:txBody>
            <a:bodyPr vertOverflow="overflow" horzOverflow="overflow" vert="horz" wrap="square" numCol="1" spcCol="0" rtlCol="0" fromWordArt="0" anchor="ctr" anchorCtr="0" forceAA="0" compatLnSpc="1"/>
            <a:p>
              <a:pPr algn="ctr" fontAlgn="auto">
                <a:lnSpc>
                  <a:spcPct val="150000"/>
                </a:lnSpc>
              </a:pPr>
              <a:r>
                <a:rPr lang="zh-CN" altLang="en-US" sz="1400" spc="100">
                  <a:solidFill>
                    <a:srgbClr val="145B5A"/>
                  </a:solidFill>
                  <a:uFillTx/>
                  <a:latin typeface="华文仿宋" panose="02010600040101010101" charset="-122"/>
                  <a:ea typeface="华文仿宋" panose="02010600040101010101" charset="-122"/>
                  <a:sym typeface="+mn-ea"/>
                </a:rPr>
                <a:t>鉴赏古典诗词以培养学生阅读古诗词的能力</a:t>
              </a:r>
              <a:endParaRPr lang="zh-CN" altLang="en-US" sz="1400" spc="100">
                <a:solidFill>
                  <a:srgbClr val="145B5A"/>
                </a:solidFill>
                <a:uFillTx/>
                <a:latin typeface="华文仿宋" panose="02010600040101010101" charset="-122"/>
                <a:ea typeface="华文仿宋" panose="02010600040101010101" charset="-122"/>
                <a:sym typeface="+mn-ea"/>
              </a:endParaRPr>
            </a:p>
          </p:txBody>
        </p:sp>
        <p:sp>
          <p:nvSpPr>
            <p:cNvPr id="28" name="椭圆 27"/>
            <p:cNvSpPr/>
            <p:nvPr>
              <p:custDataLst>
                <p:tags r:id="rId9"/>
              </p:custDataLst>
            </p:nvPr>
          </p:nvSpPr>
          <p:spPr>
            <a:xfrm>
              <a:off x="3426082" y="4002474"/>
              <a:ext cx="771295" cy="771297"/>
            </a:xfrm>
            <a:prstGeom prst="ellipse">
              <a:avLst/>
            </a:prstGeom>
            <a:solidFill>
              <a:srgbClr val="145B5A"/>
            </a:solidFill>
            <a:ln w="38100">
              <a:solidFill>
                <a:schemeClr val="bg1"/>
              </a:solidFill>
            </a:ln>
            <a:effectLst>
              <a:outerShdw blurRad="50800" dist="38100" dir="2700000" algn="tl" rotWithShape="0">
                <a:prstClr val="black">
                  <a:alpha val="40000"/>
                </a:prstClr>
              </a:outerShdw>
            </a:effectLst>
          </p:spPr>
          <p:style>
            <a:lnRef idx="2">
              <a:srgbClr val="2CBEBB">
                <a:shade val="50000"/>
              </a:srgbClr>
            </a:lnRef>
            <a:fillRef idx="1">
              <a:srgbClr val="2CBEBB"/>
            </a:fillRef>
            <a:effectRef idx="0">
              <a:srgbClr val="2CBEBB"/>
            </a:effectRef>
            <a:fontRef idx="minor">
              <a:sysClr val="window" lastClr="FFFFFF"/>
            </a:fontRef>
          </p:style>
          <p:txBody>
            <a:bodyPr vertOverflow="overflow" horzOverflow="overflow" vert="horz" wrap="square" numCol="1" spcCol="0" rtlCol="0" fromWordArt="0" anchor="ctr" anchorCtr="0" forceAA="0" compatLnSpc="1"/>
            <a:p>
              <a:pPr lvl="0" algn="ctr"/>
              <a:r>
                <a:rPr lang="en-US" altLang="zh-CN" sz="2000" dirty="0">
                  <a:latin typeface="华文仿宋" panose="02010600040101010101" charset="-122"/>
                  <a:ea typeface="华文仿宋" panose="02010600040101010101" charset="-122"/>
                  <a:sym typeface="Arial" panose="020B0604020202020204" pitchFamily="34" charset="0"/>
                </a:rPr>
                <a:t>C</a:t>
              </a:r>
              <a:endParaRPr lang="en-US" altLang="zh-CN" sz="2000" dirty="0">
                <a:latin typeface="华文仿宋" panose="02010600040101010101" charset="-122"/>
                <a:ea typeface="华文仿宋" panose="02010600040101010101" charset="-122"/>
                <a:sym typeface="Arial" panose="020B0604020202020204" pitchFamily="34" charset="0"/>
              </a:endParaRPr>
            </a:p>
          </p:txBody>
        </p:sp>
      </p:grpSp>
      <p:grpSp>
        <p:nvGrpSpPr>
          <p:cNvPr id="29" name="组合 28"/>
          <p:cNvGrpSpPr/>
          <p:nvPr>
            <p:custDataLst>
              <p:tags r:id="rId10"/>
            </p:custDataLst>
          </p:nvPr>
        </p:nvGrpSpPr>
        <p:grpSpPr>
          <a:xfrm>
            <a:off x="8768908" y="2347837"/>
            <a:ext cx="2183191" cy="2453091"/>
            <a:chOff x="2081348" y="2120759"/>
            <a:chExt cx="2361112" cy="2653012"/>
          </a:xfrm>
        </p:grpSpPr>
        <p:sp>
          <p:nvSpPr>
            <p:cNvPr id="30" name="椭圆 29"/>
            <p:cNvSpPr/>
            <p:nvPr>
              <p:custDataLst>
                <p:tags r:id="rId11"/>
              </p:custDataLst>
            </p:nvPr>
          </p:nvSpPr>
          <p:spPr>
            <a:xfrm>
              <a:off x="2081348" y="2120759"/>
              <a:ext cx="2361112" cy="2361112"/>
            </a:xfrm>
            <a:prstGeom prst="ellipse">
              <a:avLst/>
            </a:prstGeom>
            <a:noFill/>
            <a:ln w="12700">
              <a:solidFill>
                <a:schemeClr val="bg1"/>
              </a:solidFill>
            </a:ln>
            <a:extLst>
              <a:ext uri="{909E8E84-426E-40DD-AFC4-6F175D3DCCD1}">
                <a14:hiddenFill xmlns:a14="http://schemas.microsoft.com/office/drawing/2010/main">
                  <a:solidFill>
                    <a:srgbClr val="699569"/>
                  </a:solidFill>
                </a14:hiddenFill>
              </a:ext>
            </a:extLst>
          </p:spPr>
          <p:style>
            <a:lnRef idx="2">
              <a:srgbClr val="2CBEBB">
                <a:shade val="50000"/>
              </a:srgbClr>
            </a:lnRef>
            <a:fillRef idx="1">
              <a:srgbClr val="2CBEBB"/>
            </a:fillRef>
            <a:effectRef idx="0">
              <a:srgbClr val="2CBEBB"/>
            </a:effectRef>
            <a:fontRef idx="minor">
              <a:sysClr val="window" lastClr="FFFFFF"/>
            </a:fontRef>
          </p:style>
          <p:txBody>
            <a:bodyPr vertOverflow="overflow" horzOverflow="overflow" vert="horz" wrap="square" numCol="1" spcCol="0" rtlCol="0" fromWordArt="0" anchor="ctr" anchorCtr="0" forceAA="0" compatLnSpc="1">
              <a:normAutofit fontScale="90000" lnSpcReduction="20000"/>
            </a:bodyPr>
            <a:p>
              <a:pPr algn="ctr" fontAlgn="auto">
                <a:lnSpc>
                  <a:spcPct val="150000"/>
                </a:lnSpc>
              </a:pPr>
              <a:r>
                <a:rPr lang="zh-CN" altLang="en-US" sz="1600" spc="100">
                  <a:solidFill>
                    <a:srgbClr val="145B5A"/>
                  </a:solidFill>
                  <a:uFillTx/>
                  <a:latin typeface="华文仿宋" panose="02010600040101010101" charset="-122"/>
                  <a:ea typeface="华文仿宋" panose="02010600040101010101" charset="-122"/>
                  <a:sym typeface="+mn-ea"/>
                </a:rPr>
                <a:t>有利于促进师生之间的关系，活跃课堂气氛，营造一个和谐、融洽的课堂。</a:t>
              </a:r>
              <a:endParaRPr lang="zh-CN" altLang="en-US" sz="1600" spc="100">
                <a:solidFill>
                  <a:srgbClr val="145B5A"/>
                </a:solidFill>
                <a:uFillTx/>
                <a:latin typeface="华文仿宋" panose="02010600040101010101" charset="-122"/>
                <a:ea typeface="华文仿宋" panose="02010600040101010101" charset="-122"/>
                <a:sym typeface="+mn-ea"/>
              </a:endParaRPr>
            </a:p>
          </p:txBody>
        </p:sp>
        <p:sp>
          <p:nvSpPr>
            <p:cNvPr id="31" name="椭圆 30"/>
            <p:cNvSpPr/>
            <p:nvPr>
              <p:custDataLst>
                <p:tags r:id="rId12"/>
              </p:custDataLst>
            </p:nvPr>
          </p:nvSpPr>
          <p:spPr>
            <a:xfrm>
              <a:off x="3426082" y="4002474"/>
              <a:ext cx="771295" cy="771297"/>
            </a:xfrm>
            <a:prstGeom prst="ellipse">
              <a:avLst/>
            </a:prstGeom>
            <a:solidFill>
              <a:srgbClr val="145B5A"/>
            </a:solidFill>
            <a:ln w="38100">
              <a:solidFill>
                <a:schemeClr val="bg1"/>
              </a:solidFill>
            </a:ln>
            <a:effectLst>
              <a:outerShdw blurRad="50800" dist="38100" dir="2700000" algn="tl" rotWithShape="0">
                <a:prstClr val="black">
                  <a:alpha val="40000"/>
                </a:prstClr>
              </a:outerShdw>
            </a:effectLst>
          </p:spPr>
          <p:style>
            <a:lnRef idx="2">
              <a:srgbClr val="2CBEBB">
                <a:shade val="50000"/>
              </a:srgbClr>
            </a:lnRef>
            <a:fillRef idx="1">
              <a:srgbClr val="2CBEBB"/>
            </a:fillRef>
            <a:effectRef idx="0">
              <a:srgbClr val="2CBEBB"/>
            </a:effectRef>
            <a:fontRef idx="minor">
              <a:sysClr val="window" lastClr="FFFFFF"/>
            </a:fontRef>
          </p:style>
          <p:txBody>
            <a:bodyPr vertOverflow="overflow" horzOverflow="overflow" vert="horz" wrap="square" numCol="1" spcCol="0" rtlCol="0" fromWordArt="0" anchor="ctr" anchorCtr="0" forceAA="0" compatLnSpc="1"/>
            <a:p>
              <a:pPr lvl="0" algn="ctr"/>
              <a:r>
                <a:rPr lang="en-US" altLang="zh-CN" sz="2000" dirty="0">
                  <a:latin typeface="华文仿宋" panose="02010600040101010101" charset="-122"/>
                  <a:ea typeface="华文仿宋" panose="02010600040101010101" charset="-122"/>
                  <a:sym typeface="Arial" panose="020B0604020202020204" pitchFamily="34" charset="0"/>
                </a:rPr>
                <a:t>D</a:t>
              </a:r>
              <a:endParaRPr lang="en-US" altLang="zh-CN" sz="2000" dirty="0">
                <a:latin typeface="华文仿宋" panose="02010600040101010101" charset="-122"/>
                <a:ea typeface="华文仿宋" panose="02010600040101010101" charset="-122"/>
                <a:sym typeface="Arial" panose="020B0604020202020204" pitchFamily="34" charset="0"/>
              </a:endParaRPr>
            </a:p>
          </p:txBody>
        </p:sp>
      </p:grpSp>
      <p:pic>
        <p:nvPicPr>
          <p:cNvPr id="7" name="图片 6" descr="8b2e3c82ed6c08d1ea8f630b4923451542747bbb199c6-Kt5XfA_fw658"/>
          <p:cNvPicPr>
            <a:picLocks noChangeAspect="1"/>
          </p:cNvPicPr>
          <p:nvPr/>
        </p:nvPicPr>
        <p:blipFill>
          <a:blip r:embed="rId13"/>
          <a:srcRect l="443" r="48163" b="31880"/>
          <a:stretch>
            <a:fillRect/>
          </a:stretch>
        </p:blipFill>
        <p:spPr>
          <a:xfrm>
            <a:off x="2070735" y="4253865"/>
            <a:ext cx="1030605" cy="763905"/>
          </a:xfrm>
          <a:prstGeom prst="rect">
            <a:avLst/>
          </a:prstGeom>
        </p:spPr>
      </p:pic>
      <p:pic>
        <p:nvPicPr>
          <p:cNvPr id="8" name="图片 7" descr="8b2e3c82ed6c08d1ea8f630b4923451542747bbb199c6-Kt5XfA_fw658"/>
          <p:cNvPicPr>
            <a:picLocks noChangeAspect="1"/>
          </p:cNvPicPr>
          <p:nvPr/>
        </p:nvPicPr>
        <p:blipFill>
          <a:blip r:embed="rId13"/>
          <a:srcRect l="443" r="48163" b="31880"/>
          <a:stretch>
            <a:fillRect/>
          </a:stretch>
        </p:blipFill>
        <p:spPr>
          <a:xfrm>
            <a:off x="4495165" y="4244975"/>
            <a:ext cx="1030605" cy="763905"/>
          </a:xfrm>
          <a:prstGeom prst="rect">
            <a:avLst/>
          </a:prstGeom>
        </p:spPr>
      </p:pic>
      <p:pic>
        <p:nvPicPr>
          <p:cNvPr id="9" name="图片 8" descr="8b2e3c82ed6c08d1ea8f630b4923451542747bbb199c6-Kt5XfA_fw658"/>
          <p:cNvPicPr>
            <a:picLocks noChangeAspect="1"/>
          </p:cNvPicPr>
          <p:nvPr/>
        </p:nvPicPr>
        <p:blipFill>
          <a:blip r:embed="rId13"/>
          <a:srcRect l="443" r="48163" b="31880"/>
          <a:stretch>
            <a:fillRect/>
          </a:stretch>
        </p:blipFill>
        <p:spPr>
          <a:xfrm>
            <a:off x="7043420" y="4244975"/>
            <a:ext cx="1030605" cy="763905"/>
          </a:xfrm>
          <a:prstGeom prst="rect">
            <a:avLst/>
          </a:prstGeom>
        </p:spPr>
      </p:pic>
      <p:pic>
        <p:nvPicPr>
          <p:cNvPr id="10" name="图片 9" descr="8b2e3c82ed6c08d1ea8f630b4923451542747bbb199c6-Kt5XfA_fw658"/>
          <p:cNvPicPr>
            <a:picLocks noChangeAspect="1"/>
          </p:cNvPicPr>
          <p:nvPr/>
        </p:nvPicPr>
        <p:blipFill>
          <a:blip r:embed="rId13"/>
          <a:srcRect l="443" r="48163" b="31880"/>
          <a:stretch>
            <a:fillRect/>
          </a:stretch>
        </p:blipFill>
        <p:spPr>
          <a:xfrm>
            <a:off x="9467215" y="4244975"/>
            <a:ext cx="1030605" cy="76390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0" y="0"/>
            <a:ext cx="12192000" cy="18300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635" y="5027930"/>
            <a:ext cx="12192000" cy="18300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9" name="图片 8" descr="d57cbd482bddeb49cf071a1721d0cddf7b4c99cd2c29f-n0iTdl_fw658"/>
          <p:cNvPicPr>
            <a:picLocks noChangeAspect="1"/>
          </p:cNvPicPr>
          <p:nvPr/>
        </p:nvPicPr>
        <p:blipFill>
          <a:blip r:embed="rId1"/>
          <a:srcRect t="21366" b="40566"/>
          <a:stretch>
            <a:fillRect/>
          </a:stretch>
        </p:blipFill>
        <p:spPr>
          <a:xfrm>
            <a:off x="1122045" y="1820545"/>
            <a:ext cx="4157345" cy="3211830"/>
          </a:xfrm>
          <a:prstGeom prst="rect">
            <a:avLst/>
          </a:prstGeom>
          <a:ln w="38100">
            <a:noFill/>
          </a:ln>
        </p:spPr>
      </p:pic>
      <p:sp>
        <p:nvSpPr>
          <p:cNvPr id="10" name="文本框 9"/>
          <p:cNvSpPr txBox="1"/>
          <p:nvPr/>
        </p:nvSpPr>
        <p:spPr>
          <a:xfrm>
            <a:off x="6590665" y="2272665"/>
            <a:ext cx="4264660" cy="2306955"/>
          </a:xfrm>
          <a:prstGeom prst="rect">
            <a:avLst/>
          </a:prstGeom>
          <a:noFill/>
        </p:spPr>
        <p:txBody>
          <a:bodyPr wrap="square" rtlCol="0">
            <a:spAutoFit/>
          </a:bodyPr>
          <a:p>
            <a:pPr fontAlgn="auto">
              <a:lnSpc>
                <a:spcPct val="150000"/>
              </a:lnSpc>
            </a:pPr>
            <a:r>
              <a:rPr lang="zh-CN" altLang="en-US" sz="1600">
                <a:solidFill>
                  <a:srgbClr val="145B5A"/>
                </a:solidFill>
                <a:latin typeface="华文仿宋" panose="02010600040101010101" charset="-122"/>
                <a:ea typeface="华文仿宋" panose="02010600040101010101" charset="-122"/>
              </a:rPr>
              <a:t>古代诗歌鉴赏对现代社会的意义：一是对现当代诗歌的发展具有文学创新的意义,二是对文艺工作者诗歌的领悟境界有提升作用,三是对民众具有教化意义,能够做到“思无邪”,四也就是诗歌鉴赏同样具有诗歌的社会价值,“诗可以兴,可以观,可以群,可以怨”.</a:t>
            </a:r>
            <a:endParaRPr lang="zh-CN" altLang="en-US" sz="1600">
              <a:solidFill>
                <a:srgbClr val="145B5A"/>
              </a:solidFill>
              <a:latin typeface="华文仿宋" panose="02010600040101010101" charset="-122"/>
              <a:ea typeface="华文仿宋" panose="02010600040101010101"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4" name="组合 53"/>
          <p:cNvGrpSpPr/>
          <p:nvPr/>
        </p:nvGrpSpPr>
        <p:grpSpPr>
          <a:xfrm>
            <a:off x="796767" y="1442333"/>
            <a:ext cx="10707687" cy="4535805"/>
            <a:chOff x="811213" y="1635125"/>
            <a:chExt cx="10707687" cy="4535805"/>
          </a:xfrm>
        </p:grpSpPr>
        <p:grpSp>
          <p:nvGrpSpPr>
            <p:cNvPr id="55" name="Group 9"/>
            <p:cNvGrpSpPr/>
            <p:nvPr/>
          </p:nvGrpSpPr>
          <p:grpSpPr bwMode="auto">
            <a:xfrm>
              <a:off x="811213" y="1730375"/>
              <a:ext cx="4241801" cy="4176712"/>
              <a:chOff x="0" y="0"/>
              <a:chExt cx="3725013" cy="3667701"/>
            </a:xfrm>
          </p:grpSpPr>
          <p:grpSp>
            <p:nvGrpSpPr>
              <p:cNvPr id="77" name="Group 10"/>
              <p:cNvGrpSpPr/>
              <p:nvPr/>
            </p:nvGrpSpPr>
            <p:grpSpPr bwMode="auto">
              <a:xfrm>
                <a:off x="0" y="0"/>
                <a:ext cx="3725013" cy="3667701"/>
                <a:chOff x="0" y="0"/>
                <a:chExt cx="3725013" cy="3667701"/>
              </a:xfrm>
            </p:grpSpPr>
            <p:sp>
              <p:nvSpPr>
                <p:cNvPr id="83" name="Freeform 24"/>
                <p:cNvSpPr>
                  <a:spLocks noChangeArrowheads="1"/>
                </p:cNvSpPr>
                <p:nvPr/>
              </p:nvSpPr>
              <p:spPr bwMode="auto">
                <a:xfrm>
                  <a:off x="0" y="0"/>
                  <a:ext cx="1855343" cy="2020101"/>
                </a:xfrm>
                <a:custGeom>
                  <a:avLst/>
                  <a:gdLst>
                    <a:gd name="T0" fmla="*/ 1855343 w 259"/>
                    <a:gd name="T1" fmla="*/ 2020101 h 282"/>
                    <a:gd name="T2" fmla="*/ 1855343 w 259"/>
                    <a:gd name="T3" fmla="*/ 0 h 282"/>
                    <a:gd name="T4" fmla="*/ 924090 w 259"/>
                    <a:gd name="T5" fmla="*/ 702021 h 282"/>
                    <a:gd name="T6" fmla="*/ 0 w 259"/>
                    <a:gd name="T7" fmla="*/ 1404042 h 282"/>
                    <a:gd name="T8" fmla="*/ 1855343 w 259"/>
                    <a:gd name="T9" fmla="*/ 2020101 h 282"/>
                    <a:gd name="T10" fmla="*/ 0 60000 65536"/>
                    <a:gd name="T11" fmla="*/ 0 60000 65536"/>
                    <a:gd name="T12" fmla="*/ 0 60000 65536"/>
                    <a:gd name="T13" fmla="*/ 0 60000 65536"/>
                    <a:gd name="T14" fmla="*/ 0 60000 65536"/>
                    <a:gd name="T15" fmla="*/ 0 w 259"/>
                    <a:gd name="T16" fmla="*/ 0 h 282"/>
                    <a:gd name="T17" fmla="*/ 259 w 259"/>
                    <a:gd name="T18" fmla="*/ 282 h 282"/>
                  </a:gdLst>
                  <a:ahLst/>
                  <a:cxnLst>
                    <a:cxn ang="T10">
                      <a:pos x="T0" y="T1"/>
                    </a:cxn>
                    <a:cxn ang="T11">
                      <a:pos x="T2" y="T3"/>
                    </a:cxn>
                    <a:cxn ang="T12">
                      <a:pos x="T4" y="T5"/>
                    </a:cxn>
                    <a:cxn ang="T13">
                      <a:pos x="T6" y="T7"/>
                    </a:cxn>
                    <a:cxn ang="T14">
                      <a:pos x="T8" y="T9"/>
                    </a:cxn>
                  </a:cxnLst>
                  <a:rect l="T15" t="T16" r="T17" b="T18"/>
                  <a:pathLst>
                    <a:path w="259" h="282">
                      <a:moveTo>
                        <a:pt x="259" y="282"/>
                      </a:moveTo>
                      <a:lnTo>
                        <a:pt x="259" y="0"/>
                      </a:lnTo>
                      <a:lnTo>
                        <a:pt x="129" y="98"/>
                      </a:lnTo>
                      <a:lnTo>
                        <a:pt x="0" y="196"/>
                      </a:lnTo>
                      <a:lnTo>
                        <a:pt x="259" y="282"/>
                      </a:lnTo>
                      <a:close/>
                    </a:path>
                  </a:pathLst>
                </a:custGeom>
                <a:solidFill>
                  <a:srgbClr val="7D9D7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华文仿宋" panose="02010600040101010101" charset="-122"/>
                    <a:ea typeface="华文仿宋" panose="02010600040101010101" charset="-122"/>
                  </a:endParaRPr>
                </a:p>
              </p:txBody>
            </p:sp>
            <p:sp>
              <p:nvSpPr>
                <p:cNvPr id="84" name="Freeform 25"/>
                <p:cNvSpPr>
                  <a:spLocks noChangeArrowheads="1"/>
                </p:cNvSpPr>
                <p:nvPr/>
              </p:nvSpPr>
              <p:spPr bwMode="auto">
                <a:xfrm>
                  <a:off x="1855343" y="0"/>
                  <a:ext cx="1869670" cy="2020101"/>
                </a:xfrm>
                <a:custGeom>
                  <a:avLst/>
                  <a:gdLst>
                    <a:gd name="T0" fmla="*/ 0 w 261"/>
                    <a:gd name="T1" fmla="*/ 0 h 282"/>
                    <a:gd name="T2" fmla="*/ 0 w 261"/>
                    <a:gd name="T3" fmla="*/ 2020101 h 282"/>
                    <a:gd name="T4" fmla="*/ 1869670 w 261"/>
                    <a:gd name="T5" fmla="*/ 1404042 h 282"/>
                    <a:gd name="T6" fmla="*/ 945580 w 261"/>
                    <a:gd name="T7" fmla="*/ 702021 h 282"/>
                    <a:gd name="T8" fmla="*/ 0 w 261"/>
                    <a:gd name="T9" fmla="*/ 0 h 282"/>
                    <a:gd name="T10" fmla="*/ 0 60000 65536"/>
                    <a:gd name="T11" fmla="*/ 0 60000 65536"/>
                    <a:gd name="T12" fmla="*/ 0 60000 65536"/>
                    <a:gd name="T13" fmla="*/ 0 60000 65536"/>
                    <a:gd name="T14" fmla="*/ 0 60000 65536"/>
                    <a:gd name="T15" fmla="*/ 0 w 261"/>
                    <a:gd name="T16" fmla="*/ 0 h 282"/>
                    <a:gd name="T17" fmla="*/ 261 w 261"/>
                    <a:gd name="T18" fmla="*/ 282 h 282"/>
                  </a:gdLst>
                  <a:ahLst/>
                  <a:cxnLst>
                    <a:cxn ang="T10">
                      <a:pos x="T0" y="T1"/>
                    </a:cxn>
                    <a:cxn ang="T11">
                      <a:pos x="T2" y="T3"/>
                    </a:cxn>
                    <a:cxn ang="T12">
                      <a:pos x="T4" y="T5"/>
                    </a:cxn>
                    <a:cxn ang="T13">
                      <a:pos x="T6" y="T7"/>
                    </a:cxn>
                    <a:cxn ang="T14">
                      <a:pos x="T8" y="T9"/>
                    </a:cxn>
                  </a:cxnLst>
                  <a:rect l="T15" t="T16" r="T17" b="T18"/>
                  <a:pathLst>
                    <a:path w="261" h="282">
                      <a:moveTo>
                        <a:pt x="0" y="0"/>
                      </a:moveTo>
                      <a:lnTo>
                        <a:pt x="0" y="282"/>
                      </a:lnTo>
                      <a:lnTo>
                        <a:pt x="261" y="196"/>
                      </a:lnTo>
                      <a:lnTo>
                        <a:pt x="132" y="98"/>
                      </a:lnTo>
                      <a:lnTo>
                        <a:pt x="0" y="0"/>
                      </a:lnTo>
                      <a:close/>
                    </a:path>
                  </a:pathLst>
                </a:custGeom>
                <a:solidFill>
                  <a:srgbClr val="CBEEE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华文仿宋" panose="02010600040101010101" charset="-122"/>
                    <a:ea typeface="华文仿宋" panose="02010600040101010101" charset="-122"/>
                  </a:endParaRPr>
                </a:p>
              </p:txBody>
            </p:sp>
            <p:sp>
              <p:nvSpPr>
                <p:cNvPr id="85" name="Freeform 26"/>
                <p:cNvSpPr>
                  <a:spLocks noChangeArrowheads="1"/>
                </p:cNvSpPr>
                <p:nvPr/>
              </p:nvSpPr>
              <p:spPr bwMode="auto">
                <a:xfrm>
                  <a:off x="1855343" y="1404042"/>
                  <a:ext cx="1869670" cy="2263659"/>
                </a:xfrm>
                <a:custGeom>
                  <a:avLst/>
                  <a:gdLst>
                    <a:gd name="T0" fmla="*/ 1869670 w 261"/>
                    <a:gd name="T1" fmla="*/ 0 h 316"/>
                    <a:gd name="T2" fmla="*/ 0 w 261"/>
                    <a:gd name="T3" fmla="*/ 616059 h 316"/>
                    <a:gd name="T4" fmla="*/ 1146158 w 261"/>
                    <a:gd name="T5" fmla="*/ 2263659 h 316"/>
                    <a:gd name="T6" fmla="*/ 1511496 w 261"/>
                    <a:gd name="T7" fmla="*/ 1131830 h 316"/>
                    <a:gd name="T8" fmla="*/ 1869670 w 261"/>
                    <a:gd name="T9" fmla="*/ 0 h 316"/>
                    <a:gd name="T10" fmla="*/ 0 60000 65536"/>
                    <a:gd name="T11" fmla="*/ 0 60000 65536"/>
                    <a:gd name="T12" fmla="*/ 0 60000 65536"/>
                    <a:gd name="T13" fmla="*/ 0 60000 65536"/>
                    <a:gd name="T14" fmla="*/ 0 60000 65536"/>
                    <a:gd name="T15" fmla="*/ 0 w 261"/>
                    <a:gd name="T16" fmla="*/ 0 h 316"/>
                    <a:gd name="T17" fmla="*/ 261 w 261"/>
                    <a:gd name="T18" fmla="*/ 316 h 316"/>
                  </a:gdLst>
                  <a:ahLst/>
                  <a:cxnLst>
                    <a:cxn ang="T10">
                      <a:pos x="T0" y="T1"/>
                    </a:cxn>
                    <a:cxn ang="T11">
                      <a:pos x="T2" y="T3"/>
                    </a:cxn>
                    <a:cxn ang="T12">
                      <a:pos x="T4" y="T5"/>
                    </a:cxn>
                    <a:cxn ang="T13">
                      <a:pos x="T6" y="T7"/>
                    </a:cxn>
                    <a:cxn ang="T14">
                      <a:pos x="T8" y="T9"/>
                    </a:cxn>
                  </a:cxnLst>
                  <a:rect l="T15" t="T16" r="T17" b="T18"/>
                  <a:pathLst>
                    <a:path w="261" h="316">
                      <a:moveTo>
                        <a:pt x="261" y="0"/>
                      </a:moveTo>
                      <a:lnTo>
                        <a:pt x="0" y="86"/>
                      </a:lnTo>
                      <a:lnTo>
                        <a:pt x="160" y="316"/>
                      </a:lnTo>
                      <a:lnTo>
                        <a:pt x="211" y="158"/>
                      </a:lnTo>
                      <a:lnTo>
                        <a:pt x="261" y="0"/>
                      </a:lnTo>
                      <a:close/>
                    </a:path>
                  </a:pathLst>
                </a:custGeom>
                <a:solidFill>
                  <a:srgbClr val="67CD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华文仿宋" panose="02010600040101010101" charset="-122"/>
                    <a:ea typeface="华文仿宋" panose="02010600040101010101" charset="-122"/>
                  </a:endParaRPr>
                </a:p>
              </p:txBody>
            </p:sp>
            <p:sp>
              <p:nvSpPr>
                <p:cNvPr id="86" name="Freeform 27"/>
                <p:cNvSpPr>
                  <a:spLocks noChangeArrowheads="1"/>
                </p:cNvSpPr>
                <p:nvPr/>
              </p:nvSpPr>
              <p:spPr bwMode="auto">
                <a:xfrm>
                  <a:off x="702021" y="2020101"/>
                  <a:ext cx="2299479" cy="1647600"/>
                </a:xfrm>
                <a:custGeom>
                  <a:avLst/>
                  <a:gdLst>
                    <a:gd name="T0" fmla="*/ 2299479 w 321"/>
                    <a:gd name="T1" fmla="*/ 1647600 h 230"/>
                    <a:gd name="T2" fmla="*/ 1153321 w 321"/>
                    <a:gd name="T3" fmla="*/ 0 h 230"/>
                    <a:gd name="T4" fmla="*/ 0 w 321"/>
                    <a:gd name="T5" fmla="*/ 1647600 h 230"/>
                    <a:gd name="T6" fmla="*/ 1153321 w 321"/>
                    <a:gd name="T7" fmla="*/ 1647600 h 230"/>
                    <a:gd name="T8" fmla="*/ 2299479 w 321"/>
                    <a:gd name="T9" fmla="*/ 1647600 h 230"/>
                    <a:gd name="T10" fmla="*/ 0 60000 65536"/>
                    <a:gd name="T11" fmla="*/ 0 60000 65536"/>
                    <a:gd name="T12" fmla="*/ 0 60000 65536"/>
                    <a:gd name="T13" fmla="*/ 0 60000 65536"/>
                    <a:gd name="T14" fmla="*/ 0 60000 65536"/>
                    <a:gd name="T15" fmla="*/ 0 w 321"/>
                    <a:gd name="T16" fmla="*/ 0 h 230"/>
                    <a:gd name="T17" fmla="*/ 321 w 321"/>
                    <a:gd name="T18" fmla="*/ 230 h 230"/>
                  </a:gdLst>
                  <a:ahLst/>
                  <a:cxnLst>
                    <a:cxn ang="T10">
                      <a:pos x="T0" y="T1"/>
                    </a:cxn>
                    <a:cxn ang="T11">
                      <a:pos x="T2" y="T3"/>
                    </a:cxn>
                    <a:cxn ang="T12">
                      <a:pos x="T4" y="T5"/>
                    </a:cxn>
                    <a:cxn ang="T13">
                      <a:pos x="T6" y="T7"/>
                    </a:cxn>
                    <a:cxn ang="T14">
                      <a:pos x="T8" y="T9"/>
                    </a:cxn>
                  </a:cxnLst>
                  <a:rect l="T15" t="T16" r="T17" b="T18"/>
                  <a:pathLst>
                    <a:path w="321" h="230">
                      <a:moveTo>
                        <a:pt x="321" y="230"/>
                      </a:moveTo>
                      <a:lnTo>
                        <a:pt x="161" y="0"/>
                      </a:lnTo>
                      <a:lnTo>
                        <a:pt x="0" y="230"/>
                      </a:lnTo>
                      <a:lnTo>
                        <a:pt x="161" y="230"/>
                      </a:lnTo>
                      <a:lnTo>
                        <a:pt x="321" y="230"/>
                      </a:lnTo>
                      <a:close/>
                    </a:path>
                  </a:pathLst>
                </a:custGeom>
                <a:solidFill>
                  <a:srgbClr val="04658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华文仿宋" panose="02010600040101010101" charset="-122"/>
                    <a:ea typeface="华文仿宋" panose="02010600040101010101" charset="-122"/>
                  </a:endParaRPr>
                </a:p>
              </p:txBody>
            </p:sp>
            <p:sp>
              <p:nvSpPr>
                <p:cNvPr id="87" name="Freeform 28"/>
                <p:cNvSpPr>
                  <a:spLocks noChangeArrowheads="1"/>
                </p:cNvSpPr>
                <p:nvPr/>
              </p:nvSpPr>
              <p:spPr bwMode="auto">
                <a:xfrm>
                  <a:off x="0" y="1404042"/>
                  <a:ext cx="1855343" cy="2263659"/>
                </a:xfrm>
                <a:custGeom>
                  <a:avLst/>
                  <a:gdLst>
                    <a:gd name="T0" fmla="*/ 702022 w 259"/>
                    <a:gd name="T1" fmla="*/ 2263659 h 316"/>
                    <a:gd name="T2" fmla="*/ 1855343 w 259"/>
                    <a:gd name="T3" fmla="*/ 616059 h 316"/>
                    <a:gd name="T4" fmla="*/ 0 w 259"/>
                    <a:gd name="T5" fmla="*/ 0 h 316"/>
                    <a:gd name="T6" fmla="*/ 358174 w 259"/>
                    <a:gd name="T7" fmla="*/ 1131830 h 316"/>
                    <a:gd name="T8" fmla="*/ 702022 w 259"/>
                    <a:gd name="T9" fmla="*/ 2263659 h 316"/>
                    <a:gd name="T10" fmla="*/ 0 60000 65536"/>
                    <a:gd name="T11" fmla="*/ 0 60000 65536"/>
                    <a:gd name="T12" fmla="*/ 0 60000 65536"/>
                    <a:gd name="T13" fmla="*/ 0 60000 65536"/>
                    <a:gd name="T14" fmla="*/ 0 60000 65536"/>
                    <a:gd name="T15" fmla="*/ 0 w 259"/>
                    <a:gd name="T16" fmla="*/ 0 h 316"/>
                    <a:gd name="T17" fmla="*/ 259 w 259"/>
                    <a:gd name="T18" fmla="*/ 316 h 316"/>
                  </a:gdLst>
                  <a:ahLst/>
                  <a:cxnLst>
                    <a:cxn ang="T10">
                      <a:pos x="T0" y="T1"/>
                    </a:cxn>
                    <a:cxn ang="T11">
                      <a:pos x="T2" y="T3"/>
                    </a:cxn>
                    <a:cxn ang="T12">
                      <a:pos x="T4" y="T5"/>
                    </a:cxn>
                    <a:cxn ang="T13">
                      <a:pos x="T6" y="T7"/>
                    </a:cxn>
                    <a:cxn ang="T14">
                      <a:pos x="T8" y="T9"/>
                    </a:cxn>
                  </a:cxnLst>
                  <a:rect l="T15" t="T16" r="T17" b="T18"/>
                  <a:pathLst>
                    <a:path w="259" h="316">
                      <a:moveTo>
                        <a:pt x="98" y="316"/>
                      </a:moveTo>
                      <a:lnTo>
                        <a:pt x="259" y="86"/>
                      </a:lnTo>
                      <a:lnTo>
                        <a:pt x="0" y="0"/>
                      </a:lnTo>
                      <a:lnTo>
                        <a:pt x="50" y="158"/>
                      </a:lnTo>
                      <a:lnTo>
                        <a:pt x="98" y="316"/>
                      </a:lnTo>
                      <a:close/>
                    </a:path>
                  </a:pathLst>
                </a:custGeom>
                <a:solidFill>
                  <a:srgbClr val="5A8EA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华文仿宋" panose="02010600040101010101" charset="-122"/>
                    <a:ea typeface="华文仿宋" panose="02010600040101010101" charset="-122"/>
                  </a:endParaRPr>
                </a:p>
              </p:txBody>
            </p:sp>
          </p:grpSp>
          <p:pic>
            <p:nvPicPr>
              <p:cNvPr id="78" name="图片 77"/>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194017" y="1010050"/>
                <a:ext cx="416768" cy="416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 name="图片 7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40279" y="2054285"/>
                <a:ext cx="415025" cy="41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 name="图片 7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584" y="2683307"/>
                <a:ext cx="411010" cy="411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 name="图片 8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9158" y="1957035"/>
                <a:ext cx="609524" cy="609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 name="图片 8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0362" y="984835"/>
                <a:ext cx="435092" cy="435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6" name="直接连接符 55"/>
            <p:cNvSpPr>
              <a:spLocks noChangeShapeType="1"/>
            </p:cNvSpPr>
            <p:nvPr/>
          </p:nvSpPr>
          <p:spPr bwMode="auto">
            <a:xfrm>
              <a:off x="5564188" y="1730375"/>
              <a:ext cx="0" cy="4321175"/>
            </a:xfrm>
            <a:prstGeom prst="line">
              <a:avLst/>
            </a:prstGeom>
            <a:noFill/>
            <a:ln w="6350">
              <a:solidFill>
                <a:srgbClr val="262626"/>
              </a:solidFill>
              <a:miter lim="800000"/>
            </a:ln>
            <a:extLst>
              <a:ext uri="{909E8E84-426E-40DD-AFC4-6F175D3DCCD1}">
                <a14:hiddenFill xmlns:a14="http://schemas.microsoft.com/office/drawing/2010/main">
                  <a:noFill/>
                </a14:hiddenFill>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5" name="矩形 74"/>
            <p:cNvSpPr>
              <a:spLocks noChangeArrowheads="1"/>
            </p:cNvSpPr>
            <p:nvPr/>
          </p:nvSpPr>
          <p:spPr bwMode="auto">
            <a:xfrm>
              <a:off x="6080125" y="1682750"/>
              <a:ext cx="1081628" cy="503238"/>
            </a:xfrm>
            <a:prstGeom prst="rect">
              <a:avLst/>
            </a:prstGeom>
            <a:solidFill>
              <a:srgbClr val="CBEEE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endParaRPr lang="zh-CN" altLang="zh-CN">
                <a:solidFill>
                  <a:srgbClr val="FFFFFF"/>
                </a:solidFill>
                <a:latin typeface="华文仿宋" panose="02010600040101010101" charset="-122"/>
                <a:ea typeface="华文仿宋" panose="02010600040101010101" charset="-122"/>
                <a:sym typeface="宋体" panose="02010600030101010101" pitchFamily="2" charset="-122"/>
              </a:endParaRPr>
            </a:p>
          </p:txBody>
        </p:sp>
        <p:sp>
          <p:nvSpPr>
            <p:cNvPr id="73" name="矩形 72"/>
            <p:cNvSpPr>
              <a:spLocks noChangeArrowheads="1"/>
            </p:cNvSpPr>
            <p:nvPr/>
          </p:nvSpPr>
          <p:spPr bwMode="auto">
            <a:xfrm>
              <a:off x="6132513" y="2660650"/>
              <a:ext cx="1081285" cy="504825"/>
            </a:xfrm>
            <a:prstGeom prst="rect">
              <a:avLst/>
            </a:prstGeom>
            <a:solidFill>
              <a:srgbClr val="5A8EA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endParaRPr lang="zh-CN" altLang="zh-CN">
                <a:solidFill>
                  <a:srgbClr val="FFFFFF"/>
                </a:solidFill>
                <a:latin typeface="华文仿宋" panose="02010600040101010101" charset="-122"/>
                <a:ea typeface="华文仿宋" panose="02010600040101010101" charset="-122"/>
                <a:sym typeface="宋体" panose="02010600030101010101" pitchFamily="2" charset="-122"/>
              </a:endParaRPr>
            </a:p>
          </p:txBody>
        </p:sp>
        <p:sp>
          <p:nvSpPr>
            <p:cNvPr id="71" name="矩形 70"/>
            <p:cNvSpPr>
              <a:spLocks noChangeArrowheads="1"/>
            </p:cNvSpPr>
            <p:nvPr/>
          </p:nvSpPr>
          <p:spPr bwMode="auto">
            <a:xfrm>
              <a:off x="6143625" y="3640138"/>
              <a:ext cx="1080073" cy="503237"/>
            </a:xfrm>
            <a:prstGeom prst="rect">
              <a:avLst/>
            </a:prstGeom>
            <a:solidFill>
              <a:srgbClr val="67CDC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endParaRPr lang="zh-CN" altLang="zh-CN">
                <a:solidFill>
                  <a:srgbClr val="FFFFFF"/>
                </a:solidFill>
                <a:latin typeface="华文仿宋" panose="02010600040101010101" charset="-122"/>
                <a:ea typeface="华文仿宋" panose="02010600040101010101" charset="-122"/>
                <a:sym typeface="宋体" panose="02010600030101010101" pitchFamily="2" charset="-122"/>
              </a:endParaRPr>
            </a:p>
          </p:txBody>
        </p:sp>
        <p:sp>
          <p:nvSpPr>
            <p:cNvPr id="69" name="矩形 68"/>
            <p:cNvSpPr>
              <a:spLocks noChangeArrowheads="1"/>
            </p:cNvSpPr>
            <p:nvPr/>
          </p:nvSpPr>
          <p:spPr bwMode="auto">
            <a:xfrm>
              <a:off x="6143625" y="4618038"/>
              <a:ext cx="1079095" cy="504825"/>
            </a:xfrm>
            <a:prstGeom prst="rect">
              <a:avLst/>
            </a:prstGeom>
            <a:solidFill>
              <a:srgbClr val="04658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endParaRPr lang="zh-CN" altLang="zh-CN">
                <a:solidFill>
                  <a:srgbClr val="FFFFFF"/>
                </a:solidFill>
                <a:latin typeface="华文仿宋" panose="02010600040101010101" charset="-122"/>
                <a:ea typeface="华文仿宋" panose="02010600040101010101" charset="-122"/>
                <a:sym typeface="宋体" panose="02010600030101010101" pitchFamily="2" charset="-122"/>
              </a:endParaRPr>
            </a:p>
          </p:txBody>
        </p:sp>
        <p:sp>
          <p:nvSpPr>
            <p:cNvPr id="67" name="矩形 66"/>
            <p:cNvSpPr>
              <a:spLocks noChangeArrowheads="1"/>
            </p:cNvSpPr>
            <p:nvPr/>
          </p:nvSpPr>
          <p:spPr bwMode="auto">
            <a:xfrm>
              <a:off x="6153150" y="5597525"/>
              <a:ext cx="1079919" cy="503238"/>
            </a:xfrm>
            <a:prstGeom prst="rect">
              <a:avLst/>
            </a:prstGeom>
            <a:solidFill>
              <a:srgbClr val="7D9D7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endParaRPr lang="zh-CN" altLang="zh-CN">
                <a:solidFill>
                  <a:srgbClr val="FFFFFF"/>
                </a:solidFill>
                <a:latin typeface="华文仿宋" panose="02010600040101010101" charset="-122"/>
                <a:ea typeface="华文仿宋" panose="02010600040101010101" charset="-122"/>
                <a:sym typeface="宋体" panose="02010600030101010101" pitchFamily="2" charset="-122"/>
              </a:endParaRPr>
            </a:p>
          </p:txBody>
        </p:sp>
        <p:sp>
          <p:nvSpPr>
            <p:cNvPr id="62" name="矩形 61"/>
            <p:cNvSpPr>
              <a:spLocks noChangeArrowheads="1"/>
            </p:cNvSpPr>
            <p:nvPr/>
          </p:nvSpPr>
          <p:spPr bwMode="auto">
            <a:xfrm>
              <a:off x="7232650" y="1635125"/>
              <a:ext cx="42005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r>
                <a:rPr lang="zh-CN" altLang="en-US" sz="1100">
                  <a:solidFill>
                    <a:srgbClr val="000000"/>
                  </a:solidFill>
                  <a:latin typeface="华文仿宋" panose="02010600040101010101" charset="-122"/>
                  <a:ea typeface="华文仿宋" panose="02010600040101010101" charset="-122"/>
                  <a:sym typeface="方正兰亭细黑_GBK" charset="-122"/>
                </a:rPr>
                <a:t>意境论其实也可以当做是一种比较微观的对精神层面的塑造方法。经常谈论和学习诗歌，谈论意境，对提高自己的修养有重要的作用，甚至也可以对完善和重塑自己不合理或者是错误的性格和观念有重要的帮助。</a:t>
              </a:r>
              <a:endParaRPr lang="zh-CN" altLang="en-US" sz="1100">
                <a:solidFill>
                  <a:srgbClr val="000000"/>
                </a:solidFill>
                <a:latin typeface="华文仿宋" panose="02010600040101010101" charset="-122"/>
                <a:ea typeface="华文仿宋" panose="02010600040101010101" charset="-122"/>
                <a:sym typeface="方正兰亭细黑_GBK" charset="-122"/>
              </a:endParaRPr>
            </a:p>
          </p:txBody>
        </p:sp>
        <p:sp>
          <p:nvSpPr>
            <p:cNvPr id="63" name="矩形 62"/>
            <p:cNvSpPr>
              <a:spLocks noChangeArrowheads="1"/>
            </p:cNvSpPr>
            <p:nvPr/>
          </p:nvSpPr>
          <p:spPr bwMode="auto">
            <a:xfrm>
              <a:off x="7289800" y="2635250"/>
              <a:ext cx="4200525" cy="429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r>
                <a:rPr sz="1100">
                  <a:solidFill>
                    <a:srgbClr val="000000"/>
                  </a:solidFill>
                  <a:latin typeface="华文仿宋" panose="02010600040101010101" charset="-122"/>
                  <a:ea typeface="华文仿宋" panose="02010600040101010101" charset="-122"/>
                  <a:sym typeface="方正兰亭细黑_GBK" charset="-122"/>
                </a:rPr>
                <a:t>意境是中国少见的出身于本土且成熟的文艺概念，意境论的高度发达也说明了中国古代诗歌所取得的高度成就。</a:t>
              </a:r>
              <a:endParaRPr sz="1100">
                <a:solidFill>
                  <a:srgbClr val="000000"/>
                </a:solidFill>
                <a:latin typeface="华文仿宋" panose="02010600040101010101" charset="-122"/>
                <a:ea typeface="华文仿宋" panose="02010600040101010101" charset="-122"/>
                <a:sym typeface="方正兰亭细黑_GBK" charset="-122"/>
              </a:endParaRPr>
            </a:p>
          </p:txBody>
        </p:sp>
        <p:sp>
          <p:nvSpPr>
            <p:cNvPr id="64" name="矩形 63"/>
            <p:cNvSpPr>
              <a:spLocks noChangeArrowheads="1"/>
            </p:cNvSpPr>
            <p:nvPr/>
          </p:nvSpPr>
          <p:spPr bwMode="auto">
            <a:xfrm>
              <a:off x="7289800" y="3578225"/>
              <a:ext cx="4200525" cy="598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r>
                <a:rPr sz="1100">
                  <a:solidFill>
                    <a:srgbClr val="000000"/>
                  </a:solidFill>
                  <a:latin typeface="华文仿宋" panose="02010600040101010101" charset="-122"/>
                  <a:ea typeface="华文仿宋" panose="02010600040101010101" charset="-122"/>
                  <a:sym typeface="方正兰亭细黑_GBK" charset="-122"/>
                </a:rPr>
                <a:t>有时候是自己过去的审美经历被唤起。比如一些描写性和抒情性的诗句，王维的《九月九日忆山东兄弟》“独在异乡为异客，每逢佳节倍思亲个。</a:t>
              </a:r>
              <a:endParaRPr sz="1100">
                <a:solidFill>
                  <a:srgbClr val="000000"/>
                </a:solidFill>
                <a:latin typeface="华文仿宋" panose="02010600040101010101" charset="-122"/>
                <a:ea typeface="华文仿宋" panose="02010600040101010101" charset="-122"/>
                <a:sym typeface="方正兰亭细黑_GBK" charset="-122"/>
              </a:endParaRPr>
            </a:p>
          </p:txBody>
        </p:sp>
        <p:sp>
          <p:nvSpPr>
            <p:cNvPr id="65" name="矩形 64"/>
            <p:cNvSpPr>
              <a:spLocks noChangeArrowheads="1"/>
            </p:cNvSpPr>
            <p:nvPr/>
          </p:nvSpPr>
          <p:spPr bwMode="auto">
            <a:xfrm>
              <a:off x="7302500" y="4570413"/>
              <a:ext cx="4200525" cy="598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r>
                <a:rPr sz="1100">
                  <a:solidFill>
                    <a:srgbClr val="000000"/>
                  </a:solidFill>
                  <a:latin typeface="华文仿宋" panose="02010600040101010101" charset="-122"/>
                  <a:ea typeface="华文仿宋" panose="02010600040101010101" charset="-122"/>
                  <a:sym typeface="方正兰亭细黑_GBK" charset="-122"/>
                </a:rPr>
                <a:t>有时候是对一种新的生活、新的性格，对宇宙和人生得到新的理解。比如一些边塞诗和山水田园诗，王翰的《凉州词》：“葡萄美酒夜光杯，欲饮琵琶马上催。</a:t>
              </a:r>
              <a:endParaRPr sz="1100">
                <a:solidFill>
                  <a:srgbClr val="000000"/>
                </a:solidFill>
                <a:latin typeface="华文仿宋" panose="02010600040101010101" charset="-122"/>
                <a:ea typeface="华文仿宋" panose="02010600040101010101" charset="-122"/>
                <a:sym typeface="方正兰亭细黑_GBK" charset="-122"/>
              </a:endParaRPr>
            </a:p>
          </p:txBody>
        </p:sp>
        <p:sp>
          <p:nvSpPr>
            <p:cNvPr id="66" name="矩形 65"/>
            <p:cNvSpPr>
              <a:spLocks noChangeArrowheads="1"/>
            </p:cNvSpPr>
            <p:nvPr/>
          </p:nvSpPr>
          <p:spPr bwMode="auto">
            <a:xfrm>
              <a:off x="7318375" y="5572125"/>
              <a:ext cx="4200525" cy="598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r>
                <a:rPr sz="1100">
                  <a:solidFill>
                    <a:srgbClr val="000000"/>
                  </a:solidFill>
                  <a:latin typeface="华文仿宋" panose="02010600040101010101" charset="-122"/>
                  <a:ea typeface="华文仿宋" panose="02010600040101010101" charset="-122"/>
                  <a:sym typeface="方正兰亭细黑_GBK" charset="-122"/>
                </a:rPr>
                <a:t>有时候是对作者的情感和感受的一种认同，是进入了别人的内心世界，比如林黛玉的《葬花吟》：“花谢花飞花满天，红消香断有谁怜”、“试看春残花渐落，便是红颜老死时。</a:t>
              </a:r>
              <a:endParaRPr sz="1100">
                <a:solidFill>
                  <a:srgbClr val="000000"/>
                </a:solidFill>
                <a:latin typeface="华文仿宋" panose="02010600040101010101" charset="-122"/>
                <a:ea typeface="华文仿宋" panose="02010600040101010101" charset="-122"/>
                <a:sym typeface="方正兰亭细黑_GBK" charset="-122"/>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3281680" y="2347595"/>
            <a:ext cx="5328920" cy="1657350"/>
            <a:chOff x="5123" y="4019"/>
            <a:chExt cx="8392" cy="2610"/>
          </a:xfrm>
        </p:grpSpPr>
        <p:pic>
          <p:nvPicPr>
            <p:cNvPr id="3" name="图片 2" descr="b1dbf3263adf63e2a1e7a2c0e48762539cbb6c351975ea-CfjRrV_fw658"/>
            <p:cNvPicPr>
              <a:picLocks noChangeAspect="1"/>
            </p:cNvPicPr>
            <p:nvPr/>
          </p:nvPicPr>
          <p:blipFill>
            <a:blip r:embed="rId1"/>
            <a:stretch>
              <a:fillRect/>
            </a:stretch>
          </p:blipFill>
          <p:spPr>
            <a:xfrm>
              <a:off x="5123" y="4019"/>
              <a:ext cx="3158" cy="2611"/>
            </a:xfrm>
            <a:prstGeom prst="rect">
              <a:avLst/>
            </a:prstGeom>
          </p:spPr>
        </p:pic>
        <p:sp>
          <p:nvSpPr>
            <p:cNvPr id="4" name="矩形 3"/>
            <p:cNvSpPr/>
            <p:nvPr/>
          </p:nvSpPr>
          <p:spPr>
            <a:xfrm>
              <a:off x="5123" y="4291"/>
              <a:ext cx="8392" cy="2339"/>
            </a:xfrm>
            <a:prstGeom prst="rect">
              <a:avLst/>
            </a:prstGeom>
            <a:noFill/>
            <a:ln w="19050">
              <a:solidFill>
                <a:schemeClr val="bg1"/>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 name="文本框 5"/>
          <p:cNvSpPr txBox="1"/>
          <p:nvPr/>
        </p:nvSpPr>
        <p:spPr>
          <a:xfrm>
            <a:off x="3275965" y="2914650"/>
            <a:ext cx="5329555" cy="706755"/>
          </a:xfrm>
          <a:prstGeom prst="rect">
            <a:avLst/>
          </a:prstGeom>
          <a:noFill/>
        </p:spPr>
        <p:txBody>
          <a:bodyPr wrap="square" rtlCol="0">
            <a:spAutoFit/>
          </a:bodyPr>
          <a:p>
            <a:r>
              <a:rPr sz="4000" spc="200" smtClean="0">
                <a:solidFill>
                  <a:srgbClr val="145B5A"/>
                </a:solidFill>
                <a:latin typeface="华文仿宋" panose="02010600040101010101" charset="-122"/>
                <a:ea typeface="华文仿宋" panose="02010600040101010101" charset="-122"/>
                <a:sym typeface="+mn-ea"/>
              </a:rPr>
              <a:t>  </a:t>
            </a:r>
            <a:r>
              <a:rPr lang="en-US" sz="4000" spc="200" smtClean="0">
                <a:solidFill>
                  <a:srgbClr val="145B5A"/>
                </a:solidFill>
                <a:latin typeface="华文仿宋" panose="02010600040101010101" charset="-122"/>
                <a:ea typeface="华文仿宋" panose="02010600040101010101" charset="-122"/>
                <a:sym typeface="+mn-ea"/>
              </a:rPr>
              <a:t>4.</a:t>
            </a:r>
            <a:r>
              <a:rPr sz="4000" spc="200" smtClean="0">
                <a:solidFill>
                  <a:srgbClr val="145B5A"/>
                </a:solidFill>
                <a:latin typeface="华文仿宋" panose="02010600040101010101" charset="-122"/>
                <a:ea typeface="华文仿宋" panose="02010600040101010101" charset="-122"/>
                <a:sym typeface="+mn-ea"/>
              </a:rPr>
              <a:t>诗歌的影响及意义</a:t>
            </a:r>
            <a:endParaRPr sz="4000" spc="200" smtClean="0">
              <a:solidFill>
                <a:srgbClr val="145B5A"/>
              </a:solidFill>
              <a:latin typeface="华文仿宋" panose="02010600040101010101" charset="-122"/>
              <a:ea typeface="华文仿宋" panose="02010600040101010101" charset="-122"/>
              <a:sym typeface="+mn-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2" name="组合 41"/>
          <p:cNvGrpSpPr/>
          <p:nvPr>
            <p:custDataLst>
              <p:tags r:id="rId1"/>
            </p:custDataLst>
          </p:nvPr>
        </p:nvGrpSpPr>
        <p:grpSpPr>
          <a:xfrm rot="0">
            <a:off x="2057400" y="1911985"/>
            <a:ext cx="1943100" cy="3682365"/>
            <a:chOff x="533400" y="1866900"/>
            <a:chExt cx="1943100" cy="3682666"/>
          </a:xfrm>
          <a:effectLst>
            <a:outerShdw blurRad="50800" dist="38100" dir="2700000" algn="tl" rotWithShape="0">
              <a:prstClr val="black">
                <a:alpha val="40000"/>
              </a:prstClr>
            </a:outerShdw>
          </a:effectLst>
        </p:grpSpPr>
        <p:sp>
          <p:nvSpPr>
            <p:cNvPr id="10" name="椭圆 9"/>
            <p:cNvSpPr/>
            <p:nvPr>
              <p:custDataLst>
                <p:tags r:id="rId2"/>
              </p:custDataLst>
            </p:nvPr>
          </p:nvSpPr>
          <p:spPr>
            <a:xfrm>
              <a:off x="1027697" y="1866900"/>
              <a:ext cx="954505" cy="954505"/>
            </a:xfrm>
            <a:prstGeom prst="ellipse">
              <a:avLst/>
            </a:prstGeom>
            <a:blipFill rotWithShape="1">
              <a:blip r:embed="rId3"/>
              <a:stretch>
                <a:fillRect/>
              </a:stretch>
            </a:blipFill>
            <a:ln w="508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normAutofit/>
            </a:bodyPr>
            <a:p>
              <a:pPr algn="ctr"/>
              <a:endParaRPr lang="en-US" altLang="zh-CN" sz="2000" dirty="0">
                <a:solidFill>
                  <a:schemeClr val="tx1">
                    <a:lumMod val="75000"/>
                    <a:lumOff val="25000"/>
                  </a:schemeClr>
                </a:solidFill>
                <a:latin typeface="华文仿宋" panose="02010600040101010101" charset="-122"/>
                <a:ea typeface="华文仿宋" panose="02010600040101010101" charset="-122"/>
                <a:sym typeface="Arial" panose="020B0604020202020204" pitchFamily="34" charset="0"/>
              </a:endParaRPr>
            </a:p>
          </p:txBody>
        </p:sp>
        <p:sp>
          <p:nvSpPr>
            <p:cNvPr id="11" name="圆角矩形 10"/>
            <p:cNvSpPr/>
            <p:nvPr>
              <p:custDataLst>
                <p:tags r:id="rId4"/>
              </p:custDataLst>
            </p:nvPr>
          </p:nvSpPr>
          <p:spPr>
            <a:xfrm>
              <a:off x="533400" y="3640555"/>
              <a:ext cx="1943100" cy="1909011"/>
            </a:xfrm>
            <a:prstGeom prst="roundRect">
              <a:avLst>
                <a:gd name="adj" fmla="val 9524"/>
              </a:avLst>
            </a:prstGeom>
            <a:solidFill>
              <a:srgbClr val="145B5A"/>
            </a:solidFill>
            <a:ln w="3175">
              <a:solidFill>
                <a:schemeClr val="accent1">
                  <a:lumMod val="40000"/>
                  <a:lumOff val="6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30000"/>
                </a:lnSpc>
              </a:pPr>
              <a:r>
                <a:rPr lang="zh-CN" altLang="en-US" sz="1600" dirty="0">
                  <a:solidFill>
                    <a:schemeClr val="bg1"/>
                  </a:solidFill>
                  <a:latin typeface="华文仿宋" panose="02010600040101010101" charset="-122"/>
                  <a:ea typeface="华文仿宋" panose="02010600040101010101" charset="-122"/>
                  <a:sym typeface="Arial" panose="020B0604020202020204" pitchFamily="34" charset="0"/>
                </a:rPr>
                <a:t>点击可更换文字及相关情况。点击可更换文字及相关情况。</a:t>
              </a:r>
              <a:endParaRPr lang="zh-CN" altLang="en-US" sz="1600" dirty="0">
                <a:solidFill>
                  <a:schemeClr val="bg1"/>
                </a:solidFill>
                <a:latin typeface="华文仿宋" panose="02010600040101010101" charset="-122"/>
                <a:ea typeface="华文仿宋" panose="02010600040101010101" charset="-122"/>
                <a:sym typeface="Arial" panose="020B0604020202020204" pitchFamily="34" charset="0"/>
              </a:endParaRPr>
            </a:p>
          </p:txBody>
        </p:sp>
        <p:cxnSp>
          <p:nvCxnSpPr>
            <p:cNvPr id="15" name="直接连接符 14"/>
            <p:cNvCxnSpPr>
              <a:stCxn id="10" idx="4"/>
              <a:endCxn id="11" idx="0"/>
            </p:cNvCxnSpPr>
            <p:nvPr>
              <p:custDataLst>
                <p:tags r:id="rId5"/>
              </p:custDataLst>
            </p:nvPr>
          </p:nvCxnSpPr>
          <p:spPr>
            <a:xfrm>
              <a:off x="1504950" y="2821405"/>
              <a:ext cx="0" cy="819150"/>
            </a:xfrm>
            <a:prstGeom prst="line">
              <a:avLst/>
            </a:prstGeom>
            <a:ln w="190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nvGrpSpPr>
          <p:cNvPr id="43" name="组合 42"/>
          <p:cNvGrpSpPr/>
          <p:nvPr>
            <p:custDataLst>
              <p:tags r:id="rId6"/>
            </p:custDataLst>
          </p:nvPr>
        </p:nvGrpSpPr>
        <p:grpSpPr>
          <a:xfrm rot="0">
            <a:off x="4166235" y="1911985"/>
            <a:ext cx="1943100" cy="3682365"/>
            <a:chOff x="2642195" y="1866900"/>
            <a:chExt cx="1943100" cy="3682666"/>
          </a:xfrm>
          <a:effectLst>
            <a:outerShdw blurRad="50800" dist="38100" dir="2700000" algn="tl" rotWithShape="0">
              <a:prstClr val="black">
                <a:alpha val="40000"/>
              </a:prstClr>
            </a:outerShdw>
          </a:effectLst>
        </p:grpSpPr>
        <p:sp>
          <p:nvSpPr>
            <p:cNvPr id="29" name="椭圆 28"/>
            <p:cNvSpPr/>
            <p:nvPr>
              <p:custDataLst>
                <p:tags r:id="rId7"/>
              </p:custDataLst>
            </p:nvPr>
          </p:nvSpPr>
          <p:spPr>
            <a:xfrm>
              <a:off x="3136492" y="1866900"/>
              <a:ext cx="954505" cy="954505"/>
            </a:xfrm>
            <a:prstGeom prst="ellipse">
              <a:avLst/>
            </a:prstGeom>
            <a:blipFill rotWithShape="1">
              <a:blip r:embed="rId8"/>
              <a:stretch>
                <a:fillRect/>
              </a:stretch>
            </a:blipFill>
            <a:ln w="508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normAutofit/>
            </a:bodyPr>
            <a:p>
              <a:pPr algn="ctr"/>
              <a:endParaRPr lang="zh-CN" altLang="en-US" sz="2000" dirty="0">
                <a:solidFill>
                  <a:schemeClr val="bg1"/>
                </a:solidFill>
                <a:latin typeface="华文仿宋" panose="02010600040101010101" charset="-122"/>
                <a:ea typeface="华文仿宋" panose="02010600040101010101" charset="-122"/>
                <a:sym typeface="Arial" panose="020B0604020202020204" pitchFamily="34" charset="0"/>
              </a:endParaRPr>
            </a:p>
          </p:txBody>
        </p:sp>
        <p:sp>
          <p:nvSpPr>
            <p:cNvPr id="30" name="圆角矩形 29"/>
            <p:cNvSpPr/>
            <p:nvPr>
              <p:custDataLst>
                <p:tags r:id="rId9"/>
              </p:custDataLst>
            </p:nvPr>
          </p:nvSpPr>
          <p:spPr>
            <a:xfrm>
              <a:off x="2642195" y="3640555"/>
              <a:ext cx="1943100" cy="1909011"/>
            </a:xfrm>
            <a:prstGeom prst="roundRect">
              <a:avLst>
                <a:gd name="adj" fmla="val 9524"/>
              </a:avLst>
            </a:prstGeom>
            <a:solidFill>
              <a:srgbClr val="31B1AC"/>
            </a:solidFill>
            <a:ln w="3175">
              <a:solidFill>
                <a:srgbClr val="5A8E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30000"/>
                </a:lnSpc>
              </a:pPr>
              <a:r>
                <a:rPr lang="zh-CN" altLang="en-US" sz="1600" dirty="0">
                  <a:solidFill>
                    <a:schemeClr val="bg1"/>
                  </a:solidFill>
                  <a:latin typeface="华文仿宋" panose="02010600040101010101" charset="-122"/>
                  <a:ea typeface="华文仿宋" panose="02010600040101010101" charset="-122"/>
                  <a:sym typeface="Arial" panose="020B0604020202020204" pitchFamily="34" charset="0"/>
                </a:rPr>
                <a:t>点击可更换文字及相关情况。点击可更换文字及相关情况。</a:t>
              </a:r>
              <a:endParaRPr lang="zh-CN" altLang="en-US" sz="1600" dirty="0">
                <a:solidFill>
                  <a:schemeClr val="bg1"/>
                </a:solidFill>
                <a:latin typeface="华文仿宋" panose="02010600040101010101" charset="-122"/>
                <a:ea typeface="华文仿宋" panose="02010600040101010101" charset="-122"/>
                <a:sym typeface="Arial" panose="020B0604020202020204" pitchFamily="34" charset="0"/>
              </a:endParaRPr>
            </a:p>
          </p:txBody>
        </p:sp>
        <p:cxnSp>
          <p:nvCxnSpPr>
            <p:cNvPr id="31" name="直接连接符 30"/>
            <p:cNvCxnSpPr>
              <a:stCxn id="29" idx="4"/>
              <a:endCxn id="30" idx="0"/>
            </p:cNvCxnSpPr>
            <p:nvPr>
              <p:custDataLst>
                <p:tags r:id="rId10"/>
              </p:custDataLst>
            </p:nvPr>
          </p:nvCxnSpPr>
          <p:spPr>
            <a:xfrm>
              <a:off x="3613745" y="2821405"/>
              <a:ext cx="0" cy="819150"/>
            </a:xfrm>
            <a:prstGeom prst="line">
              <a:avLst/>
            </a:prstGeom>
            <a:ln w="19050">
              <a:solidFill>
                <a:srgbClr val="5A8EAA"/>
              </a:solidFill>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custDataLst>
              <p:tags r:id="rId11"/>
            </p:custDataLst>
          </p:nvPr>
        </p:nvGrpSpPr>
        <p:grpSpPr>
          <a:xfrm rot="0">
            <a:off x="6275070" y="1911985"/>
            <a:ext cx="1943100" cy="3682365"/>
            <a:chOff x="4750990" y="1866900"/>
            <a:chExt cx="1943100" cy="3682666"/>
          </a:xfrm>
          <a:effectLst>
            <a:outerShdw blurRad="50800" dist="38100" dir="2700000" algn="tl" rotWithShape="0">
              <a:prstClr val="black">
                <a:alpha val="40000"/>
              </a:prstClr>
            </a:outerShdw>
          </a:effectLst>
        </p:grpSpPr>
        <p:sp>
          <p:nvSpPr>
            <p:cNvPr id="33" name="椭圆 32"/>
            <p:cNvSpPr/>
            <p:nvPr>
              <p:custDataLst>
                <p:tags r:id="rId12"/>
              </p:custDataLst>
            </p:nvPr>
          </p:nvSpPr>
          <p:spPr>
            <a:xfrm>
              <a:off x="5245287" y="1866900"/>
              <a:ext cx="954505" cy="954505"/>
            </a:xfrm>
            <a:prstGeom prst="ellipse">
              <a:avLst/>
            </a:prstGeom>
            <a:blipFill rotWithShape="1">
              <a:blip r:embed="rId13"/>
              <a:stretch>
                <a:fillRect/>
              </a:stretch>
            </a:blipFill>
            <a:ln w="508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normAutofit/>
            </a:bodyPr>
            <a:p>
              <a:pPr algn="ctr"/>
              <a:endParaRPr lang="zh-CN" altLang="en-US" sz="2000" dirty="0">
                <a:solidFill>
                  <a:schemeClr val="bg1"/>
                </a:solidFill>
                <a:latin typeface="华文仿宋" panose="02010600040101010101" charset="-122"/>
                <a:ea typeface="华文仿宋" panose="02010600040101010101" charset="-122"/>
                <a:sym typeface="Arial" panose="020B0604020202020204" pitchFamily="34" charset="0"/>
              </a:endParaRPr>
            </a:p>
          </p:txBody>
        </p:sp>
        <p:sp>
          <p:nvSpPr>
            <p:cNvPr id="34" name="圆角矩形 33"/>
            <p:cNvSpPr/>
            <p:nvPr>
              <p:custDataLst>
                <p:tags r:id="rId14"/>
              </p:custDataLst>
            </p:nvPr>
          </p:nvSpPr>
          <p:spPr>
            <a:xfrm>
              <a:off x="4750990" y="3640555"/>
              <a:ext cx="1943100" cy="1909011"/>
            </a:xfrm>
            <a:prstGeom prst="roundRect">
              <a:avLst>
                <a:gd name="adj" fmla="val 9524"/>
              </a:avLst>
            </a:prstGeom>
            <a:solidFill>
              <a:srgbClr val="145B5A"/>
            </a:solidFill>
            <a:ln w="3175">
              <a:solidFill>
                <a:schemeClr val="accent1">
                  <a:lumMod val="40000"/>
                  <a:lumOff val="6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30000"/>
                </a:lnSpc>
              </a:pPr>
              <a:r>
                <a:rPr lang="zh-CN" altLang="en-US" sz="1600" dirty="0">
                  <a:solidFill>
                    <a:schemeClr val="bg1"/>
                  </a:solidFill>
                  <a:latin typeface="华文仿宋" panose="02010600040101010101" charset="-122"/>
                  <a:ea typeface="华文仿宋" panose="02010600040101010101" charset="-122"/>
                  <a:sym typeface="Arial" panose="020B0604020202020204" pitchFamily="34" charset="0"/>
                </a:rPr>
                <a:t>点击可更换文字及相关情况。点击可更换文字及相关情况。</a:t>
              </a:r>
              <a:endParaRPr lang="zh-CN" altLang="en-US" sz="1600" dirty="0">
                <a:solidFill>
                  <a:schemeClr val="bg1"/>
                </a:solidFill>
                <a:latin typeface="华文仿宋" panose="02010600040101010101" charset="-122"/>
                <a:ea typeface="华文仿宋" panose="02010600040101010101" charset="-122"/>
                <a:sym typeface="Arial" panose="020B0604020202020204" pitchFamily="34" charset="0"/>
              </a:endParaRPr>
            </a:p>
          </p:txBody>
        </p:sp>
        <p:cxnSp>
          <p:nvCxnSpPr>
            <p:cNvPr id="35" name="直接连接符 34"/>
            <p:cNvCxnSpPr>
              <a:stCxn id="33" idx="4"/>
              <a:endCxn id="34" idx="0"/>
            </p:cNvCxnSpPr>
            <p:nvPr>
              <p:custDataLst>
                <p:tags r:id="rId15"/>
              </p:custDataLst>
            </p:nvPr>
          </p:nvCxnSpPr>
          <p:spPr>
            <a:xfrm>
              <a:off x="5722540" y="2821405"/>
              <a:ext cx="0" cy="819150"/>
            </a:xfrm>
            <a:prstGeom prst="line">
              <a:avLst/>
            </a:prstGeom>
            <a:ln w="190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nvGrpSpPr>
          <p:cNvPr id="45" name="组合 44"/>
          <p:cNvGrpSpPr/>
          <p:nvPr>
            <p:custDataLst>
              <p:tags r:id="rId16"/>
            </p:custDataLst>
          </p:nvPr>
        </p:nvGrpSpPr>
        <p:grpSpPr>
          <a:xfrm rot="0">
            <a:off x="8392795" y="1911985"/>
            <a:ext cx="1943100" cy="3682365"/>
            <a:chOff x="6859785" y="1866900"/>
            <a:chExt cx="1943100" cy="3682666"/>
          </a:xfrm>
          <a:effectLst>
            <a:outerShdw blurRad="50800" dist="38100" dir="2700000" algn="tl" rotWithShape="0">
              <a:prstClr val="black">
                <a:alpha val="40000"/>
              </a:prstClr>
            </a:outerShdw>
          </a:effectLst>
        </p:grpSpPr>
        <p:sp>
          <p:nvSpPr>
            <p:cNvPr id="37" name="椭圆 36"/>
            <p:cNvSpPr/>
            <p:nvPr>
              <p:custDataLst>
                <p:tags r:id="rId17"/>
              </p:custDataLst>
            </p:nvPr>
          </p:nvSpPr>
          <p:spPr>
            <a:xfrm>
              <a:off x="7354082" y="1866900"/>
              <a:ext cx="954505" cy="954505"/>
            </a:xfrm>
            <a:prstGeom prst="ellipse">
              <a:avLst/>
            </a:prstGeom>
            <a:blipFill rotWithShape="1">
              <a:blip r:embed="rId8"/>
              <a:stretch>
                <a:fillRect/>
              </a:stretch>
            </a:blipFill>
            <a:ln w="508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normAutofit/>
            </a:bodyPr>
            <a:p>
              <a:pPr algn="ctr"/>
              <a:endParaRPr lang="zh-CN" altLang="en-US" sz="2000" dirty="0">
                <a:solidFill>
                  <a:schemeClr val="bg1"/>
                </a:solidFill>
                <a:latin typeface="华文仿宋" panose="02010600040101010101" charset="-122"/>
                <a:ea typeface="华文仿宋" panose="02010600040101010101" charset="-122"/>
                <a:sym typeface="Arial" panose="020B0604020202020204" pitchFamily="34" charset="0"/>
              </a:endParaRPr>
            </a:p>
          </p:txBody>
        </p:sp>
        <p:sp>
          <p:nvSpPr>
            <p:cNvPr id="38" name="圆角矩形 37"/>
            <p:cNvSpPr/>
            <p:nvPr>
              <p:custDataLst>
                <p:tags r:id="rId18"/>
              </p:custDataLst>
            </p:nvPr>
          </p:nvSpPr>
          <p:spPr>
            <a:xfrm>
              <a:off x="6859785" y="3640555"/>
              <a:ext cx="1943100" cy="1909011"/>
            </a:xfrm>
            <a:prstGeom prst="roundRect">
              <a:avLst>
                <a:gd name="adj" fmla="val 9524"/>
              </a:avLst>
            </a:prstGeom>
            <a:solidFill>
              <a:srgbClr val="31B1AC"/>
            </a:solidFill>
            <a:ln w="3175">
              <a:solidFill>
                <a:srgbClr val="5A8E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30000"/>
                </a:lnSpc>
              </a:pPr>
              <a:r>
                <a:rPr lang="zh-CN" altLang="en-US" sz="1600" dirty="0">
                  <a:solidFill>
                    <a:schemeClr val="bg1"/>
                  </a:solidFill>
                  <a:latin typeface="华文仿宋" panose="02010600040101010101" charset="-122"/>
                  <a:ea typeface="华文仿宋" panose="02010600040101010101" charset="-122"/>
                  <a:sym typeface="Arial" panose="020B0604020202020204" pitchFamily="34" charset="0"/>
                </a:rPr>
                <a:t>点击可更换文字及相关情况。点击可更换文字及相关情况。</a:t>
              </a:r>
              <a:endParaRPr lang="zh-CN" altLang="en-US" sz="1600" dirty="0">
                <a:solidFill>
                  <a:schemeClr val="bg1"/>
                </a:solidFill>
                <a:latin typeface="华文仿宋" panose="02010600040101010101" charset="-122"/>
                <a:ea typeface="华文仿宋" panose="02010600040101010101" charset="-122"/>
                <a:sym typeface="Arial" panose="020B0604020202020204" pitchFamily="34" charset="0"/>
              </a:endParaRPr>
            </a:p>
          </p:txBody>
        </p:sp>
        <p:cxnSp>
          <p:nvCxnSpPr>
            <p:cNvPr id="39" name="直接连接符 38"/>
            <p:cNvCxnSpPr>
              <a:stCxn id="37" idx="4"/>
              <a:endCxn id="38" idx="0"/>
            </p:cNvCxnSpPr>
            <p:nvPr>
              <p:custDataLst>
                <p:tags r:id="rId19"/>
              </p:custDataLst>
            </p:nvPr>
          </p:nvCxnSpPr>
          <p:spPr>
            <a:xfrm>
              <a:off x="7831335" y="2821405"/>
              <a:ext cx="0" cy="819150"/>
            </a:xfrm>
            <a:prstGeom prst="line">
              <a:avLst/>
            </a:prstGeom>
            <a:ln w="19050">
              <a:solidFill>
                <a:srgbClr val="5A8EAA"/>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693856" y="1195867"/>
            <a:ext cx="10829732" cy="3881205"/>
            <a:chOff x="591842" y="1729519"/>
            <a:chExt cx="10829732" cy="3881205"/>
          </a:xfrm>
        </p:grpSpPr>
        <p:grpSp>
          <p:nvGrpSpPr>
            <p:cNvPr id="5" name="Group 89"/>
            <p:cNvGrpSpPr/>
            <p:nvPr/>
          </p:nvGrpSpPr>
          <p:grpSpPr>
            <a:xfrm>
              <a:off x="8779208" y="1729519"/>
              <a:ext cx="2392834" cy="1210985"/>
              <a:chOff x="8762149" y="2230709"/>
              <a:chExt cx="2895328" cy="1465291"/>
            </a:xfrm>
          </p:grpSpPr>
          <p:sp>
            <p:nvSpPr>
              <p:cNvPr id="50" name="TextBox 90"/>
              <p:cNvSpPr txBox="1"/>
              <p:nvPr/>
            </p:nvSpPr>
            <p:spPr>
              <a:xfrm>
                <a:off x="8762149" y="2230709"/>
                <a:ext cx="374955" cy="780643"/>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3600" b="1">
                  <a:solidFill>
                    <a:srgbClr val="145B5A"/>
                  </a:solidFill>
                  <a:latin typeface="华文仿宋" panose="02010600040101010101" charset="-122"/>
                  <a:ea typeface="华文仿宋" panose="02010600040101010101" charset="-122"/>
                  <a:cs typeface="Arial" panose="020B0604020202020204" pitchFamily="34" charset="0"/>
                </a:endParaRPr>
              </a:p>
            </p:txBody>
          </p:sp>
          <p:sp>
            <p:nvSpPr>
              <p:cNvPr id="51" name="TextBox 91"/>
              <p:cNvSpPr txBox="1"/>
              <p:nvPr/>
            </p:nvSpPr>
            <p:spPr>
              <a:xfrm>
                <a:off x="9847463" y="2486985"/>
                <a:ext cx="740689" cy="407993"/>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1600">
                    <a:solidFill>
                      <a:srgbClr val="145B5A"/>
                    </a:solidFill>
                    <a:latin typeface="华文仿宋" panose="02010600040101010101" charset="-122"/>
                    <a:ea typeface="华文仿宋" panose="02010600040101010101" charset="-122"/>
                    <a:cs typeface="Arial" panose="020B0604020202020204" pitchFamily="34" charset="0"/>
                    <a:sym typeface="+mn-ea"/>
                  </a:rPr>
                  <a:t>No.3</a:t>
                </a:r>
                <a:endParaRPr lang="en-US" sz="1600">
                  <a:solidFill>
                    <a:srgbClr val="145B5A"/>
                  </a:solidFill>
                  <a:latin typeface="华文仿宋" panose="02010600040101010101" charset="-122"/>
                  <a:ea typeface="华文仿宋" panose="02010600040101010101" charset="-122"/>
                  <a:cs typeface="Arial" panose="020B0604020202020204" pitchFamily="34" charset="0"/>
                  <a:sym typeface="+mn-ea"/>
                </a:endParaRPr>
              </a:p>
            </p:txBody>
          </p:sp>
          <p:cxnSp>
            <p:nvCxnSpPr>
              <p:cNvPr id="52" name="Straight Connector 92"/>
              <p:cNvCxnSpPr/>
              <p:nvPr/>
            </p:nvCxnSpPr>
            <p:spPr>
              <a:xfrm>
                <a:off x="8878858" y="2938595"/>
                <a:ext cx="1365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3" name="Rectangle 93"/>
              <p:cNvSpPr/>
              <p:nvPr/>
            </p:nvSpPr>
            <p:spPr>
              <a:xfrm>
                <a:off x="8803439" y="2984993"/>
                <a:ext cx="2854038" cy="71100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200">
                    <a:solidFill>
                      <a:srgbClr val="145B5A"/>
                    </a:solidFill>
                    <a:latin typeface="华文仿宋" panose="02010600040101010101" charset="-122"/>
                    <a:ea typeface="华文仿宋" panose="02010600040101010101" charset="-122"/>
                    <a:cs typeface="Arial" panose="020B0604020202020204" pitchFamily="34" charset="0"/>
                  </a:rPr>
                  <a:t>我们要从古诗文和文言文里，汲取的不只是一个故事，一个景，而是一种心境，一种阔达，一种中国精神！一种文化的传承！</a:t>
                </a:r>
                <a:endParaRPr lang="en-GB" sz="1200">
                  <a:solidFill>
                    <a:srgbClr val="145B5A"/>
                  </a:solidFill>
                  <a:latin typeface="华文仿宋" panose="02010600040101010101" charset="-122"/>
                  <a:ea typeface="华文仿宋" panose="02010600040101010101" charset="-122"/>
                  <a:cs typeface="Arial" panose="020B0604020202020204" pitchFamily="34" charset="0"/>
                </a:endParaRPr>
              </a:p>
            </p:txBody>
          </p:sp>
        </p:grpSp>
        <p:grpSp>
          <p:nvGrpSpPr>
            <p:cNvPr id="6" name="Group 94"/>
            <p:cNvGrpSpPr/>
            <p:nvPr/>
          </p:nvGrpSpPr>
          <p:grpSpPr>
            <a:xfrm>
              <a:off x="9556932" y="3389763"/>
              <a:ext cx="1864642" cy="1000667"/>
              <a:chOff x="9703193" y="4239604"/>
              <a:chExt cx="2256216" cy="1210806"/>
            </a:xfrm>
          </p:grpSpPr>
          <p:sp>
            <p:nvSpPr>
              <p:cNvPr id="46" name="TextBox 95"/>
              <p:cNvSpPr txBox="1"/>
              <p:nvPr/>
            </p:nvSpPr>
            <p:spPr>
              <a:xfrm>
                <a:off x="9703193" y="4239604"/>
                <a:ext cx="374955" cy="780643"/>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3600" b="1">
                  <a:solidFill>
                    <a:srgbClr val="145B5A"/>
                  </a:solidFill>
                  <a:latin typeface="华文仿宋" panose="02010600040101010101" charset="-122"/>
                  <a:ea typeface="华文仿宋" panose="02010600040101010101" charset="-122"/>
                  <a:cs typeface="Arial" panose="020B0604020202020204" pitchFamily="34" charset="0"/>
                </a:endParaRPr>
              </a:p>
            </p:txBody>
          </p:sp>
          <p:sp>
            <p:nvSpPr>
              <p:cNvPr id="47" name="TextBox 96"/>
              <p:cNvSpPr txBox="1"/>
              <p:nvPr/>
            </p:nvSpPr>
            <p:spPr>
              <a:xfrm>
                <a:off x="10788508" y="4495880"/>
                <a:ext cx="740689" cy="407994"/>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1600">
                    <a:solidFill>
                      <a:srgbClr val="145B5A"/>
                    </a:solidFill>
                    <a:latin typeface="华文仿宋" panose="02010600040101010101" charset="-122"/>
                    <a:ea typeface="华文仿宋" panose="02010600040101010101" charset="-122"/>
                    <a:cs typeface="Arial" panose="020B0604020202020204" pitchFamily="34" charset="0"/>
                    <a:sym typeface="+mn-ea"/>
                  </a:rPr>
                  <a:t>No.4</a:t>
                </a:r>
                <a:endParaRPr lang="en-US" sz="1600">
                  <a:solidFill>
                    <a:srgbClr val="145B5A"/>
                  </a:solidFill>
                  <a:latin typeface="华文仿宋" panose="02010600040101010101" charset="-122"/>
                  <a:ea typeface="华文仿宋" panose="02010600040101010101" charset="-122"/>
                  <a:cs typeface="Arial" panose="020B0604020202020204" pitchFamily="34" charset="0"/>
                  <a:sym typeface="+mn-ea"/>
                </a:endParaRPr>
              </a:p>
            </p:txBody>
          </p:sp>
          <p:cxnSp>
            <p:nvCxnSpPr>
              <p:cNvPr id="48" name="Straight Connector 97"/>
              <p:cNvCxnSpPr/>
              <p:nvPr/>
            </p:nvCxnSpPr>
            <p:spPr>
              <a:xfrm>
                <a:off x="9819902" y="4947490"/>
                <a:ext cx="1365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9" name="Rectangle 98"/>
              <p:cNvSpPr/>
              <p:nvPr/>
            </p:nvSpPr>
            <p:spPr>
              <a:xfrm>
                <a:off x="9703193" y="4971693"/>
                <a:ext cx="2256216" cy="47871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200">
                    <a:solidFill>
                      <a:srgbClr val="145B5A"/>
                    </a:solidFill>
                    <a:latin typeface="华文仿宋" panose="02010600040101010101" charset="-122"/>
                    <a:ea typeface="华文仿宋" panose="02010600040101010101" charset="-122"/>
                    <a:cs typeface="Arial" panose="020B0604020202020204" pitchFamily="34" charset="0"/>
                  </a:rPr>
                  <a:t>从民国开始用白话文，至今不过百年而已，而古文呢？几千年。</a:t>
                </a:r>
                <a:endParaRPr lang="en-GB" sz="1200">
                  <a:solidFill>
                    <a:srgbClr val="145B5A"/>
                  </a:solidFill>
                  <a:latin typeface="华文仿宋" panose="02010600040101010101" charset="-122"/>
                  <a:ea typeface="华文仿宋" panose="02010600040101010101" charset="-122"/>
                  <a:cs typeface="Arial" panose="020B0604020202020204" pitchFamily="34" charset="0"/>
                </a:endParaRPr>
              </a:p>
            </p:txBody>
          </p:sp>
        </p:grpSp>
        <p:grpSp>
          <p:nvGrpSpPr>
            <p:cNvPr id="7" name="Group 99"/>
            <p:cNvGrpSpPr/>
            <p:nvPr/>
          </p:nvGrpSpPr>
          <p:grpSpPr>
            <a:xfrm>
              <a:off x="1350954" y="1912075"/>
              <a:ext cx="2222552" cy="1339566"/>
              <a:chOff x="846858" y="2230708"/>
              <a:chExt cx="2689288" cy="1620876"/>
            </a:xfrm>
          </p:grpSpPr>
          <p:grpSp>
            <p:nvGrpSpPr>
              <p:cNvPr id="41" name="Group 100"/>
              <p:cNvGrpSpPr/>
              <p:nvPr/>
            </p:nvGrpSpPr>
            <p:grpSpPr>
              <a:xfrm flipH="1">
                <a:off x="1709680" y="2230708"/>
                <a:ext cx="1826466" cy="780644"/>
                <a:chOff x="1223729" y="2230708"/>
                <a:chExt cx="1826466" cy="780644"/>
              </a:xfrm>
            </p:grpSpPr>
            <p:sp>
              <p:nvSpPr>
                <p:cNvPr id="43" name="TextBox 102"/>
                <p:cNvSpPr txBox="1"/>
                <p:nvPr/>
              </p:nvSpPr>
              <p:spPr>
                <a:xfrm>
                  <a:off x="1223729" y="2230708"/>
                  <a:ext cx="374955" cy="780644"/>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3600" b="1">
                    <a:solidFill>
                      <a:srgbClr val="145B5A"/>
                    </a:solidFill>
                    <a:latin typeface="华文仿宋" panose="02010600040101010101" charset="-122"/>
                    <a:ea typeface="华文仿宋" panose="02010600040101010101" charset="-122"/>
                    <a:cs typeface="Arial" panose="020B0604020202020204" pitchFamily="34" charset="0"/>
                  </a:endParaRPr>
                </a:p>
              </p:txBody>
            </p:sp>
            <p:sp>
              <p:nvSpPr>
                <p:cNvPr id="44" name="TextBox 103"/>
                <p:cNvSpPr txBox="1"/>
                <p:nvPr/>
              </p:nvSpPr>
              <p:spPr>
                <a:xfrm>
                  <a:off x="2309506" y="2486983"/>
                  <a:ext cx="740689" cy="407994"/>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1600">
                      <a:solidFill>
                        <a:srgbClr val="145B5A"/>
                      </a:solidFill>
                      <a:latin typeface="华文仿宋" panose="02010600040101010101" charset="-122"/>
                      <a:ea typeface="华文仿宋" panose="02010600040101010101" charset="-122"/>
                      <a:cs typeface="Arial" panose="020B0604020202020204" pitchFamily="34" charset="0"/>
                      <a:sym typeface="+mn-ea"/>
                    </a:rPr>
                    <a:t>No.2</a:t>
                  </a:r>
                  <a:endParaRPr lang="en-US" sz="1600">
                    <a:solidFill>
                      <a:srgbClr val="145B5A"/>
                    </a:solidFill>
                    <a:latin typeface="华文仿宋" panose="02010600040101010101" charset="-122"/>
                    <a:ea typeface="华文仿宋" panose="02010600040101010101" charset="-122"/>
                    <a:cs typeface="Arial" panose="020B0604020202020204" pitchFamily="34" charset="0"/>
                    <a:sym typeface="+mn-ea"/>
                  </a:endParaRPr>
                </a:p>
              </p:txBody>
            </p:sp>
            <p:cxnSp>
              <p:nvCxnSpPr>
                <p:cNvPr id="45" name="Straight Connector 104"/>
                <p:cNvCxnSpPr/>
                <p:nvPr/>
              </p:nvCxnSpPr>
              <p:spPr>
                <a:xfrm>
                  <a:off x="1515408" y="2938594"/>
                  <a:ext cx="1365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2" name="Rectangle 101"/>
              <p:cNvSpPr/>
              <p:nvPr/>
            </p:nvSpPr>
            <p:spPr>
              <a:xfrm>
                <a:off x="846858" y="2982787"/>
                <a:ext cx="2510329" cy="86879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sz="1200">
                    <a:solidFill>
                      <a:srgbClr val="145B5A"/>
                    </a:solidFill>
                    <a:latin typeface="华文仿宋" panose="02010600040101010101" charset="-122"/>
                    <a:ea typeface="华文仿宋" panose="02010600040101010101" charset="-122"/>
                    <a:cs typeface="Arial" panose="020B0604020202020204" pitchFamily="34" charset="0"/>
                  </a:rPr>
                  <a:t>文言文和古诗词里，寥寥数字，情，景，意，境，相互交融。后来人大呼“添一字则繁，删一字则简”这种欲语还休的文字</a:t>
                </a:r>
                <a:endParaRPr lang="en-GB" sz="1200">
                  <a:solidFill>
                    <a:srgbClr val="145B5A"/>
                  </a:solidFill>
                  <a:latin typeface="华文仿宋" panose="02010600040101010101" charset="-122"/>
                  <a:ea typeface="华文仿宋" panose="02010600040101010101" charset="-122"/>
                  <a:cs typeface="Arial" panose="020B0604020202020204" pitchFamily="34" charset="0"/>
                </a:endParaRPr>
              </a:p>
            </p:txBody>
          </p:sp>
        </p:grpSp>
        <p:grpSp>
          <p:nvGrpSpPr>
            <p:cNvPr id="8" name="Group 105"/>
            <p:cNvGrpSpPr/>
            <p:nvPr/>
          </p:nvGrpSpPr>
          <p:grpSpPr>
            <a:xfrm>
              <a:off x="591842" y="3571551"/>
              <a:ext cx="2236182" cy="1322698"/>
              <a:chOff x="-71668" y="4238670"/>
              <a:chExt cx="2705781" cy="1600464"/>
            </a:xfrm>
          </p:grpSpPr>
          <p:grpSp>
            <p:nvGrpSpPr>
              <p:cNvPr id="36" name="Group 106"/>
              <p:cNvGrpSpPr/>
              <p:nvPr/>
            </p:nvGrpSpPr>
            <p:grpSpPr>
              <a:xfrm flipH="1">
                <a:off x="792911" y="4238670"/>
                <a:ext cx="1841202" cy="780643"/>
                <a:chOff x="1223729" y="2230708"/>
                <a:chExt cx="1841202" cy="780643"/>
              </a:xfrm>
            </p:grpSpPr>
            <p:sp>
              <p:nvSpPr>
                <p:cNvPr id="38" name="TextBox 108"/>
                <p:cNvSpPr txBox="1"/>
                <p:nvPr/>
              </p:nvSpPr>
              <p:spPr>
                <a:xfrm>
                  <a:off x="1223729" y="2230708"/>
                  <a:ext cx="374955" cy="780643"/>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sz="3600" b="1">
                    <a:solidFill>
                      <a:srgbClr val="145B5A"/>
                    </a:solidFill>
                    <a:latin typeface="华文仿宋" panose="02010600040101010101" charset="-122"/>
                    <a:ea typeface="华文仿宋" panose="02010600040101010101" charset="-122"/>
                    <a:cs typeface="Arial" panose="020B0604020202020204" pitchFamily="34" charset="0"/>
                  </a:endParaRPr>
                </a:p>
              </p:txBody>
            </p:sp>
            <p:sp>
              <p:nvSpPr>
                <p:cNvPr id="39" name="TextBox 109"/>
                <p:cNvSpPr txBox="1"/>
                <p:nvPr/>
              </p:nvSpPr>
              <p:spPr>
                <a:xfrm>
                  <a:off x="2309506" y="2486983"/>
                  <a:ext cx="755425" cy="407994"/>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a:solidFill>
                        <a:srgbClr val="145B5A"/>
                      </a:solidFill>
                      <a:latin typeface="华文仿宋" panose="02010600040101010101" charset="-122"/>
                      <a:ea typeface="华文仿宋" panose="02010600040101010101" charset="-122"/>
                      <a:cs typeface="Arial" panose="020B0604020202020204" pitchFamily="34" charset="0"/>
                    </a:rPr>
                    <a:t>No.1</a:t>
                  </a:r>
                  <a:endParaRPr lang="en-US" sz="1600">
                    <a:solidFill>
                      <a:srgbClr val="145B5A"/>
                    </a:solidFill>
                    <a:latin typeface="华文仿宋" panose="02010600040101010101" charset="-122"/>
                    <a:ea typeface="华文仿宋" panose="02010600040101010101" charset="-122"/>
                    <a:cs typeface="Arial" panose="020B0604020202020204" pitchFamily="34" charset="0"/>
                  </a:endParaRPr>
                </a:p>
              </p:txBody>
            </p:sp>
            <p:cxnSp>
              <p:nvCxnSpPr>
                <p:cNvPr id="40" name="Straight Connector 110"/>
                <p:cNvCxnSpPr/>
                <p:nvPr/>
              </p:nvCxnSpPr>
              <p:spPr>
                <a:xfrm>
                  <a:off x="1515408" y="2938594"/>
                  <a:ext cx="1365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37" name="Rectangle 107"/>
              <p:cNvSpPr/>
              <p:nvPr/>
            </p:nvSpPr>
            <p:spPr>
              <a:xfrm>
                <a:off x="-71668" y="4974243"/>
                <a:ext cx="2510328" cy="86489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GB" sz="1200">
                    <a:solidFill>
                      <a:srgbClr val="145B5A"/>
                    </a:solidFill>
                    <a:latin typeface="华文仿宋" panose="02010600040101010101" charset="-122"/>
                    <a:ea typeface="华文仿宋" panose="02010600040101010101" charset="-122"/>
                    <a:cs typeface="Arial" panose="020B0604020202020204" pitchFamily="34" charset="0"/>
                  </a:rPr>
                  <a:t>现代汉语的词汇，大多来源于古代，尤其是古诗词和文言文经典。从学说话起，我们就开始接触古诗词和文言文了。</a:t>
                </a:r>
                <a:endParaRPr lang="en-GB" sz="1200">
                  <a:solidFill>
                    <a:srgbClr val="145B5A"/>
                  </a:solidFill>
                  <a:latin typeface="华文仿宋" panose="02010600040101010101" charset="-122"/>
                  <a:ea typeface="华文仿宋" panose="02010600040101010101" charset="-122"/>
                  <a:cs typeface="Arial" panose="020B0604020202020204" pitchFamily="34" charset="0"/>
                </a:endParaRPr>
              </a:p>
            </p:txBody>
          </p:sp>
        </p:grpSp>
        <p:grpSp>
          <p:nvGrpSpPr>
            <p:cNvPr id="9" name="Group 3"/>
            <p:cNvGrpSpPr/>
            <p:nvPr/>
          </p:nvGrpSpPr>
          <p:grpSpPr>
            <a:xfrm>
              <a:off x="3089467" y="1977379"/>
              <a:ext cx="5782535" cy="3633345"/>
              <a:chOff x="3089467" y="1977379"/>
              <a:chExt cx="5782535" cy="3633345"/>
            </a:xfrm>
          </p:grpSpPr>
          <p:grpSp>
            <p:nvGrpSpPr>
              <p:cNvPr id="11" name="Group 113"/>
              <p:cNvGrpSpPr/>
              <p:nvPr/>
            </p:nvGrpSpPr>
            <p:grpSpPr>
              <a:xfrm>
                <a:off x="3232593" y="1977379"/>
                <a:ext cx="5424628" cy="3633345"/>
                <a:chOff x="2814101" y="2276476"/>
                <a:chExt cx="6563798" cy="4396347"/>
              </a:xfrm>
            </p:grpSpPr>
            <p:sp>
              <p:nvSpPr>
                <p:cNvPr id="26" name="泪滴形 1"/>
                <p:cNvSpPr/>
                <p:nvPr/>
              </p:nvSpPr>
              <p:spPr>
                <a:xfrm rot="10343435">
                  <a:off x="5905548" y="3205317"/>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5">
                    <a:lumMod val="75000"/>
                  </a:schemeClr>
                </a:solidFill>
                <a:ln w="25400" cap="flat" cmpd="sng" algn="ctr">
                  <a:noFill/>
                  <a:prstDash val="solid"/>
                </a:ln>
                <a:effectLst>
                  <a:softEdge rad="127000"/>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rgbClr val="145B5A"/>
                    </a:solidFill>
                    <a:effectLst/>
                    <a:uLnTx/>
                    <a:uFillTx/>
                    <a:latin typeface="华文仿宋" panose="02010600040101010101" charset="-122"/>
                    <a:ea typeface="华文仿宋" panose="02010600040101010101" charset="-122"/>
                    <a:cs typeface="Arial" panose="020B0604020202020204" pitchFamily="34" charset="0"/>
                  </a:endParaRPr>
                </a:p>
              </p:txBody>
            </p:sp>
            <p:grpSp>
              <p:nvGrpSpPr>
                <p:cNvPr id="30" name="Group 118"/>
                <p:cNvGrpSpPr/>
                <p:nvPr/>
              </p:nvGrpSpPr>
              <p:grpSpPr>
                <a:xfrm rot="0">
                  <a:off x="2814101" y="2276476"/>
                  <a:ext cx="6563798" cy="4396347"/>
                  <a:chOff x="2814101" y="2276476"/>
                  <a:chExt cx="6563798" cy="4396347"/>
                </a:xfrm>
              </p:grpSpPr>
              <p:sp>
                <p:nvSpPr>
                  <p:cNvPr id="31" name="泪滴形 1"/>
                  <p:cNvSpPr/>
                  <p:nvPr/>
                </p:nvSpPr>
                <p:spPr>
                  <a:xfrm rot="13192496">
                    <a:off x="6462030" y="3665646"/>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rgbClr val="7ECAC5"/>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rgbClr val="145B5A"/>
                      </a:solidFill>
                      <a:effectLst/>
                      <a:uLnTx/>
                      <a:uFillTx/>
                      <a:latin typeface="华文仿宋" panose="02010600040101010101" charset="-122"/>
                      <a:ea typeface="华文仿宋" panose="02010600040101010101" charset="-122"/>
                      <a:cs typeface="Arial" panose="020B0604020202020204" pitchFamily="34" charset="0"/>
                    </a:endParaRPr>
                  </a:p>
                </p:txBody>
              </p:sp>
              <p:sp>
                <p:nvSpPr>
                  <p:cNvPr id="32" name="泪滴形 1"/>
                  <p:cNvSpPr/>
                  <p:nvPr/>
                </p:nvSpPr>
                <p:spPr>
                  <a:xfrm rot="10111243">
                    <a:off x="5582872" y="2468369"/>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rgbClr val="31B1AC"/>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rgbClr val="145B5A"/>
                      </a:solidFill>
                      <a:effectLst/>
                      <a:uLnTx/>
                      <a:uFillTx/>
                      <a:latin typeface="华文仿宋" panose="02010600040101010101" charset="-122"/>
                      <a:ea typeface="华文仿宋" panose="02010600040101010101" charset="-122"/>
                      <a:cs typeface="Arial" panose="020B0604020202020204" pitchFamily="34" charset="0"/>
                    </a:endParaRPr>
                  </a:p>
                </p:txBody>
              </p:sp>
              <p:sp>
                <p:nvSpPr>
                  <p:cNvPr id="33" name="泪滴形 1"/>
                  <p:cNvSpPr/>
                  <p:nvPr/>
                </p:nvSpPr>
                <p:spPr>
                  <a:xfrm rot="6430905">
                    <a:off x="3788890" y="2300831"/>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rgbClr val="1B7978"/>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rgbClr val="145B5A"/>
                      </a:solidFill>
                      <a:effectLst/>
                      <a:uLnTx/>
                      <a:uFillTx/>
                      <a:latin typeface="华文仿宋" panose="02010600040101010101" charset="-122"/>
                      <a:ea typeface="华文仿宋" panose="02010600040101010101" charset="-122"/>
                      <a:cs typeface="Arial" panose="020B0604020202020204" pitchFamily="34" charset="0"/>
                    </a:endParaRPr>
                  </a:p>
                </p:txBody>
              </p:sp>
              <p:sp>
                <p:nvSpPr>
                  <p:cNvPr id="34" name="泪滴形 1"/>
                  <p:cNvSpPr/>
                  <p:nvPr/>
                </p:nvSpPr>
                <p:spPr>
                  <a:xfrm rot="3031563">
                    <a:off x="2789746" y="3781309"/>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rgbClr val="145B5A"/>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rgbClr val="145B5A"/>
                      </a:solidFill>
                      <a:effectLst/>
                      <a:uLnTx/>
                      <a:uFillTx/>
                      <a:latin typeface="华文仿宋" panose="02010600040101010101" charset="-122"/>
                      <a:ea typeface="华文仿宋" panose="02010600040101010101" charset="-122"/>
                      <a:cs typeface="Arial" panose="020B0604020202020204" pitchFamily="34" charset="0"/>
                    </a:endParaRPr>
                  </a:p>
                </p:txBody>
              </p:sp>
              <p:sp>
                <p:nvSpPr>
                  <p:cNvPr id="35" name="椭圆 34"/>
                  <p:cNvSpPr/>
                  <p:nvPr/>
                </p:nvSpPr>
                <p:spPr>
                  <a:xfrm rot="19870947">
                    <a:off x="5859728" y="5019672"/>
                    <a:ext cx="648361" cy="648360"/>
                  </a:xfrm>
                  <a:prstGeom prst="ellipse">
                    <a:avLst/>
                  </a:prstGeom>
                  <a:solidFill>
                    <a:schemeClr val="bg2"/>
                  </a:solidFill>
                  <a:ln w="295275" cap="flat" cmpd="sng" algn="ctr">
                    <a:solidFill>
                      <a:schemeClr val="tx2"/>
                    </a:solidFill>
                    <a:prstDash val="soli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rgbClr val="145B5A"/>
                      </a:solidFill>
                      <a:effectLst/>
                      <a:uLnTx/>
                      <a:uFillTx/>
                      <a:latin typeface="华文仿宋" panose="02010600040101010101" charset="-122"/>
                      <a:ea typeface="华文仿宋" panose="02010600040101010101" charset="-122"/>
                      <a:cs typeface="Arial" panose="020B0604020202020204" pitchFamily="34" charset="0"/>
                    </a:endParaRPr>
                  </a:p>
                </p:txBody>
              </p:sp>
            </p:grpSp>
          </p:grpSp>
          <p:sp>
            <p:nvSpPr>
              <p:cNvPr id="12" name="AutoShape 59"/>
              <p:cNvSpPr/>
              <p:nvPr/>
            </p:nvSpPr>
            <p:spPr bwMode="auto">
              <a:xfrm>
                <a:off x="4918729" y="2285167"/>
                <a:ext cx="384412" cy="383755"/>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600" fontAlgn="base" hangingPunct="0">
                  <a:spcBef>
                    <a:spcPct val="0"/>
                  </a:spcBef>
                  <a:spcAft>
                    <a:spcPct val="0"/>
                  </a:spcAft>
                </a:pPr>
                <a:endParaRPr lang="en-US" sz="1600">
                  <a:solidFill>
                    <a:srgbClr val="145B5A"/>
                  </a:solidFill>
                  <a:latin typeface="华文仿宋" panose="02010600040101010101" charset="-122"/>
                  <a:ea typeface="华文仿宋" panose="02010600040101010101" charset="-122"/>
                  <a:cs typeface="Arial" panose="020B0604020202020204" pitchFamily="34" charset="0"/>
                  <a:sym typeface="Gill Sans" charset="0"/>
                </a:endParaRPr>
              </a:p>
            </p:txBody>
          </p:sp>
          <p:sp>
            <p:nvSpPr>
              <p:cNvPr id="13" name="AutoShape 112"/>
              <p:cNvSpPr/>
              <p:nvPr/>
            </p:nvSpPr>
            <p:spPr bwMode="auto">
              <a:xfrm>
                <a:off x="3999194" y="3820418"/>
                <a:ext cx="383755" cy="384412"/>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600" fontAlgn="base" hangingPunct="0">
                  <a:spcBef>
                    <a:spcPct val="0"/>
                  </a:spcBef>
                  <a:spcAft>
                    <a:spcPct val="0"/>
                  </a:spcAft>
                </a:pPr>
                <a:endParaRPr lang="en-US" sz="1400">
                  <a:solidFill>
                    <a:srgbClr val="145B5A"/>
                  </a:solidFill>
                  <a:effectLst>
                    <a:outerShdw blurRad="38100" dist="38100" dir="2700000" algn="tl">
                      <a:srgbClr val="000000"/>
                    </a:outerShdw>
                  </a:effectLst>
                  <a:latin typeface="华文仿宋" panose="02010600040101010101" charset="-122"/>
                  <a:ea typeface="华文仿宋" panose="02010600040101010101" charset="-122"/>
                  <a:cs typeface="Arial" panose="020B0604020202020204" pitchFamily="34" charset="0"/>
                  <a:sym typeface="Gill Sans" charset="0"/>
                </a:endParaRPr>
              </a:p>
            </p:txBody>
          </p:sp>
          <p:grpSp>
            <p:nvGrpSpPr>
              <p:cNvPr id="14" name="Group 132"/>
              <p:cNvGrpSpPr/>
              <p:nvPr/>
            </p:nvGrpSpPr>
            <p:grpSpPr>
              <a:xfrm>
                <a:off x="6843607" y="2534306"/>
                <a:ext cx="384412" cy="323405"/>
                <a:chOff x="5368132" y="2625725"/>
                <a:chExt cx="465138" cy="391319"/>
              </a:xfrm>
              <a:solidFill>
                <a:schemeClr val="bg2"/>
              </a:solidFill>
            </p:grpSpPr>
            <p:sp>
              <p:nvSpPr>
                <p:cNvPr id="23"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600" fontAlgn="base" hangingPunct="0">
                    <a:spcBef>
                      <a:spcPct val="0"/>
                    </a:spcBef>
                    <a:spcAft>
                      <a:spcPct val="0"/>
                    </a:spcAft>
                  </a:pPr>
                  <a:endParaRPr lang="en-US" sz="1400">
                    <a:solidFill>
                      <a:srgbClr val="145B5A"/>
                    </a:solidFill>
                    <a:effectLst>
                      <a:outerShdw blurRad="38100" dist="38100" dir="2700000" algn="tl">
                        <a:srgbClr val="000000"/>
                      </a:outerShdw>
                    </a:effectLst>
                    <a:latin typeface="华文仿宋" panose="02010600040101010101" charset="-122"/>
                    <a:ea typeface="华文仿宋" panose="02010600040101010101" charset="-122"/>
                    <a:cs typeface="Arial" panose="020B0604020202020204" pitchFamily="34" charset="0"/>
                    <a:sym typeface="Gill Sans" charset="0"/>
                  </a:endParaRPr>
                </a:p>
              </p:txBody>
            </p:sp>
            <p:sp>
              <p:nvSpPr>
                <p:cNvPr id="24"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600" fontAlgn="base" hangingPunct="0">
                    <a:spcBef>
                      <a:spcPct val="0"/>
                    </a:spcBef>
                    <a:spcAft>
                      <a:spcPct val="0"/>
                    </a:spcAft>
                  </a:pPr>
                  <a:endParaRPr lang="en-US" sz="1400">
                    <a:solidFill>
                      <a:srgbClr val="145B5A"/>
                    </a:solidFill>
                    <a:effectLst>
                      <a:outerShdw blurRad="38100" dist="38100" dir="2700000" algn="tl">
                        <a:srgbClr val="000000"/>
                      </a:outerShdw>
                    </a:effectLst>
                    <a:latin typeface="华文仿宋" panose="02010600040101010101" charset="-122"/>
                    <a:ea typeface="华文仿宋" panose="02010600040101010101" charset="-122"/>
                    <a:cs typeface="Arial" panose="020B0604020202020204" pitchFamily="34" charset="0"/>
                    <a:sym typeface="Gill Sans" charset="0"/>
                  </a:endParaRPr>
                </a:p>
              </p:txBody>
            </p:sp>
            <p:sp>
              <p:nvSpPr>
                <p:cNvPr id="25"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600" fontAlgn="base" hangingPunct="0">
                    <a:spcBef>
                      <a:spcPct val="0"/>
                    </a:spcBef>
                    <a:spcAft>
                      <a:spcPct val="0"/>
                    </a:spcAft>
                  </a:pPr>
                  <a:endParaRPr lang="en-US" sz="1400">
                    <a:solidFill>
                      <a:srgbClr val="145B5A"/>
                    </a:solidFill>
                    <a:effectLst>
                      <a:outerShdw blurRad="38100" dist="38100" dir="2700000" algn="tl">
                        <a:srgbClr val="000000"/>
                      </a:outerShdw>
                    </a:effectLst>
                    <a:latin typeface="华文仿宋" panose="02010600040101010101" charset="-122"/>
                    <a:ea typeface="华文仿宋" panose="02010600040101010101" charset="-122"/>
                    <a:cs typeface="Arial" panose="020B0604020202020204" pitchFamily="34" charset="0"/>
                    <a:sym typeface="Gill Sans" charset="0"/>
                  </a:endParaRPr>
                </a:p>
              </p:txBody>
            </p:sp>
          </p:grpSp>
          <p:grpSp>
            <p:nvGrpSpPr>
              <p:cNvPr id="15" name="Group 136"/>
              <p:cNvGrpSpPr/>
              <p:nvPr/>
            </p:nvGrpSpPr>
            <p:grpSpPr>
              <a:xfrm>
                <a:off x="7681436" y="3866045"/>
                <a:ext cx="383755" cy="383755"/>
                <a:chOff x="4439444" y="2582069"/>
                <a:chExt cx="464344" cy="464344"/>
              </a:xfrm>
              <a:solidFill>
                <a:schemeClr val="bg2"/>
              </a:solidFill>
            </p:grpSpPr>
            <p:sp>
              <p:nvSpPr>
                <p:cNvPr id="20"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600" fontAlgn="base" hangingPunct="0">
                    <a:spcBef>
                      <a:spcPct val="0"/>
                    </a:spcBef>
                    <a:spcAft>
                      <a:spcPct val="0"/>
                    </a:spcAft>
                  </a:pPr>
                  <a:endParaRPr lang="en-US" sz="1600">
                    <a:solidFill>
                      <a:srgbClr val="145B5A"/>
                    </a:solidFill>
                    <a:latin typeface="华文仿宋" panose="02010600040101010101" charset="-122"/>
                    <a:ea typeface="华文仿宋" panose="02010600040101010101" charset="-122"/>
                    <a:cs typeface="Arial" panose="020B0604020202020204" pitchFamily="34" charset="0"/>
                    <a:sym typeface="Gill Sans" charset="0"/>
                  </a:endParaRPr>
                </a:p>
              </p:txBody>
            </p:sp>
            <p:sp>
              <p:nvSpPr>
                <p:cNvPr id="21"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600" fontAlgn="base" hangingPunct="0">
                    <a:spcBef>
                      <a:spcPct val="0"/>
                    </a:spcBef>
                    <a:spcAft>
                      <a:spcPct val="0"/>
                    </a:spcAft>
                  </a:pPr>
                  <a:endParaRPr lang="en-US" sz="1600">
                    <a:solidFill>
                      <a:srgbClr val="145B5A"/>
                    </a:solidFill>
                    <a:latin typeface="华文仿宋" panose="02010600040101010101" charset="-122"/>
                    <a:ea typeface="华文仿宋" panose="02010600040101010101" charset="-122"/>
                    <a:cs typeface="Arial" panose="020B0604020202020204" pitchFamily="34" charset="0"/>
                    <a:sym typeface="Gill Sans" charset="0"/>
                  </a:endParaRPr>
                </a:p>
              </p:txBody>
            </p:sp>
            <p:sp>
              <p:nvSpPr>
                <p:cNvPr id="22"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600" fontAlgn="base" hangingPunct="0">
                    <a:spcBef>
                      <a:spcPct val="0"/>
                    </a:spcBef>
                    <a:spcAft>
                      <a:spcPct val="0"/>
                    </a:spcAft>
                  </a:pPr>
                  <a:endParaRPr lang="en-US" sz="1600">
                    <a:solidFill>
                      <a:srgbClr val="145B5A"/>
                    </a:solidFill>
                    <a:latin typeface="华文仿宋" panose="02010600040101010101" charset="-122"/>
                    <a:ea typeface="华文仿宋" panose="02010600040101010101" charset="-122"/>
                    <a:cs typeface="Arial" panose="020B0604020202020204" pitchFamily="34" charset="0"/>
                    <a:sym typeface="Gill Sans" charset="0"/>
                  </a:endParaRPr>
                </a:p>
              </p:txBody>
            </p:sp>
          </p:grpSp>
          <p:sp>
            <p:nvSpPr>
              <p:cNvPr id="16" name="Rectangle 140"/>
              <p:cNvSpPr/>
              <p:nvPr/>
            </p:nvSpPr>
            <p:spPr>
              <a:xfrm>
                <a:off x="3089467" y="4301511"/>
                <a:ext cx="2129884" cy="46037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1200" b="1">
                    <a:solidFill>
                      <a:schemeClr val="bg1"/>
                    </a:solidFill>
                    <a:latin typeface="华文仿宋" panose="02010600040101010101" charset="-122"/>
                    <a:ea typeface="华文仿宋" panose="02010600040101010101" charset="-122"/>
                    <a:cs typeface="Arial" panose="020B0604020202020204" pitchFamily="34" charset="0"/>
                  </a:rPr>
                  <a:t>日常沟通的需要——现代汉语源于古代文学</a:t>
                </a:r>
                <a:endParaRPr lang="en-GB" sz="1200" b="1">
                  <a:solidFill>
                    <a:schemeClr val="bg1"/>
                  </a:solidFill>
                  <a:latin typeface="华文仿宋" panose="02010600040101010101" charset="-122"/>
                  <a:ea typeface="华文仿宋" panose="02010600040101010101" charset="-122"/>
                  <a:cs typeface="Arial" panose="020B0604020202020204" pitchFamily="34" charset="0"/>
                </a:endParaRPr>
              </a:p>
            </p:txBody>
          </p:sp>
          <p:sp>
            <p:nvSpPr>
              <p:cNvPr id="17" name="Rectangle 141"/>
              <p:cNvSpPr/>
              <p:nvPr/>
            </p:nvSpPr>
            <p:spPr>
              <a:xfrm>
                <a:off x="4063743" y="2799521"/>
                <a:ext cx="2129884" cy="46037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1200" b="1">
                    <a:solidFill>
                      <a:schemeClr val="bg1"/>
                    </a:solidFill>
                    <a:latin typeface="华文仿宋" panose="02010600040101010101" charset="-122"/>
                    <a:ea typeface="华文仿宋" panose="02010600040101010101" charset="-122"/>
                    <a:cs typeface="Arial" panose="020B0604020202020204" pitchFamily="34" charset="0"/>
                  </a:rPr>
                  <a:t>为了汲取知识——中国古代的经史子集</a:t>
                </a:r>
                <a:endParaRPr lang="en-GB" sz="1200" b="1">
                  <a:solidFill>
                    <a:schemeClr val="bg1"/>
                  </a:solidFill>
                  <a:latin typeface="华文仿宋" panose="02010600040101010101" charset="-122"/>
                  <a:ea typeface="华文仿宋" panose="02010600040101010101" charset="-122"/>
                  <a:cs typeface="Arial" panose="020B0604020202020204" pitchFamily="34" charset="0"/>
                </a:endParaRPr>
              </a:p>
            </p:txBody>
          </p:sp>
          <p:sp>
            <p:nvSpPr>
              <p:cNvPr id="18" name="Rectangle 142"/>
              <p:cNvSpPr/>
              <p:nvPr/>
            </p:nvSpPr>
            <p:spPr>
              <a:xfrm>
                <a:off x="6095534" y="2941200"/>
                <a:ext cx="1807831" cy="82994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1200" b="1">
                    <a:solidFill>
                      <a:schemeClr val="bg1"/>
                    </a:solidFill>
                    <a:latin typeface="华文仿宋" panose="02010600040101010101" charset="-122"/>
                    <a:ea typeface="华文仿宋" panose="02010600040101010101" charset="-122"/>
                    <a:cs typeface="Arial" panose="020B0604020202020204" pitchFamily="34" charset="0"/>
                  </a:rPr>
                  <a:t>为了自身的情怀与情操——古代文学里不只是知识，更是为人处世的道理。</a:t>
                </a:r>
                <a:endParaRPr lang="en-GB" sz="1200" b="1">
                  <a:solidFill>
                    <a:schemeClr val="bg1"/>
                  </a:solidFill>
                  <a:latin typeface="华文仿宋" panose="02010600040101010101" charset="-122"/>
                  <a:ea typeface="华文仿宋" panose="02010600040101010101" charset="-122"/>
                  <a:cs typeface="Arial" panose="020B0604020202020204" pitchFamily="34" charset="0"/>
                </a:endParaRPr>
              </a:p>
            </p:txBody>
          </p:sp>
          <p:sp>
            <p:nvSpPr>
              <p:cNvPr id="19" name="Rectangle 143"/>
              <p:cNvSpPr/>
              <p:nvPr/>
            </p:nvSpPr>
            <p:spPr>
              <a:xfrm>
                <a:off x="7135009" y="4266991"/>
                <a:ext cx="1736993" cy="46037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200" b="1">
                    <a:solidFill>
                      <a:schemeClr val="bg1"/>
                    </a:solidFill>
                    <a:latin typeface="华文仿宋" panose="02010600040101010101" charset="-122"/>
                    <a:ea typeface="华文仿宋" panose="02010600040101010101" charset="-122"/>
                    <a:cs typeface="Arial" panose="020B0604020202020204" pitchFamily="34" charset="0"/>
                  </a:rPr>
                  <a:t>古诗词和文言文可能才是真正的语文</a:t>
                </a:r>
                <a:endParaRPr lang="en-GB" sz="1200" b="1">
                  <a:solidFill>
                    <a:schemeClr val="bg1"/>
                  </a:solidFill>
                  <a:latin typeface="华文仿宋" panose="02010600040101010101" charset="-122"/>
                  <a:ea typeface="华文仿宋" panose="02010600040101010101" charset="-122"/>
                  <a:cs typeface="Arial" panose="020B0604020202020204" pitchFamily="34" charset="0"/>
                </a:endParaRPr>
              </a:p>
            </p:txBody>
          </p:sp>
        </p:grpSp>
      </p:grpSp>
      <p:sp>
        <p:nvSpPr>
          <p:cNvPr id="2" name="文本框 1"/>
          <p:cNvSpPr txBox="1"/>
          <p:nvPr/>
        </p:nvSpPr>
        <p:spPr>
          <a:xfrm>
            <a:off x="1062990" y="4988560"/>
            <a:ext cx="10289540" cy="1060450"/>
          </a:xfrm>
          <a:prstGeom prst="rect">
            <a:avLst/>
          </a:prstGeom>
          <a:noFill/>
        </p:spPr>
        <p:txBody>
          <a:bodyPr wrap="square" rtlCol="0">
            <a:spAutoFit/>
          </a:bodyPr>
          <a:p>
            <a:pPr fontAlgn="auto">
              <a:lnSpc>
                <a:spcPct val="150000"/>
              </a:lnSpc>
            </a:pPr>
            <a:r>
              <a:rPr lang="zh-CN" altLang="en-US" sz="1400">
                <a:solidFill>
                  <a:srgbClr val="145B5A"/>
                </a:solidFill>
                <a:latin typeface="华文仿宋" panose="02010600040101010101" charset="-122"/>
                <a:ea typeface="华文仿宋" panose="02010600040101010101" charset="-122"/>
              </a:rPr>
              <a:t>当代人”这一处在现代化语境中的存在，所经受的困境和前方的道路正在陷入心灵的丧失和精神的规训与惩罚当中。每一个人面对天空和大地，都在工业化文明中不断地迷失了自己，都被消费主义的浪潮不自觉地卷入其中，都在改变着传统的幸福价值观，都在寻找家园的路上累死累活，最终也许永远也找不到家园。</a:t>
            </a:r>
            <a:endParaRPr lang="zh-CN" altLang="en-US" sz="1400">
              <a:solidFill>
                <a:srgbClr val="145B5A"/>
              </a:solidFill>
              <a:latin typeface="华文仿宋" panose="02010600040101010101" charset="-122"/>
              <a:ea typeface="华文仿宋" panose="02010600040101010101"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nvSpPr>
        <p:spPr>
          <a:xfrm>
            <a:off x="5242560" y="2045335"/>
            <a:ext cx="1706880" cy="3413760"/>
          </a:xfrm>
          <a:prstGeom prst="rect">
            <a:avLst/>
          </a:prstGeom>
          <a:noFill/>
          <a:ln w="28575">
            <a:solidFill>
              <a:schemeClr val="bg1"/>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4914265" y="1960880"/>
            <a:ext cx="819150" cy="1092835"/>
          </a:xfrm>
          <a:prstGeom prst="rect">
            <a:avLst/>
          </a:prstGeom>
          <a:solidFill>
            <a:srgbClr val="CFE1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1" name="图片 10" descr="95cadd4c98abc5e3f7c04143f590466ec593b294419e8-nJ6P1m_fw658"/>
          <p:cNvPicPr>
            <a:picLocks noChangeAspect="1"/>
          </p:cNvPicPr>
          <p:nvPr/>
        </p:nvPicPr>
        <p:blipFill>
          <a:blip r:embed="rId1"/>
          <a:stretch>
            <a:fillRect/>
          </a:stretch>
        </p:blipFill>
        <p:spPr>
          <a:xfrm flipH="1">
            <a:off x="-38100" y="-419100"/>
            <a:ext cx="4455795" cy="7619365"/>
          </a:xfrm>
          <a:prstGeom prst="rect">
            <a:avLst/>
          </a:prstGeom>
        </p:spPr>
      </p:pic>
      <p:sp>
        <p:nvSpPr>
          <p:cNvPr id="4" name="文本框 3"/>
          <p:cNvSpPr txBox="1"/>
          <p:nvPr/>
        </p:nvSpPr>
        <p:spPr>
          <a:xfrm>
            <a:off x="5821680" y="2472055"/>
            <a:ext cx="798195" cy="4613275"/>
          </a:xfrm>
          <a:prstGeom prst="rect">
            <a:avLst/>
          </a:prstGeom>
          <a:noFill/>
        </p:spPr>
        <p:txBody>
          <a:bodyPr vert="eaVert" wrap="square" rtlCol="0">
            <a:spAutoFit/>
          </a:bodyPr>
          <a:p>
            <a:r>
              <a:rPr lang="zh-CN" altLang="en-US" sz="4000" spc="300">
                <a:solidFill>
                  <a:srgbClr val="145B5A"/>
                </a:solidFill>
                <a:uFillTx/>
                <a:latin typeface="华文仿宋" panose="02010600040101010101" charset="-122"/>
                <a:ea typeface="华文仿宋" panose="02010600040101010101" charset="-122"/>
              </a:rPr>
              <a:t>您的支持</a:t>
            </a:r>
            <a:endParaRPr lang="zh-CN" altLang="en-US" sz="4000" spc="300">
              <a:solidFill>
                <a:srgbClr val="145B5A"/>
              </a:solidFill>
              <a:uFillTx/>
              <a:latin typeface="华文仿宋" panose="02010600040101010101" charset="-122"/>
              <a:ea typeface="华文仿宋" panose="02010600040101010101" charset="-122"/>
            </a:endParaRPr>
          </a:p>
        </p:txBody>
      </p:sp>
      <p:sp>
        <p:nvSpPr>
          <p:cNvPr id="5" name="文本框 4"/>
          <p:cNvSpPr txBox="1"/>
          <p:nvPr/>
        </p:nvSpPr>
        <p:spPr>
          <a:xfrm>
            <a:off x="4695190" y="1313180"/>
            <a:ext cx="1198245" cy="4768850"/>
          </a:xfrm>
          <a:prstGeom prst="rect">
            <a:avLst/>
          </a:prstGeom>
          <a:noFill/>
        </p:spPr>
        <p:txBody>
          <a:bodyPr vert="eaVert" wrap="square" rtlCol="0">
            <a:spAutoFit/>
          </a:bodyPr>
          <a:p>
            <a:r>
              <a:rPr lang="zh-CN" altLang="en-US" sz="4000" spc="300">
                <a:solidFill>
                  <a:srgbClr val="145B5A"/>
                </a:solidFill>
                <a:uFillTx/>
                <a:latin typeface="华文仿宋" panose="02010600040101010101" charset="-122"/>
                <a:ea typeface="华文仿宋" panose="02010600040101010101" charset="-122"/>
                <a:sym typeface="+mn-ea"/>
              </a:rPr>
              <a:t>感</a:t>
            </a:r>
            <a:r>
              <a:rPr lang="zh-CN" altLang="en-US" sz="6600" spc="300">
                <a:solidFill>
                  <a:srgbClr val="145B5A"/>
                </a:solidFill>
                <a:uFillTx/>
                <a:latin typeface="华文仿宋" panose="02010600040101010101" charset="-122"/>
                <a:ea typeface="华文仿宋" panose="02010600040101010101" charset="-122"/>
                <a:sym typeface="+mn-ea"/>
              </a:rPr>
              <a:t>谢</a:t>
            </a:r>
            <a:endParaRPr lang="zh-CN" altLang="en-US" sz="6600" spc="300">
              <a:solidFill>
                <a:srgbClr val="145B5A"/>
              </a:solidFill>
              <a:uFillTx/>
              <a:latin typeface="华文仿宋" panose="02010600040101010101" charset="-122"/>
              <a:ea typeface="华文仿宋" panose="02010600040101010101" charset="-122"/>
              <a:sym typeface="+mn-ea"/>
            </a:endParaRPr>
          </a:p>
        </p:txBody>
      </p:sp>
      <p:pic>
        <p:nvPicPr>
          <p:cNvPr id="8" name="图片 7" descr="cc0f75e1c671fb2a554ebf3e72ceb723a73085479101-8jSt7m_fw658"/>
          <p:cNvPicPr>
            <a:picLocks noChangeAspect="1"/>
          </p:cNvPicPr>
          <p:nvPr/>
        </p:nvPicPr>
        <p:blipFill>
          <a:blip r:embed="rId2"/>
          <a:srcRect t="30377"/>
          <a:stretch>
            <a:fillRect/>
          </a:stretch>
        </p:blipFill>
        <p:spPr>
          <a:xfrm>
            <a:off x="3693795" y="2912110"/>
            <a:ext cx="6266815" cy="37331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MH_Others_12"/>
          <p:cNvSpPr txBox="1"/>
          <p:nvPr/>
        </p:nvSpPr>
        <p:spPr>
          <a:xfrm>
            <a:off x="9417685" y="2213610"/>
            <a:ext cx="813435" cy="3749675"/>
          </a:xfrm>
          <a:prstGeom prst="rect">
            <a:avLst/>
          </a:prstGeom>
          <a:noFill/>
        </p:spPr>
        <p:txBody>
          <a:bodyPr vert="eaVert"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800" spc="100" dirty="0" smtClean="0">
                <a:solidFill>
                  <a:srgbClr val="7ECAC5"/>
                </a:solidFill>
                <a:latin typeface="微软雅黑" panose="020B0503020204020204" charset="-122"/>
                <a:ea typeface="微软雅黑" panose="020B0503020204020204" charset="-122"/>
              </a:rPr>
              <a:t>C</a:t>
            </a:r>
            <a:r>
              <a:rPr lang="en-US" altLang="zh-CN" sz="2400" spc="100" dirty="0" smtClean="0">
                <a:solidFill>
                  <a:srgbClr val="7ECAC5"/>
                </a:solidFill>
                <a:latin typeface="微软雅黑" panose="020B0503020204020204" charset="-122"/>
                <a:ea typeface="微软雅黑" panose="020B0503020204020204" charset="-122"/>
              </a:rPr>
              <a:t>ONTENTS</a:t>
            </a:r>
            <a:endParaRPr lang="en-US" altLang="zh-CN" sz="2400" spc="100" dirty="0" smtClean="0">
              <a:solidFill>
                <a:srgbClr val="7ECAC5"/>
              </a:solidFill>
              <a:latin typeface="微软雅黑" panose="020B0503020204020204" charset="-122"/>
              <a:ea typeface="微软雅黑" panose="020B0503020204020204" charset="-122"/>
            </a:endParaRPr>
          </a:p>
        </p:txBody>
      </p:sp>
      <p:sp>
        <p:nvSpPr>
          <p:cNvPr id="7" name="MH_Others_13"/>
          <p:cNvSpPr txBox="1"/>
          <p:nvPr/>
        </p:nvSpPr>
        <p:spPr>
          <a:xfrm>
            <a:off x="9888220" y="828040"/>
            <a:ext cx="1109980" cy="1769110"/>
          </a:xfrm>
          <a:prstGeom prst="rect">
            <a:avLst/>
          </a:prstGeom>
          <a:noFill/>
        </p:spPr>
        <p:txBody>
          <a:bodyPr vert="eaVert" wrap="square"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5400" dirty="0" smtClean="0">
                <a:solidFill>
                  <a:srgbClr val="145B5A"/>
                </a:solidFill>
                <a:latin typeface="华文中宋" panose="02010600040101010101" charset="-122"/>
                <a:ea typeface="华文中宋" panose="02010600040101010101" charset="-122"/>
              </a:rPr>
              <a:t>目录</a:t>
            </a:r>
            <a:endParaRPr lang="zh-CN" altLang="en-US" sz="5400" dirty="0" smtClean="0">
              <a:solidFill>
                <a:srgbClr val="145B5A"/>
              </a:solidFill>
              <a:latin typeface="华文中宋" panose="02010600040101010101" charset="-122"/>
              <a:ea typeface="华文中宋" panose="02010600040101010101" charset="-122"/>
            </a:endParaRPr>
          </a:p>
        </p:txBody>
      </p:sp>
      <p:grpSp>
        <p:nvGrpSpPr>
          <p:cNvPr id="21" name="组合 20"/>
          <p:cNvGrpSpPr/>
          <p:nvPr/>
        </p:nvGrpSpPr>
        <p:grpSpPr>
          <a:xfrm>
            <a:off x="2007235" y="1203960"/>
            <a:ext cx="1156970" cy="4297680"/>
            <a:chOff x="4225" y="1770"/>
            <a:chExt cx="1822" cy="6768"/>
          </a:xfrm>
        </p:grpSpPr>
        <p:sp>
          <p:nvSpPr>
            <p:cNvPr id="16" name="MH_Entry_4">
              <a:hlinkClick r:id="rId1" action="ppaction://hlinksldjump"/>
            </p:cNvPr>
            <p:cNvSpPr txBox="1"/>
            <p:nvPr/>
          </p:nvSpPr>
          <p:spPr>
            <a:xfrm>
              <a:off x="4599" y="3360"/>
              <a:ext cx="989" cy="5178"/>
            </a:xfrm>
            <a:prstGeom prst="rect">
              <a:avLst/>
            </a:prstGeom>
            <a:noFill/>
            <a:ln w="19050">
              <a:solidFill>
                <a:schemeClr val="bg1"/>
              </a:solidFill>
            </a:ln>
          </p:spPr>
          <p:txBody>
            <a:bodyPr vert="eaVert"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b="1" spc="200" smtClean="0">
                  <a:solidFill>
                    <a:srgbClr val="145B5A"/>
                  </a:solidFill>
                  <a:latin typeface="华文仿宋" panose="02010600040101010101" charset="-122"/>
                  <a:ea typeface="华文仿宋" panose="02010600040101010101" charset="-122"/>
                </a:rPr>
                <a:t>  </a:t>
              </a:r>
              <a:r>
                <a:rPr lang="zh-CN" altLang="en-US" sz="2000" b="1" spc="200" smtClean="0">
                  <a:solidFill>
                    <a:srgbClr val="145B5A"/>
                  </a:solidFill>
                  <a:latin typeface="华文仿宋" panose="02010600040101010101" charset="-122"/>
                  <a:ea typeface="华文仿宋" panose="02010600040101010101" charset="-122"/>
                </a:rPr>
                <a:t>诗歌的影响及意义</a:t>
              </a:r>
              <a:endParaRPr lang="zh-CN" altLang="en-US" sz="2000" b="1" spc="200" dirty="0" smtClean="0">
                <a:solidFill>
                  <a:srgbClr val="145B5A"/>
                </a:solidFill>
                <a:latin typeface="华文仿宋" panose="02010600040101010101" charset="-122"/>
                <a:ea typeface="华文仿宋" panose="02010600040101010101" charset="-122"/>
              </a:endParaRPr>
            </a:p>
          </p:txBody>
        </p:sp>
        <p:pic>
          <p:nvPicPr>
            <p:cNvPr id="15" name="图片 14" descr="d57cbd482bddeb49cf071a1721d0cddf7b4c99cd2c29f-n0iTdl_fw658"/>
            <p:cNvPicPr>
              <a:picLocks noChangeAspect="1"/>
            </p:cNvPicPr>
            <p:nvPr/>
          </p:nvPicPr>
          <p:blipFill>
            <a:blip r:embed="rId2"/>
            <a:srcRect l="17603" t="24703" r="30408" b="49432"/>
            <a:stretch>
              <a:fillRect/>
            </a:stretch>
          </p:blipFill>
          <p:spPr>
            <a:xfrm>
              <a:off x="4225" y="1770"/>
              <a:ext cx="1823" cy="1814"/>
            </a:xfrm>
            <a:prstGeom prst="ellipse">
              <a:avLst/>
            </a:prstGeom>
          </p:spPr>
        </p:pic>
      </p:grpSp>
      <p:grpSp>
        <p:nvGrpSpPr>
          <p:cNvPr id="22" name="组合 21"/>
          <p:cNvGrpSpPr/>
          <p:nvPr/>
        </p:nvGrpSpPr>
        <p:grpSpPr>
          <a:xfrm>
            <a:off x="3634740" y="2115185"/>
            <a:ext cx="1156970" cy="4081780"/>
            <a:chOff x="6410" y="3079"/>
            <a:chExt cx="1822" cy="6428"/>
          </a:xfrm>
        </p:grpSpPr>
        <p:sp>
          <p:nvSpPr>
            <p:cNvPr id="13" name="MH_Entry_3">
              <a:hlinkClick r:id="rId1" action="ppaction://hlinksldjump"/>
            </p:cNvPr>
            <p:cNvSpPr txBox="1"/>
            <p:nvPr/>
          </p:nvSpPr>
          <p:spPr>
            <a:xfrm>
              <a:off x="6831" y="4641"/>
              <a:ext cx="989" cy="4867"/>
            </a:xfrm>
            <a:prstGeom prst="rect">
              <a:avLst/>
            </a:prstGeom>
            <a:noFill/>
            <a:ln w="19050">
              <a:solidFill>
                <a:schemeClr val="bg1"/>
              </a:solidFill>
            </a:ln>
          </p:spPr>
          <p:txBody>
            <a:bodyPr vert="eaVert" wrap="square" lIns="0" tIns="0" rIns="0" bIns="0"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b="1" spc="200" smtClean="0">
                  <a:solidFill>
                    <a:srgbClr val="145B5A"/>
                  </a:solidFill>
                  <a:latin typeface="华文仿宋" panose="02010600040101010101" charset="-122"/>
                  <a:ea typeface="华文仿宋" panose="02010600040101010101" charset="-122"/>
                </a:rPr>
                <a:t>  </a:t>
              </a:r>
              <a:r>
                <a:rPr lang="zh-CN" altLang="en-US" sz="2000" b="1" spc="200" smtClean="0">
                  <a:solidFill>
                    <a:srgbClr val="145B5A"/>
                  </a:solidFill>
                  <a:latin typeface="华文仿宋" panose="02010600040101010101" charset="-122"/>
                  <a:ea typeface="华文仿宋" panose="02010600040101010101" charset="-122"/>
                </a:rPr>
                <a:t>诗歌赏析的意义</a:t>
              </a:r>
              <a:endParaRPr lang="zh-CN" altLang="en-US" sz="2000" b="1" spc="200" dirty="0" smtClean="0">
                <a:solidFill>
                  <a:srgbClr val="145B5A"/>
                </a:solidFill>
                <a:latin typeface="华文仿宋" panose="02010600040101010101" charset="-122"/>
                <a:ea typeface="华文仿宋" panose="02010600040101010101" charset="-122"/>
              </a:endParaRPr>
            </a:p>
          </p:txBody>
        </p:sp>
        <p:pic>
          <p:nvPicPr>
            <p:cNvPr id="18" name="图片 17" descr="d57cbd482bddeb49cf071a1721d0cddf7b4c99cd2c29f-n0iTdl_fw658"/>
            <p:cNvPicPr>
              <a:picLocks noChangeAspect="1"/>
            </p:cNvPicPr>
            <p:nvPr/>
          </p:nvPicPr>
          <p:blipFill>
            <a:blip r:embed="rId2"/>
            <a:srcRect l="44924" t="48001" r="3087" b="26134"/>
            <a:stretch>
              <a:fillRect/>
            </a:stretch>
          </p:blipFill>
          <p:spPr>
            <a:xfrm>
              <a:off x="6410" y="3079"/>
              <a:ext cx="1823" cy="1814"/>
            </a:xfrm>
            <a:prstGeom prst="ellipse">
              <a:avLst/>
            </a:prstGeom>
          </p:spPr>
        </p:pic>
      </p:grpSp>
      <p:grpSp>
        <p:nvGrpSpPr>
          <p:cNvPr id="23" name="组合 22"/>
          <p:cNvGrpSpPr/>
          <p:nvPr/>
        </p:nvGrpSpPr>
        <p:grpSpPr>
          <a:xfrm>
            <a:off x="5374640" y="1009650"/>
            <a:ext cx="1156970" cy="3878580"/>
            <a:chOff x="8408" y="1912"/>
            <a:chExt cx="1822" cy="6108"/>
          </a:xfrm>
        </p:grpSpPr>
        <p:sp>
          <p:nvSpPr>
            <p:cNvPr id="10" name="MH_Entry_2">
              <a:hlinkClick r:id="rId1" action="ppaction://hlinksldjump"/>
            </p:cNvPr>
            <p:cNvSpPr txBox="1"/>
            <p:nvPr/>
          </p:nvSpPr>
          <p:spPr>
            <a:xfrm>
              <a:off x="8825" y="3430"/>
              <a:ext cx="989" cy="4590"/>
            </a:xfrm>
            <a:prstGeom prst="rect">
              <a:avLst/>
            </a:prstGeom>
            <a:noFill/>
            <a:ln w="19050">
              <a:solidFill>
                <a:schemeClr val="bg1"/>
              </a:solidFill>
            </a:ln>
          </p:spPr>
          <p:txBody>
            <a:bodyPr vert="eaVert" wrap="square" lIns="0" tIns="0" rIns="0" bIns="0" rtlCol="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b="1" spc="200" smtClean="0">
                  <a:solidFill>
                    <a:srgbClr val="145B5A"/>
                  </a:solidFill>
                  <a:latin typeface="华文仿宋" panose="02010600040101010101" charset="-122"/>
                  <a:ea typeface="华文仿宋" panose="02010600040101010101" charset="-122"/>
                </a:rPr>
                <a:t>  </a:t>
              </a:r>
              <a:r>
                <a:rPr lang="zh-CN" altLang="en-US" sz="2000" b="1" spc="200" smtClean="0">
                  <a:solidFill>
                    <a:srgbClr val="145B5A"/>
                  </a:solidFill>
                  <a:latin typeface="华文仿宋" panose="02010600040101010101" charset="-122"/>
                  <a:ea typeface="华文仿宋" panose="02010600040101010101" charset="-122"/>
                </a:rPr>
                <a:t>诗歌赏析的基本方法</a:t>
              </a:r>
              <a:endParaRPr lang="zh-CN" altLang="en-US" sz="2000" b="1" spc="200" dirty="0" smtClean="0">
                <a:solidFill>
                  <a:srgbClr val="145B5A"/>
                </a:solidFill>
                <a:latin typeface="华文仿宋" panose="02010600040101010101" charset="-122"/>
                <a:ea typeface="华文仿宋" panose="02010600040101010101" charset="-122"/>
              </a:endParaRPr>
            </a:p>
          </p:txBody>
        </p:sp>
        <p:pic>
          <p:nvPicPr>
            <p:cNvPr id="19" name="图片 18" descr="d57cbd482bddeb49cf071a1721d0cddf7b4c99cd2c29f-n0iTdl_fw658"/>
            <p:cNvPicPr>
              <a:picLocks noChangeAspect="1"/>
            </p:cNvPicPr>
            <p:nvPr/>
          </p:nvPicPr>
          <p:blipFill>
            <a:blip r:embed="rId2"/>
            <a:srcRect l="1548" t="51822" r="46463" b="22313"/>
            <a:stretch>
              <a:fillRect/>
            </a:stretch>
          </p:blipFill>
          <p:spPr>
            <a:xfrm>
              <a:off x="8408" y="1912"/>
              <a:ext cx="1823" cy="1814"/>
            </a:xfrm>
            <a:prstGeom prst="ellipse">
              <a:avLst/>
            </a:prstGeom>
          </p:spPr>
        </p:pic>
      </p:grpSp>
      <p:grpSp>
        <p:nvGrpSpPr>
          <p:cNvPr id="24" name="组合 23"/>
          <p:cNvGrpSpPr/>
          <p:nvPr/>
        </p:nvGrpSpPr>
        <p:grpSpPr>
          <a:xfrm>
            <a:off x="7103110" y="1989455"/>
            <a:ext cx="1156970" cy="4243070"/>
            <a:chOff x="10500" y="3133"/>
            <a:chExt cx="1822" cy="6682"/>
          </a:xfrm>
        </p:grpSpPr>
        <p:sp>
          <p:nvSpPr>
            <p:cNvPr id="9" name="MH_Entry_1">
              <a:hlinkClick r:id="rId1" action="ppaction://hlinksldjump"/>
            </p:cNvPr>
            <p:cNvSpPr txBox="1"/>
            <p:nvPr/>
          </p:nvSpPr>
          <p:spPr>
            <a:xfrm>
              <a:off x="10945" y="4795"/>
              <a:ext cx="989" cy="5021"/>
            </a:xfrm>
            <a:prstGeom prst="rect">
              <a:avLst/>
            </a:prstGeom>
            <a:noFill/>
            <a:ln w="19050">
              <a:solidFill>
                <a:schemeClr val="bg1"/>
              </a:solidFill>
            </a:ln>
          </p:spPr>
          <p:txBody>
            <a:bodyPr vert="eaVert" wrap="square" lIns="0" tIns="0" rIns="0" bIns="0"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b="1" spc="200" smtClean="0">
                  <a:solidFill>
                    <a:srgbClr val="145B5A"/>
                  </a:solidFill>
                  <a:latin typeface="华文仿宋" panose="02010600040101010101" charset="-122"/>
                  <a:ea typeface="华文仿宋" panose="02010600040101010101" charset="-122"/>
                </a:rPr>
                <a:t>  </a:t>
              </a:r>
              <a:r>
                <a:rPr lang="zh-CN" altLang="en-US" sz="2000" b="1" spc="200" smtClean="0">
                  <a:solidFill>
                    <a:srgbClr val="145B5A"/>
                  </a:solidFill>
                  <a:latin typeface="华文仿宋" panose="02010600040101010101" charset="-122"/>
                  <a:ea typeface="华文仿宋" panose="02010600040101010101" charset="-122"/>
                </a:rPr>
                <a:t>诗歌的基本概念</a:t>
              </a:r>
              <a:endParaRPr lang="zh-CN" altLang="en-US" sz="2000" b="1" spc="200" dirty="0" smtClean="0">
                <a:solidFill>
                  <a:srgbClr val="145B5A"/>
                </a:solidFill>
                <a:latin typeface="华文仿宋" panose="02010600040101010101" charset="-122"/>
                <a:ea typeface="华文仿宋" panose="02010600040101010101" charset="-122"/>
              </a:endParaRPr>
            </a:p>
          </p:txBody>
        </p:sp>
        <p:pic>
          <p:nvPicPr>
            <p:cNvPr id="20" name="图片 19" descr="d57cbd482bddeb49cf071a1721d0cddf7b4c99cd2c29f-n0iTdl_fw658"/>
            <p:cNvPicPr>
              <a:picLocks noChangeAspect="1"/>
            </p:cNvPicPr>
            <p:nvPr/>
          </p:nvPicPr>
          <p:blipFill>
            <a:blip r:embed="rId2"/>
            <a:srcRect l="7993" t="43395" r="40018" b="30740"/>
            <a:stretch>
              <a:fillRect/>
            </a:stretch>
          </p:blipFill>
          <p:spPr>
            <a:xfrm>
              <a:off x="10500" y="3133"/>
              <a:ext cx="1823" cy="1814"/>
            </a:xfrm>
            <a:prstGeom prst="ellipse">
              <a:avLst/>
            </a:prstGeom>
          </p:spPr>
        </p:pic>
      </p:grpSp>
      <p:pic>
        <p:nvPicPr>
          <p:cNvPr id="25" name="图片 24" descr="d96889b3a61be8f74bd645bf94343ada2da856a66f91-0XtAuA_fw658"/>
          <p:cNvPicPr>
            <a:picLocks noChangeAspect="1"/>
          </p:cNvPicPr>
          <p:nvPr/>
        </p:nvPicPr>
        <p:blipFill>
          <a:blip r:embed="rId3"/>
          <a:stretch>
            <a:fillRect/>
          </a:stretch>
        </p:blipFill>
        <p:spPr>
          <a:xfrm>
            <a:off x="8818880" y="279400"/>
            <a:ext cx="2797810" cy="3730625"/>
          </a:xfrm>
          <a:prstGeom prst="rect">
            <a:avLst/>
          </a:prstGeom>
        </p:spPr>
      </p:pic>
      <p:sp>
        <p:nvSpPr>
          <p:cNvPr id="30" name="椭圆 29"/>
          <p:cNvSpPr/>
          <p:nvPr/>
        </p:nvSpPr>
        <p:spPr>
          <a:xfrm>
            <a:off x="2009140" y="1212850"/>
            <a:ext cx="1155700" cy="1133475"/>
          </a:xfrm>
          <a:prstGeom prst="ellipse">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文本框 28"/>
          <p:cNvSpPr txBox="1"/>
          <p:nvPr/>
        </p:nvSpPr>
        <p:spPr>
          <a:xfrm>
            <a:off x="2218690" y="1393190"/>
            <a:ext cx="680085" cy="768350"/>
          </a:xfrm>
          <a:prstGeom prst="rect">
            <a:avLst/>
          </a:prstGeom>
          <a:noFill/>
        </p:spPr>
        <p:txBody>
          <a:bodyPr wrap="square" rtlCol="0">
            <a:spAutoFit/>
          </a:bodyPr>
          <a:p>
            <a:r>
              <a:rPr lang="zh-CN" altLang="en-US" sz="4400" b="1">
                <a:ln>
                  <a:solidFill>
                    <a:schemeClr val="bg1"/>
                  </a:solidFill>
                </a:ln>
                <a:solidFill>
                  <a:srgbClr val="145B5A"/>
                </a:solidFill>
                <a:effectLst>
                  <a:outerShdw blurRad="50800" dist="38100" dir="2700000" algn="tl" rotWithShape="0">
                    <a:prstClr val="black">
                      <a:alpha val="40000"/>
                    </a:prstClr>
                  </a:outerShdw>
                </a:effectLst>
                <a:latin typeface="华文仿宋" panose="02010600040101010101" charset="-122"/>
                <a:ea typeface="华文仿宋" panose="02010600040101010101" charset="-122"/>
              </a:rPr>
              <a:t>肆</a:t>
            </a:r>
            <a:endParaRPr lang="zh-CN" altLang="en-US" sz="4400" b="1">
              <a:ln>
                <a:solidFill>
                  <a:schemeClr val="bg1"/>
                </a:solidFill>
              </a:ln>
              <a:solidFill>
                <a:srgbClr val="145B5A"/>
              </a:solidFill>
              <a:effectLst>
                <a:outerShdw blurRad="50800" dist="38100" dir="2700000" algn="tl" rotWithShape="0">
                  <a:prstClr val="black">
                    <a:alpha val="40000"/>
                  </a:prstClr>
                </a:outerShdw>
              </a:effectLst>
              <a:latin typeface="华文仿宋" panose="02010600040101010101" charset="-122"/>
              <a:ea typeface="华文仿宋" panose="02010600040101010101" charset="-122"/>
            </a:endParaRPr>
          </a:p>
        </p:txBody>
      </p:sp>
      <p:sp>
        <p:nvSpPr>
          <p:cNvPr id="31" name="椭圆 30"/>
          <p:cNvSpPr/>
          <p:nvPr/>
        </p:nvSpPr>
        <p:spPr>
          <a:xfrm>
            <a:off x="5367655" y="1009015"/>
            <a:ext cx="1155700" cy="115252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文本框 26"/>
          <p:cNvSpPr txBox="1"/>
          <p:nvPr/>
        </p:nvSpPr>
        <p:spPr>
          <a:xfrm>
            <a:off x="5601335" y="1200785"/>
            <a:ext cx="680085" cy="768350"/>
          </a:xfrm>
          <a:prstGeom prst="rect">
            <a:avLst/>
          </a:prstGeom>
          <a:noFill/>
        </p:spPr>
        <p:txBody>
          <a:bodyPr wrap="square" rtlCol="0">
            <a:spAutoFit/>
          </a:bodyPr>
          <a:p>
            <a:r>
              <a:rPr lang="zh-CN" altLang="en-US" sz="4400" b="1">
                <a:ln>
                  <a:solidFill>
                    <a:schemeClr val="bg1"/>
                  </a:solidFill>
                </a:ln>
                <a:solidFill>
                  <a:srgbClr val="145B5A"/>
                </a:solidFill>
                <a:effectLst>
                  <a:outerShdw blurRad="50800" dist="38100" dir="2700000" algn="tl" rotWithShape="0">
                    <a:prstClr val="black">
                      <a:alpha val="40000"/>
                    </a:prstClr>
                  </a:outerShdw>
                </a:effectLst>
                <a:latin typeface="华文仿宋" panose="02010600040101010101" charset="-122"/>
                <a:ea typeface="华文仿宋" panose="02010600040101010101" charset="-122"/>
              </a:rPr>
              <a:t>贰</a:t>
            </a:r>
            <a:endParaRPr lang="zh-CN" altLang="en-US" sz="4400" b="1">
              <a:ln>
                <a:solidFill>
                  <a:schemeClr val="bg1"/>
                </a:solidFill>
              </a:ln>
              <a:solidFill>
                <a:srgbClr val="145B5A"/>
              </a:solidFill>
              <a:effectLst>
                <a:outerShdw blurRad="50800" dist="38100" dir="2700000" algn="tl" rotWithShape="0">
                  <a:prstClr val="black">
                    <a:alpha val="40000"/>
                  </a:prstClr>
                </a:outerShdw>
              </a:effectLst>
              <a:latin typeface="华文仿宋" panose="02010600040101010101" charset="-122"/>
              <a:ea typeface="华文仿宋" panose="02010600040101010101" charset="-122"/>
            </a:endParaRPr>
          </a:p>
        </p:txBody>
      </p:sp>
      <p:sp>
        <p:nvSpPr>
          <p:cNvPr id="32" name="椭圆 31"/>
          <p:cNvSpPr/>
          <p:nvPr/>
        </p:nvSpPr>
        <p:spPr>
          <a:xfrm>
            <a:off x="7103110" y="1989455"/>
            <a:ext cx="1155700" cy="115252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文本框 25"/>
          <p:cNvSpPr txBox="1"/>
          <p:nvPr/>
        </p:nvSpPr>
        <p:spPr>
          <a:xfrm>
            <a:off x="7333615" y="2181225"/>
            <a:ext cx="680085" cy="768350"/>
          </a:xfrm>
          <a:prstGeom prst="rect">
            <a:avLst/>
          </a:prstGeom>
          <a:noFill/>
        </p:spPr>
        <p:txBody>
          <a:bodyPr wrap="square" rtlCol="0">
            <a:spAutoFit/>
          </a:bodyPr>
          <a:p>
            <a:r>
              <a:rPr lang="zh-CN" altLang="en-US" sz="4400" b="1">
                <a:ln>
                  <a:solidFill>
                    <a:schemeClr val="bg1"/>
                  </a:solidFill>
                </a:ln>
                <a:solidFill>
                  <a:srgbClr val="145B5A"/>
                </a:solidFill>
                <a:effectLst>
                  <a:outerShdw blurRad="50800" dist="38100" dir="2700000" algn="tl" rotWithShape="0">
                    <a:prstClr val="black">
                      <a:alpha val="40000"/>
                    </a:prstClr>
                  </a:outerShdw>
                </a:effectLst>
                <a:latin typeface="华文仿宋" panose="02010600040101010101" charset="-122"/>
                <a:ea typeface="华文仿宋" panose="02010600040101010101" charset="-122"/>
              </a:rPr>
              <a:t>壹</a:t>
            </a:r>
            <a:endParaRPr lang="zh-CN" altLang="en-US" sz="4400" b="1">
              <a:ln>
                <a:solidFill>
                  <a:schemeClr val="bg1"/>
                </a:solidFill>
              </a:ln>
              <a:solidFill>
                <a:srgbClr val="145B5A"/>
              </a:solidFill>
              <a:effectLst>
                <a:outerShdw blurRad="50800" dist="38100" dir="2700000" algn="tl" rotWithShape="0">
                  <a:prstClr val="black">
                    <a:alpha val="40000"/>
                  </a:prstClr>
                </a:outerShdw>
              </a:effectLst>
              <a:latin typeface="华文仿宋" panose="02010600040101010101" charset="-122"/>
              <a:ea typeface="华文仿宋" panose="02010600040101010101" charset="-122"/>
            </a:endParaRPr>
          </a:p>
        </p:txBody>
      </p:sp>
      <p:sp>
        <p:nvSpPr>
          <p:cNvPr id="33" name="椭圆 32"/>
          <p:cNvSpPr/>
          <p:nvPr/>
        </p:nvSpPr>
        <p:spPr>
          <a:xfrm>
            <a:off x="3629025" y="2115185"/>
            <a:ext cx="1155700" cy="1152525"/>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文本框 27"/>
          <p:cNvSpPr txBox="1"/>
          <p:nvPr/>
        </p:nvSpPr>
        <p:spPr>
          <a:xfrm>
            <a:off x="3850005" y="2307590"/>
            <a:ext cx="680085" cy="768350"/>
          </a:xfrm>
          <a:prstGeom prst="rect">
            <a:avLst/>
          </a:prstGeom>
          <a:noFill/>
        </p:spPr>
        <p:txBody>
          <a:bodyPr wrap="square" rtlCol="0">
            <a:spAutoFit/>
          </a:bodyPr>
          <a:p>
            <a:r>
              <a:rPr lang="zh-CN" altLang="en-US" sz="4400" b="1">
                <a:ln>
                  <a:solidFill>
                    <a:schemeClr val="bg1"/>
                  </a:solidFill>
                </a:ln>
                <a:solidFill>
                  <a:srgbClr val="145B5A"/>
                </a:solidFill>
                <a:effectLst>
                  <a:outerShdw blurRad="50800" dist="38100" dir="2700000" algn="tl" rotWithShape="0">
                    <a:prstClr val="black">
                      <a:alpha val="40000"/>
                    </a:prstClr>
                  </a:outerShdw>
                </a:effectLst>
                <a:latin typeface="华文仿宋" panose="02010600040101010101" charset="-122"/>
                <a:ea typeface="华文仿宋" panose="02010600040101010101" charset="-122"/>
              </a:rPr>
              <a:t>叁</a:t>
            </a:r>
            <a:endParaRPr lang="zh-CN" altLang="en-US" sz="4400" b="1">
              <a:ln>
                <a:solidFill>
                  <a:schemeClr val="bg1"/>
                </a:solidFill>
              </a:ln>
              <a:solidFill>
                <a:srgbClr val="145B5A"/>
              </a:solidFill>
              <a:effectLst>
                <a:outerShdw blurRad="50800" dist="38100" dir="2700000" algn="tl" rotWithShape="0">
                  <a:prstClr val="black">
                    <a:alpha val="40000"/>
                  </a:prstClr>
                </a:outerShdw>
              </a:effectLst>
              <a:latin typeface="华文仿宋" panose="02010600040101010101" charset="-122"/>
              <a:ea typeface="华文仿宋" panose="02010600040101010101"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3281680" y="2347595"/>
            <a:ext cx="5328920" cy="1657350"/>
            <a:chOff x="5123" y="4019"/>
            <a:chExt cx="8392" cy="2610"/>
          </a:xfrm>
        </p:grpSpPr>
        <p:pic>
          <p:nvPicPr>
            <p:cNvPr id="3" name="图片 2" descr="b1dbf3263adf63e2a1e7a2c0e48762539cbb6c351975ea-CfjRrV_fw658"/>
            <p:cNvPicPr>
              <a:picLocks noChangeAspect="1"/>
            </p:cNvPicPr>
            <p:nvPr/>
          </p:nvPicPr>
          <p:blipFill>
            <a:blip r:embed="rId1"/>
            <a:stretch>
              <a:fillRect/>
            </a:stretch>
          </p:blipFill>
          <p:spPr>
            <a:xfrm>
              <a:off x="5123" y="4019"/>
              <a:ext cx="3158" cy="2611"/>
            </a:xfrm>
            <a:prstGeom prst="rect">
              <a:avLst/>
            </a:prstGeom>
          </p:spPr>
        </p:pic>
        <p:sp>
          <p:nvSpPr>
            <p:cNvPr id="4" name="矩形 3"/>
            <p:cNvSpPr/>
            <p:nvPr/>
          </p:nvSpPr>
          <p:spPr>
            <a:xfrm>
              <a:off x="5123" y="4291"/>
              <a:ext cx="8392" cy="2339"/>
            </a:xfrm>
            <a:prstGeom prst="rect">
              <a:avLst/>
            </a:prstGeom>
            <a:noFill/>
            <a:ln w="19050">
              <a:solidFill>
                <a:schemeClr val="bg1"/>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 name="文本框 5"/>
          <p:cNvSpPr txBox="1"/>
          <p:nvPr/>
        </p:nvSpPr>
        <p:spPr>
          <a:xfrm>
            <a:off x="3587115" y="2918460"/>
            <a:ext cx="4707255" cy="706755"/>
          </a:xfrm>
          <a:prstGeom prst="rect">
            <a:avLst/>
          </a:prstGeom>
          <a:noFill/>
        </p:spPr>
        <p:txBody>
          <a:bodyPr wrap="square" rtlCol="0">
            <a:spAutoFit/>
          </a:bodyPr>
          <a:p>
            <a:r>
              <a:rPr lang="en-US" altLang="zh-CN" sz="4000" spc="200" smtClean="0">
                <a:solidFill>
                  <a:srgbClr val="145B5A"/>
                </a:solidFill>
                <a:latin typeface="华文仿宋" panose="02010600040101010101" charset="-122"/>
                <a:ea typeface="华文仿宋" panose="02010600040101010101" charset="-122"/>
                <a:sym typeface="+mn-ea"/>
              </a:rPr>
              <a:t>  1.</a:t>
            </a:r>
            <a:r>
              <a:rPr lang="zh-CN" altLang="en-US" sz="4000" spc="200" smtClean="0">
                <a:solidFill>
                  <a:srgbClr val="145B5A"/>
                </a:solidFill>
                <a:latin typeface="华文仿宋" panose="02010600040101010101" charset="-122"/>
                <a:ea typeface="华文仿宋" panose="02010600040101010101" charset="-122"/>
                <a:sym typeface="+mn-ea"/>
              </a:rPr>
              <a:t>诗歌的基本概念</a:t>
            </a:r>
            <a:endParaRPr lang="zh-CN" altLang="en-US" sz="4000" spc="200" smtClean="0">
              <a:solidFill>
                <a:srgbClr val="145B5A"/>
              </a:solidFill>
              <a:latin typeface="华文仿宋" panose="02010600040101010101" charset="-122"/>
              <a:ea typeface="华文仿宋" panose="02010600040101010101" charset="-122"/>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19" name="组合 518"/>
          <p:cNvGrpSpPr/>
          <p:nvPr/>
        </p:nvGrpSpPr>
        <p:grpSpPr>
          <a:xfrm>
            <a:off x="6210300" y="1316990"/>
            <a:ext cx="5328285" cy="4345940"/>
            <a:chOff x="1619672" y="622360"/>
            <a:chExt cx="5328592" cy="3652965"/>
          </a:xfrm>
        </p:grpSpPr>
        <p:pic>
          <p:nvPicPr>
            <p:cNvPr id="520" name="Picture 3"/>
            <p:cNvPicPr>
              <a:picLocks noChangeAspect="1" noChangeArrowheads="1"/>
            </p:cNvPicPr>
            <p:nvPr/>
          </p:nvPicPr>
          <p:blipFill rotWithShape="1">
            <a:blip r:embed="rId1" cstate="print">
              <a:biLevel thresh="75000"/>
              <a:extLst>
                <a:ext uri="{BEBA8EAE-BF5A-486C-A8C5-ECC9F3942E4B}">
                  <a14:imgProps xmlns:a14="http://schemas.microsoft.com/office/drawing/2010/main">
                    <a14:imgLayer r:embed="rId2">
                      <a14:imgEffect>
                        <a14:brightnessContrast bright="-40000" contrast="40000"/>
                      </a14:imgEffect>
                      <a14:imgEffect>
                        <a14:colorTemperature colorTemp="8800"/>
                      </a14:imgEffect>
                      <a14:imgEffect>
                        <a14:saturation sat="0"/>
                      </a14:imgEffect>
                    </a14:imgLayer>
                  </a14:imgProps>
                </a:ext>
                <a:ext uri="{28A0092B-C50C-407E-A947-70E740481C1C}">
                  <a14:useLocalDpi xmlns:a14="http://schemas.microsoft.com/office/drawing/2010/main" val="0"/>
                </a:ext>
              </a:extLst>
            </a:blip>
            <a:srcRect l="2767" r="7205" b="57679"/>
            <a:stretch>
              <a:fillRect/>
            </a:stretch>
          </p:blipFill>
          <p:spPr bwMode="auto">
            <a:xfrm>
              <a:off x="1619672" y="2603935"/>
              <a:ext cx="1763968" cy="89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21" name="Picture 3"/>
            <p:cNvPicPr>
              <a:picLocks noChangeAspect="1" noChangeArrowheads="1"/>
            </p:cNvPicPr>
            <p:nvPr/>
          </p:nvPicPr>
          <p:blipFill rotWithShape="1">
            <a:blip r:embed="rId3" cstate="print">
              <a:biLevel thresh="75000"/>
              <a:extLst>
                <a:ext uri="{BEBA8EAE-BF5A-486C-A8C5-ECC9F3942E4B}">
                  <a14:imgProps xmlns:a14="http://schemas.microsoft.com/office/drawing/2010/main">
                    <a14:imgLayer r:embed="rId4">
                      <a14:imgEffect>
                        <a14:brightnessContrast bright="-40000" contrast="40000"/>
                      </a14:imgEffect>
                      <a14:imgEffect>
                        <a14:colorTemperature colorTemp="4700"/>
                      </a14:imgEffect>
                      <a14:imgEffect>
                        <a14:saturation sat="0"/>
                      </a14:imgEffect>
                    </a14:imgLayer>
                  </a14:imgProps>
                </a:ext>
                <a:ext uri="{28A0092B-C50C-407E-A947-70E740481C1C}">
                  <a14:useLocalDpi xmlns:a14="http://schemas.microsoft.com/office/drawing/2010/main" val="0"/>
                </a:ext>
              </a:extLst>
            </a:blip>
            <a:srcRect l="2767" r="7205" b="57679"/>
            <a:stretch>
              <a:fillRect/>
            </a:stretch>
          </p:blipFill>
          <p:spPr bwMode="auto">
            <a:xfrm>
              <a:off x="5382238" y="815532"/>
              <a:ext cx="1566026" cy="73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22" name="椭圆 32"/>
            <p:cNvSpPr/>
            <p:nvPr/>
          </p:nvSpPr>
          <p:spPr>
            <a:xfrm flipH="1">
              <a:off x="6056615" y="622360"/>
              <a:ext cx="234105" cy="265305"/>
            </a:xfrm>
            <a:custGeom>
              <a:avLst/>
              <a:gdLst>
                <a:gd name="connsiteX0" fmla="*/ 135654 w 234105"/>
                <a:gd name="connsiteY0" fmla="*/ 1836 h 259269"/>
                <a:gd name="connsiteX1" fmla="*/ 136115 w 234105"/>
                <a:gd name="connsiteY1" fmla="*/ 1923 h 259269"/>
                <a:gd name="connsiteX2" fmla="*/ 234105 w 234105"/>
                <a:gd name="connsiteY2" fmla="*/ 218385 h 259269"/>
                <a:gd name="connsiteX3" fmla="*/ 234036 w 234105"/>
                <a:gd name="connsiteY3" fmla="*/ 218371 h 259269"/>
                <a:gd name="connsiteX4" fmla="*/ 233847 w 234105"/>
                <a:gd name="connsiteY4" fmla="*/ 259269 h 259269"/>
                <a:gd name="connsiteX5" fmla="*/ 488 w 234105"/>
                <a:gd name="connsiteY5" fmla="*/ 259269 h 259269"/>
                <a:gd name="connsiteX6" fmla="*/ 0 w 234105"/>
                <a:gd name="connsiteY6" fmla="*/ 254767 h 259269"/>
                <a:gd name="connsiteX7" fmla="*/ 135654 w 234105"/>
                <a:gd name="connsiteY7" fmla="*/ 1836 h 259269"/>
                <a:gd name="connsiteX0-1" fmla="*/ 135654 w 234105"/>
                <a:gd name="connsiteY0-2" fmla="*/ 7872 h 265305"/>
                <a:gd name="connsiteX1-3" fmla="*/ 136115 w 234105"/>
                <a:gd name="connsiteY1-4" fmla="*/ 7959 h 265305"/>
                <a:gd name="connsiteX2-5" fmla="*/ 234105 w 234105"/>
                <a:gd name="connsiteY2-6" fmla="*/ 224421 h 265305"/>
                <a:gd name="connsiteX3-7" fmla="*/ 234036 w 234105"/>
                <a:gd name="connsiteY3-8" fmla="*/ 224407 h 265305"/>
                <a:gd name="connsiteX4-9" fmla="*/ 233847 w 234105"/>
                <a:gd name="connsiteY4-10" fmla="*/ 265305 h 265305"/>
                <a:gd name="connsiteX5-11" fmla="*/ 488 w 234105"/>
                <a:gd name="connsiteY5-12" fmla="*/ 265305 h 265305"/>
                <a:gd name="connsiteX6-13" fmla="*/ 0 w 234105"/>
                <a:gd name="connsiteY6-14" fmla="*/ 260803 h 265305"/>
                <a:gd name="connsiteX7-15" fmla="*/ 135654 w 234105"/>
                <a:gd name="connsiteY7-16" fmla="*/ 7872 h 26530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34105" h="265305">
                  <a:moveTo>
                    <a:pt x="135654" y="7872"/>
                  </a:moveTo>
                  <a:lnTo>
                    <a:pt x="136115" y="7959"/>
                  </a:lnTo>
                  <a:cubicBezTo>
                    <a:pt x="191516" y="68746"/>
                    <a:pt x="226826" y="144366"/>
                    <a:pt x="234105" y="224421"/>
                  </a:cubicBezTo>
                  <a:cubicBezTo>
                    <a:pt x="234082" y="224416"/>
                    <a:pt x="234059" y="224412"/>
                    <a:pt x="234036" y="224407"/>
                  </a:cubicBezTo>
                  <a:lnTo>
                    <a:pt x="233847" y="265305"/>
                  </a:lnTo>
                  <a:lnTo>
                    <a:pt x="488" y="265305"/>
                  </a:lnTo>
                  <a:cubicBezTo>
                    <a:pt x="7" y="263811"/>
                    <a:pt x="0" y="262308"/>
                    <a:pt x="0" y="260803"/>
                  </a:cubicBezTo>
                  <a:cubicBezTo>
                    <a:pt x="0" y="121113"/>
                    <a:pt x="51210" y="-37372"/>
                    <a:pt x="135654" y="7872"/>
                  </a:cubicBezTo>
                  <a:close/>
                </a:path>
              </a:pathLst>
            </a:custGeom>
            <a:solidFill>
              <a:srgbClr val="550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23" name="等腰三角形 7"/>
            <p:cNvSpPr/>
            <p:nvPr/>
          </p:nvSpPr>
          <p:spPr>
            <a:xfrm rot="10800000">
              <a:off x="3261111" y="3649453"/>
              <a:ext cx="250041" cy="120401"/>
            </a:xfrm>
            <a:custGeom>
              <a:avLst/>
              <a:gdLst>
                <a:gd name="connsiteX0" fmla="*/ 0 w 250041"/>
                <a:gd name="connsiteY0" fmla="*/ 215553 h 215553"/>
                <a:gd name="connsiteX1" fmla="*/ 125021 w 250041"/>
                <a:gd name="connsiteY1" fmla="*/ 0 h 215553"/>
                <a:gd name="connsiteX2" fmla="*/ 250041 w 250041"/>
                <a:gd name="connsiteY2" fmla="*/ 215553 h 215553"/>
                <a:gd name="connsiteX3" fmla="*/ 0 w 250041"/>
                <a:gd name="connsiteY3" fmla="*/ 215553 h 215553"/>
                <a:gd name="connsiteX0-1" fmla="*/ 0 w 250041"/>
                <a:gd name="connsiteY0-2" fmla="*/ 215553 h 215553"/>
                <a:gd name="connsiteX1-3" fmla="*/ 125021 w 250041"/>
                <a:gd name="connsiteY1-4" fmla="*/ 0 h 215553"/>
                <a:gd name="connsiteX2-5" fmla="*/ 250041 w 250041"/>
                <a:gd name="connsiteY2-6" fmla="*/ 215553 h 215553"/>
                <a:gd name="connsiteX3-7" fmla="*/ 0 w 250041"/>
                <a:gd name="connsiteY3-8" fmla="*/ 215553 h 215553"/>
                <a:gd name="connsiteX0-9" fmla="*/ 0 w 250041"/>
                <a:gd name="connsiteY0-10" fmla="*/ 215553 h 215553"/>
                <a:gd name="connsiteX1-11" fmla="*/ 125021 w 250041"/>
                <a:gd name="connsiteY1-12" fmla="*/ 0 h 215553"/>
                <a:gd name="connsiteX2-13" fmla="*/ 250041 w 250041"/>
                <a:gd name="connsiteY2-14" fmla="*/ 215553 h 215553"/>
                <a:gd name="connsiteX3-15" fmla="*/ 0 w 250041"/>
                <a:gd name="connsiteY3-16" fmla="*/ 215553 h 215553"/>
                <a:gd name="connsiteX0-17" fmla="*/ 0 w 250041"/>
                <a:gd name="connsiteY0-18" fmla="*/ 215553 h 215553"/>
                <a:gd name="connsiteX1-19" fmla="*/ 125021 w 250041"/>
                <a:gd name="connsiteY1-20" fmla="*/ 0 h 215553"/>
                <a:gd name="connsiteX2-21" fmla="*/ 250041 w 250041"/>
                <a:gd name="connsiteY2-22" fmla="*/ 215553 h 215553"/>
                <a:gd name="connsiteX3-23" fmla="*/ 0 w 250041"/>
                <a:gd name="connsiteY3-24" fmla="*/ 215553 h 215553"/>
                <a:gd name="connsiteX0-25" fmla="*/ 0 w 250041"/>
                <a:gd name="connsiteY0-26" fmla="*/ 215553 h 215553"/>
                <a:gd name="connsiteX1-27" fmla="*/ 125021 w 250041"/>
                <a:gd name="connsiteY1-28" fmla="*/ 0 h 215553"/>
                <a:gd name="connsiteX2-29" fmla="*/ 250041 w 250041"/>
                <a:gd name="connsiteY2-30" fmla="*/ 215553 h 215553"/>
                <a:gd name="connsiteX3-31" fmla="*/ 0 w 250041"/>
                <a:gd name="connsiteY3-32" fmla="*/ 215553 h 215553"/>
                <a:gd name="connsiteX0-33" fmla="*/ 0 w 250041"/>
                <a:gd name="connsiteY0-34" fmla="*/ 215771 h 215771"/>
                <a:gd name="connsiteX1-35" fmla="*/ 125021 w 250041"/>
                <a:gd name="connsiteY1-36" fmla="*/ 218 h 215771"/>
                <a:gd name="connsiteX2-37" fmla="*/ 250041 w 250041"/>
                <a:gd name="connsiteY2-38" fmla="*/ 215771 h 215771"/>
                <a:gd name="connsiteX3-39" fmla="*/ 0 w 250041"/>
                <a:gd name="connsiteY3-40" fmla="*/ 215771 h 215771"/>
                <a:gd name="connsiteX0-41" fmla="*/ 0 w 250041"/>
                <a:gd name="connsiteY0-42" fmla="*/ 215771 h 215771"/>
                <a:gd name="connsiteX1-43" fmla="*/ 125021 w 250041"/>
                <a:gd name="connsiteY1-44" fmla="*/ 218 h 215771"/>
                <a:gd name="connsiteX2-45" fmla="*/ 250041 w 250041"/>
                <a:gd name="connsiteY2-46" fmla="*/ 215771 h 215771"/>
                <a:gd name="connsiteX3-47" fmla="*/ 0 w 250041"/>
                <a:gd name="connsiteY3-48" fmla="*/ 215771 h 215771"/>
                <a:gd name="connsiteX0-49" fmla="*/ 0 w 250041"/>
                <a:gd name="connsiteY0-50" fmla="*/ 215553 h 215553"/>
                <a:gd name="connsiteX1-51" fmla="*/ 125021 w 250041"/>
                <a:gd name="connsiteY1-52" fmla="*/ 0 h 215553"/>
                <a:gd name="connsiteX2-53" fmla="*/ 250041 w 250041"/>
                <a:gd name="connsiteY2-54" fmla="*/ 215553 h 215553"/>
                <a:gd name="connsiteX3-55" fmla="*/ 0 w 250041"/>
                <a:gd name="connsiteY3-56" fmla="*/ 215553 h 215553"/>
                <a:gd name="connsiteX0-57" fmla="*/ 0 w 250041"/>
                <a:gd name="connsiteY0-58" fmla="*/ 215553 h 215553"/>
                <a:gd name="connsiteX1-59" fmla="*/ 125021 w 250041"/>
                <a:gd name="connsiteY1-60" fmla="*/ 0 h 215553"/>
                <a:gd name="connsiteX2-61" fmla="*/ 250041 w 250041"/>
                <a:gd name="connsiteY2-62" fmla="*/ 215553 h 215553"/>
                <a:gd name="connsiteX3-63" fmla="*/ 130606 w 250041"/>
                <a:gd name="connsiteY3-64" fmla="*/ 215155 h 215553"/>
                <a:gd name="connsiteX4" fmla="*/ 0 w 250041"/>
                <a:gd name="connsiteY4" fmla="*/ 215553 h 215553"/>
                <a:gd name="connsiteX0-65" fmla="*/ 0 w 250041"/>
                <a:gd name="connsiteY0-66" fmla="*/ 215553 h 215553"/>
                <a:gd name="connsiteX1-67" fmla="*/ 125021 w 250041"/>
                <a:gd name="connsiteY1-68" fmla="*/ 0 h 215553"/>
                <a:gd name="connsiteX2-69" fmla="*/ 250041 w 250041"/>
                <a:gd name="connsiteY2-70" fmla="*/ 215553 h 215553"/>
                <a:gd name="connsiteX3-71" fmla="*/ 130606 w 250041"/>
                <a:gd name="connsiteY3-72" fmla="*/ 153242 h 215553"/>
                <a:gd name="connsiteX4-73" fmla="*/ 0 w 250041"/>
                <a:gd name="connsiteY4-74" fmla="*/ 215553 h 215553"/>
                <a:gd name="connsiteX0-75" fmla="*/ 0 w 250041"/>
                <a:gd name="connsiteY0-76" fmla="*/ 215553 h 215553"/>
                <a:gd name="connsiteX1-77" fmla="*/ 125021 w 250041"/>
                <a:gd name="connsiteY1-78" fmla="*/ 0 h 215553"/>
                <a:gd name="connsiteX2-79" fmla="*/ 250041 w 250041"/>
                <a:gd name="connsiteY2-80" fmla="*/ 215553 h 215553"/>
                <a:gd name="connsiteX3-81" fmla="*/ 130606 w 250041"/>
                <a:gd name="connsiteY3-82" fmla="*/ 153242 h 215553"/>
                <a:gd name="connsiteX4-83" fmla="*/ 0 w 250041"/>
                <a:gd name="connsiteY4-84" fmla="*/ 215553 h 215553"/>
                <a:gd name="connsiteX0-85" fmla="*/ 0 w 250041"/>
                <a:gd name="connsiteY0-86" fmla="*/ 215553 h 215553"/>
                <a:gd name="connsiteX1-87" fmla="*/ 125021 w 250041"/>
                <a:gd name="connsiteY1-88" fmla="*/ 0 h 215553"/>
                <a:gd name="connsiteX2-89" fmla="*/ 250041 w 250041"/>
                <a:gd name="connsiteY2-90" fmla="*/ 215553 h 215553"/>
                <a:gd name="connsiteX3-91" fmla="*/ 130606 w 250041"/>
                <a:gd name="connsiteY3-92" fmla="*/ 153242 h 215553"/>
                <a:gd name="connsiteX4-93" fmla="*/ 0 w 250041"/>
                <a:gd name="connsiteY4-94" fmla="*/ 215553 h 215553"/>
                <a:gd name="connsiteX0-95" fmla="*/ 0 w 250041"/>
                <a:gd name="connsiteY0-96" fmla="*/ 215553 h 215553"/>
                <a:gd name="connsiteX1-97" fmla="*/ 125021 w 250041"/>
                <a:gd name="connsiteY1-98" fmla="*/ 0 h 215553"/>
                <a:gd name="connsiteX2-99" fmla="*/ 250041 w 250041"/>
                <a:gd name="connsiteY2-100" fmla="*/ 215553 h 215553"/>
                <a:gd name="connsiteX3-101" fmla="*/ 130606 w 250041"/>
                <a:gd name="connsiteY3-102" fmla="*/ 153242 h 215553"/>
                <a:gd name="connsiteX4-103" fmla="*/ 0 w 250041"/>
                <a:gd name="connsiteY4-104" fmla="*/ 215553 h 215553"/>
                <a:gd name="connsiteX0-105" fmla="*/ 0 w 250041"/>
                <a:gd name="connsiteY0-106" fmla="*/ 215553 h 215553"/>
                <a:gd name="connsiteX1-107" fmla="*/ 125021 w 250041"/>
                <a:gd name="connsiteY1-108" fmla="*/ 0 h 215553"/>
                <a:gd name="connsiteX2-109" fmla="*/ 250041 w 250041"/>
                <a:gd name="connsiteY2-110" fmla="*/ 215553 h 215553"/>
                <a:gd name="connsiteX3-111" fmla="*/ 130606 w 250041"/>
                <a:gd name="connsiteY3-112" fmla="*/ 153242 h 215553"/>
                <a:gd name="connsiteX4-113" fmla="*/ 0 w 250041"/>
                <a:gd name="connsiteY4-114" fmla="*/ 215553 h 215553"/>
                <a:gd name="connsiteX0-115" fmla="*/ 0 w 250041"/>
                <a:gd name="connsiteY0-116" fmla="*/ 215553 h 215553"/>
                <a:gd name="connsiteX1-117" fmla="*/ 125021 w 250041"/>
                <a:gd name="connsiteY1-118" fmla="*/ 0 h 215553"/>
                <a:gd name="connsiteX2-119" fmla="*/ 250041 w 250041"/>
                <a:gd name="connsiteY2-120" fmla="*/ 215553 h 215553"/>
                <a:gd name="connsiteX3-121" fmla="*/ 130606 w 250041"/>
                <a:gd name="connsiteY3-122" fmla="*/ 153242 h 215553"/>
                <a:gd name="connsiteX4-123" fmla="*/ 0 w 250041"/>
                <a:gd name="connsiteY4-124" fmla="*/ 215553 h 215553"/>
                <a:gd name="connsiteX0-125" fmla="*/ 0 w 250041"/>
                <a:gd name="connsiteY0-126" fmla="*/ 215553 h 215553"/>
                <a:gd name="connsiteX1-127" fmla="*/ 125021 w 250041"/>
                <a:gd name="connsiteY1-128" fmla="*/ 0 h 215553"/>
                <a:gd name="connsiteX2-129" fmla="*/ 250041 w 250041"/>
                <a:gd name="connsiteY2-130" fmla="*/ 215553 h 215553"/>
                <a:gd name="connsiteX3-131" fmla="*/ 130606 w 250041"/>
                <a:gd name="connsiteY3-132" fmla="*/ 153242 h 215553"/>
                <a:gd name="connsiteX4-133" fmla="*/ 0 w 250041"/>
                <a:gd name="connsiteY4-134" fmla="*/ 215553 h 215553"/>
                <a:gd name="connsiteX0-135" fmla="*/ 0 w 250041"/>
                <a:gd name="connsiteY0-136" fmla="*/ 215553 h 215553"/>
                <a:gd name="connsiteX1-137" fmla="*/ 125021 w 250041"/>
                <a:gd name="connsiteY1-138" fmla="*/ 0 h 215553"/>
                <a:gd name="connsiteX2-139" fmla="*/ 250041 w 250041"/>
                <a:gd name="connsiteY2-140" fmla="*/ 215553 h 215553"/>
                <a:gd name="connsiteX3-141" fmla="*/ 130606 w 250041"/>
                <a:gd name="connsiteY3-142" fmla="*/ 153242 h 215553"/>
                <a:gd name="connsiteX4-143" fmla="*/ 0 w 250041"/>
                <a:gd name="connsiteY4-144" fmla="*/ 215553 h 215553"/>
                <a:gd name="connsiteX0-145" fmla="*/ 0 w 250041"/>
                <a:gd name="connsiteY0-146" fmla="*/ 215553 h 215553"/>
                <a:gd name="connsiteX1-147" fmla="*/ 125021 w 250041"/>
                <a:gd name="connsiteY1-148" fmla="*/ 0 h 215553"/>
                <a:gd name="connsiteX2-149" fmla="*/ 250041 w 250041"/>
                <a:gd name="connsiteY2-150" fmla="*/ 215553 h 215553"/>
                <a:gd name="connsiteX3-151" fmla="*/ 130606 w 250041"/>
                <a:gd name="connsiteY3-152" fmla="*/ 153242 h 215553"/>
                <a:gd name="connsiteX4-153" fmla="*/ 0 w 250041"/>
                <a:gd name="connsiteY4-154" fmla="*/ 215553 h 215553"/>
                <a:gd name="connsiteX0-155" fmla="*/ 0 w 250041"/>
                <a:gd name="connsiteY0-156" fmla="*/ 215553 h 215553"/>
                <a:gd name="connsiteX1-157" fmla="*/ 125021 w 250041"/>
                <a:gd name="connsiteY1-158" fmla="*/ 0 h 215553"/>
                <a:gd name="connsiteX2-159" fmla="*/ 250041 w 250041"/>
                <a:gd name="connsiteY2-160" fmla="*/ 215553 h 215553"/>
                <a:gd name="connsiteX3-161" fmla="*/ 130606 w 250041"/>
                <a:gd name="connsiteY3-162" fmla="*/ 153242 h 215553"/>
                <a:gd name="connsiteX4-163" fmla="*/ 0 w 250041"/>
                <a:gd name="connsiteY4-164" fmla="*/ 215553 h 215553"/>
                <a:gd name="connsiteX0-165" fmla="*/ 0 w 250041"/>
                <a:gd name="connsiteY0-166" fmla="*/ 215553 h 215553"/>
                <a:gd name="connsiteX1-167" fmla="*/ 125021 w 250041"/>
                <a:gd name="connsiteY1-168" fmla="*/ 0 h 215553"/>
                <a:gd name="connsiteX2-169" fmla="*/ 250041 w 250041"/>
                <a:gd name="connsiteY2-170" fmla="*/ 215553 h 215553"/>
                <a:gd name="connsiteX3-171" fmla="*/ 130606 w 250041"/>
                <a:gd name="connsiteY3-172" fmla="*/ 153242 h 215553"/>
                <a:gd name="connsiteX4-173" fmla="*/ 0 w 250041"/>
                <a:gd name="connsiteY4-174" fmla="*/ 215553 h 215553"/>
              </a:gdLst>
              <a:ahLst/>
              <a:cxnLst>
                <a:cxn ang="0">
                  <a:pos x="connsiteX0-1" y="connsiteY0-2"/>
                </a:cxn>
                <a:cxn ang="0">
                  <a:pos x="connsiteX1-3" y="connsiteY1-4"/>
                </a:cxn>
                <a:cxn ang="0">
                  <a:pos x="connsiteX2-5" y="connsiteY2-6"/>
                </a:cxn>
                <a:cxn ang="0">
                  <a:pos x="connsiteX3-7" y="connsiteY3-8"/>
                </a:cxn>
                <a:cxn ang="0">
                  <a:pos x="connsiteX4-73" y="connsiteY4-74"/>
                </a:cxn>
              </a:cxnLst>
              <a:rect l="l" t="t" r="r" b="b"/>
              <a:pathLst>
                <a:path w="250041" h="215553">
                  <a:moveTo>
                    <a:pt x="0" y="215553"/>
                  </a:moveTo>
                  <a:cubicBezTo>
                    <a:pt x="41674" y="143702"/>
                    <a:pt x="9529" y="66742"/>
                    <a:pt x="125021" y="0"/>
                  </a:cubicBezTo>
                  <a:cubicBezTo>
                    <a:pt x="254801" y="60598"/>
                    <a:pt x="208368" y="143702"/>
                    <a:pt x="250041" y="215553"/>
                  </a:cubicBezTo>
                  <a:cubicBezTo>
                    <a:pt x="72117" y="118047"/>
                    <a:pt x="260905" y="218910"/>
                    <a:pt x="130606" y="153242"/>
                  </a:cubicBezTo>
                  <a:cubicBezTo>
                    <a:pt x="-5798" y="227437"/>
                    <a:pt x="172122" y="135101"/>
                    <a:pt x="0" y="215553"/>
                  </a:cubicBezTo>
                  <a:close/>
                </a:path>
              </a:pathLst>
            </a:custGeom>
            <a:solidFill>
              <a:srgbClr val="550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24" name="等腰三角形 7"/>
            <p:cNvSpPr/>
            <p:nvPr/>
          </p:nvSpPr>
          <p:spPr>
            <a:xfrm rot="10800000">
              <a:off x="5119655" y="4154924"/>
              <a:ext cx="250041" cy="120401"/>
            </a:xfrm>
            <a:custGeom>
              <a:avLst/>
              <a:gdLst>
                <a:gd name="connsiteX0" fmla="*/ 0 w 250041"/>
                <a:gd name="connsiteY0" fmla="*/ 215553 h 215553"/>
                <a:gd name="connsiteX1" fmla="*/ 125021 w 250041"/>
                <a:gd name="connsiteY1" fmla="*/ 0 h 215553"/>
                <a:gd name="connsiteX2" fmla="*/ 250041 w 250041"/>
                <a:gd name="connsiteY2" fmla="*/ 215553 h 215553"/>
                <a:gd name="connsiteX3" fmla="*/ 0 w 250041"/>
                <a:gd name="connsiteY3" fmla="*/ 215553 h 215553"/>
                <a:gd name="connsiteX0-1" fmla="*/ 0 w 250041"/>
                <a:gd name="connsiteY0-2" fmla="*/ 215553 h 215553"/>
                <a:gd name="connsiteX1-3" fmla="*/ 125021 w 250041"/>
                <a:gd name="connsiteY1-4" fmla="*/ 0 h 215553"/>
                <a:gd name="connsiteX2-5" fmla="*/ 250041 w 250041"/>
                <a:gd name="connsiteY2-6" fmla="*/ 215553 h 215553"/>
                <a:gd name="connsiteX3-7" fmla="*/ 0 w 250041"/>
                <a:gd name="connsiteY3-8" fmla="*/ 215553 h 215553"/>
                <a:gd name="connsiteX0-9" fmla="*/ 0 w 250041"/>
                <a:gd name="connsiteY0-10" fmla="*/ 215553 h 215553"/>
                <a:gd name="connsiteX1-11" fmla="*/ 125021 w 250041"/>
                <a:gd name="connsiteY1-12" fmla="*/ 0 h 215553"/>
                <a:gd name="connsiteX2-13" fmla="*/ 250041 w 250041"/>
                <a:gd name="connsiteY2-14" fmla="*/ 215553 h 215553"/>
                <a:gd name="connsiteX3-15" fmla="*/ 0 w 250041"/>
                <a:gd name="connsiteY3-16" fmla="*/ 215553 h 215553"/>
                <a:gd name="connsiteX0-17" fmla="*/ 0 w 250041"/>
                <a:gd name="connsiteY0-18" fmla="*/ 215553 h 215553"/>
                <a:gd name="connsiteX1-19" fmla="*/ 125021 w 250041"/>
                <a:gd name="connsiteY1-20" fmla="*/ 0 h 215553"/>
                <a:gd name="connsiteX2-21" fmla="*/ 250041 w 250041"/>
                <a:gd name="connsiteY2-22" fmla="*/ 215553 h 215553"/>
                <a:gd name="connsiteX3-23" fmla="*/ 0 w 250041"/>
                <a:gd name="connsiteY3-24" fmla="*/ 215553 h 215553"/>
                <a:gd name="connsiteX0-25" fmla="*/ 0 w 250041"/>
                <a:gd name="connsiteY0-26" fmla="*/ 215553 h 215553"/>
                <a:gd name="connsiteX1-27" fmla="*/ 125021 w 250041"/>
                <a:gd name="connsiteY1-28" fmla="*/ 0 h 215553"/>
                <a:gd name="connsiteX2-29" fmla="*/ 250041 w 250041"/>
                <a:gd name="connsiteY2-30" fmla="*/ 215553 h 215553"/>
                <a:gd name="connsiteX3-31" fmla="*/ 0 w 250041"/>
                <a:gd name="connsiteY3-32" fmla="*/ 215553 h 215553"/>
                <a:gd name="connsiteX0-33" fmla="*/ 0 w 250041"/>
                <a:gd name="connsiteY0-34" fmla="*/ 215771 h 215771"/>
                <a:gd name="connsiteX1-35" fmla="*/ 125021 w 250041"/>
                <a:gd name="connsiteY1-36" fmla="*/ 218 h 215771"/>
                <a:gd name="connsiteX2-37" fmla="*/ 250041 w 250041"/>
                <a:gd name="connsiteY2-38" fmla="*/ 215771 h 215771"/>
                <a:gd name="connsiteX3-39" fmla="*/ 0 w 250041"/>
                <a:gd name="connsiteY3-40" fmla="*/ 215771 h 215771"/>
                <a:gd name="connsiteX0-41" fmla="*/ 0 w 250041"/>
                <a:gd name="connsiteY0-42" fmla="*/ 215771 h 215771"/>
                <a:gd name="connsiteX1-43" fmla="*/ 125021 w 250041"/>
                <a:gd name="connsiteY1-44" fmla="*/ 218 h 215771"/>
                <a:gd name="connsiteX2-45" fmla="*/ 250041 w 250041"/>
                <a:gd name="connsiteY2-46" fmla="*/ 215771 h 215771"/>
                <a:gd name="connsiteX3-47" fmla="*/ 0 w 250041"/>
                <a:gd name="connsiteY3-48" fmla="*/ 215771 h 215771"/>
                <a:gd name="connsiteX0-49" fmla="*/ 0 w 250041"/>
                <a:gd name="connsiteY0-50" fmla="*/ 215553 h 215553"/>
                <a:gd name="connsiteX1-51" fmla="*/ 125021 w 250041"/>
                <a:gd name="connsiteY1-52" fmla="*/ 0 h 215553"/>
                <a:gd name="connsiteX2-53" fmla="*/ 250041 w 250041"/>
                <a:gd name="connsiteY2-54" fmla="*/ 215553 h 215553"/>
                <a:gd name="connsiteX3-55" fmla="*/ 0 w 250041"/>
                <a:gd name="connsiteY3-56" fmla="*/ 215553 h 215553"/>
                <a:gd name="connsiteX0-57" fmla="*/ 0 w 250041"/>
                <a:gd name="connsiteY0-58" fmla="*/ 215553 h 215553"/>
                <a:gd name="connsiteX1-59" fmla="*/ 125021 w 250041"/>
                <a:gd name="connsiteY1-60" fmla="*/ 0 h 215553"/>
                <a:gd name="connsiteX2-61" fmla="*/ 250041 w 250041"/>
                <a:gd name="connsiteY2-62" fmla="*/ 215553 h 215553"/>
                <a:gd name="connsiteX3-63" fmla="*/ 130606 w 250041"/>
                <a:gd name="connsiteY3-64" fmla="*/ 215155 h 215553"/>
                <a:gd name="connsiteX4" fmla="*/ 0 w 250041"/>
                <a:gd name="connsiteY4" fmla="*/ 215553 h 215553"/>
                <a:gd name="connsiteX0-65" fmla="*/ 0 w 250041"/>
                <a:gd name="connsiteY0-66" fmla="*/ 215553 h 215553"/>
                <a:gd name="connsiteX1-67" fmla="*/ 125021 w 250041"/>
                <a:gd name="connsiteY1-68" fmla="*/ 0 h 215553"/>
                <a:gd name="connsiteX2-69" fmla="*/ 250041 w 250041"/>
                <a:gd name="connsiteY2-70" fmla="*/ 215553 h 215553"/>
                <a:gd name="connsiteX3-71" fmla="*/ 130606 w 250041"/>
                <a:gd name="connsiteY3-72" fmla="*/ 153242 h 215553"/>
                <a:gd name="connsiteX4-73" fmla="*/ 0 w 250041"/>
                <a:gd name="connsiteY4-74" fmla="*/ 215553 h 215553"/>
                <a:gd name="connsiteX0-75" fmla="*/ 0 w 250041"/>
                <a:gd name="connsiteY0-76" fmla="*/ 215553 h 215553"/>
                <a:gd name="connsiteX1-77" fmla="*/ 125021 w 250041"/>
                <a:gd name="connsiteY1-78" fmla="*/ 0 h 215553"/>
                <a:gd name="connsiteX2-79" fmla="*/ 250041 w 250041"/>
                <a:gd name="connsiteY2-80" fmla="*/ 215553 h 215553"/>
                <a:gd name="connsiteX3-81" fmla="*/ 130606 w 250041"/>
                <a:gd name="connsiteY3-82" fmla="*/ 153242 h 215553"/>
                <a:gd name="connsiteX4-83" fmla="*/ 0 w 250041"/>
                <a:gd name="connsiteY4-84" fmla="*/ 215553 h 215553"/>
                <a:gd name="connsiteX0-85" fmla="*/ 0 w 250041"/>
                <a:gd name="connsiteY0-86" fmla="*/ 215553 h 215553"/>
                <a:gd name="connsiteX1-87" fmla="*/ 125021 w 250041"/>
                <a:gd name="connsiteY1-88" fmla="*/ 0 h 215553"/>
                <a:gd name="connsiteX2-89" fmla="*/ 250041 w 250041"/>
                <a:gd name="connsiteY2-90" fmla="*/ 215553 h 215553"/>
                <a:gd name="connsiteX3-91" fmla="*/ 130606 w 250041"/>
                <a:gd name="connsiteY3-92" fmla="*/ 153242 h 215553"/>
                <a:gd name="connsiteX4-93" fmla="*/ 0 w 250041"/>
                <a:gd name="connsiteY4-94" fmla="*/ 215553 h 215553"/>
                <a:gd name="connsiteX0-95" fmla="*/ 0 w 250041"/>
                <a:gd name="connsiteY0-96" fmla="*/ 215553 h 215553"/>
                <a:gd name="connsiteX1-97" fmla="*/ 125021 w 250041"/>
                <a:gd name="connsiteY1-98" fmla="*/ 0 h 215553"/>
                <a:gd name="connsiteX2-99" fmla="*/ 250041 w 250041"/>
                <a:gd name="connsiteY2-100" fmla="*/ 215553 h 215553"/>
                <a:gd name="connsiteX3-101" fmla="*/ 130606 w 250041"/>
                <a:gd name="connsiteY3-102" fmla="*/ 153242 h 215553"/>
                <a:gd name="connsiteX4-103" fmla="*/ 0 w 250041"/>
                <a:gd name="connsiteY4-104" fmla="*/ 215553 h 215553"/>
                <a:gd name="connsiteX0-105" fmla="*/ 0 w 250041"/>
                <a:gd name="connsiteY0-106" fmla="*/ 215553 h 215553"/>
                <a:gd name="connsiteX1-107" fmla="*/ 125021 w 250041"/>
                <a:gd name="connsiteY1-108" fmla="*/ 0 h 215553"/>
                <a:gd name="connsiteX2-109" fmla="*/ 250041 w 250041"/>
                <a:gd name="connsiteY2-110" fmla="*/ 215553 h 215553"/>
                <a:gd name="connsiteX3-111" fmla="*/ 130606 w 250041"/>
                <a:gd name="connsiteY3-112" fmla="*/ 153242 h 215553"/>
                <a:gd name="connsiteX4-113" fmla="*/ 0 w 250041"/>
                <a:gd name="connsiteY4-114" fmla="*/ 215553 h 215553"/>
                <a:gd name="connsiteX0-115" fmla="*/ 0 w 250041"/>
                <a:gd name="connsiteY0-116" fmla="*/ 215553 h 215553"/>
                <a:gd name="connsiteX1-117" fmla="*/ 125021 w 250041"/>
                <a:gd name="connsiteY1-118" fmla="*/ 0 h 215553"/>
                <a:gd name="connsiteX2-119" fmla="*/ 250041 w 250041"/>
                <a:gd name="connsiteY2-120" fmla="*/ 215553 h 215553"/>
                <a:gd name="connsiteX3-121" fmla="*/ 130606 w 250041"/>
                <a:gd name="connsiteY3-122" fmla="*/ 153242 h 215553"/>
                <a:gd name="connsiteX4-123" fmla="*/ 0 w 250041"/>
                <a:gd name="connsiteY4-124" fmla="*/ 215553 h 215553"/>
                <a:gd name="connsiteX0-125" fmla="*/ 0 w 250041"/>
                <a:gd name="connsiteY0-126" fmla="*/ 215553 h 215553"/>
                <a:gd name="connsiteX1-127" fmla="*/ 125021 w 250041"/>
                <a:gd name="connsiteY1-128" fmla="*/ 0 h 215553"/>
                <a:gd name="connsiteX2-129" fmla="*/ 250041 w 250041"/>
                <a:gd name="connsiteY2-130" fmla="*/ 215553 h 215553"/>
                <a:gd name="connsiteX3-131" fmla="*/ 130606 w 250041"/>
                <a:gd name="connsiteY3-132" fmla="*/ 153242 h 215553"/>
                <a:gd name="connsiteX4-133" fmla="*/ 0 w 250041"/>
                <a:gd name="connsiteY4-134" fmla="*/ 215553 h 215553"/>
                <a:gd name="connsiteX0-135" fmla="*/ 0 w 250041"/>
                <a:gd name="connsiteY0-136" fmla="*/ 215553 h 215553"/>
                <a:gd name="connsiteX1-137" fmla="*/ 125021 w 250041"/>
                <a:gd name="connsiteY1-138" fmla="*/ 0 h 215553"/>
                <a:gd name="connsiteX2-139" fmla="*/ 250041 w 250041"/>
                <a:gd name="connsiteY2-140" fmla="*/ 215553 h 215553"/>
                <a:gd name="connsiteX3-141" fmla="*/ 130606 w 250041"/>
                <a:gd name="connsiteY3-142" fmla="*/ 153242 h 215553"/>
                <a:gd name="connsiteX4-143" fmla="*/ 0 w 250041"/>
                <a:gd name="connsiteY4-144" fmla="*/ 215553 h 215553"/>
                <a:gd name="connsiteX0-145" fmla="*/ 0 w 250041"/>
                <a:gd name="connsiteY0-146" fmla="*/ 215553 h 215553"/>
                <a:gd name="connsiteX1-147" fmla="*/ 125021 w 250041"/>
                <a:gd name="connsiteY1-148" fmla="*/ 0 h 215553"/>
                <a:gd name="connsiteX2-149" fmla="*/ 250041 w 250041"/>
                <a:gd name="connsiteY2-150" fmla="*/ 215553 h 215553"/>
                <a:gd name="connsiteX3-151" fmla="*/ 130606 w 250041"/>
                <a:gd name="connsiteY3-152" fmla="*/ 153242 h 215553"/>
                <a:gd name="connsiteX4-153" fmla="*/ 0 w 250041"/>
                <a:gd name="connsiteY4-154" fmla="*/ 215553 h 215553"/>
                <a:gd name="connsiteX0-155" fmla="*/ 0 w 250041"/>
                <a:gd name="connsiteY0-156" fmla="*/ 215553 h 215553"/>
                <a:gd name="connsiteX1-157" fmla="*/ 125021 w 250041"/>
                <a:gd name="connsiteY1-158" fmla="*/ 0 h 215553"/>
                <a:gd name="connsiteX2-159" fmla="*/ 250041 w 250041"/>
                <a:gd name="connsiteY2-160" fmla="*/ 215553 h 215553"/>
                <a:gd name="connsiteX3-161" fmla="*/ 130606 w 250041"/>
                <a:gd name="connsiteY3-162" fmla="*/ 153242 h 215553"/>
                <a:gd name="connsiteX4-163" fmla="*/ 0 w 250041"/>
                <a:gd name="connsiteY4-164" fmla="*/ 215553 h 215553"/>
                <a:gd name="connsiteX0-165" fmla="*/ 0 w 250041"/>
                <a:gd name="connsiteY0-166" fmla="*/ 215553 h 215553"/>
                <a:gd name="connsiteX1-167" fmla="*/ 125021 w 250041"/>
                <a:gd name="connsiteY1-168" fmla="*/ 0 h 215553"/>
                <a:gd name="connsiteX2-169" fmla="*/ 250041 w 250041"/>
                <a:gd name="connsiteY2-170" fmla="*/ 215553 h 215553"/>
                <a:gd name="connsiteX3-171" fmla="*/ 130606 w 250041"/>
                <a:gd name="connsiteY3-172" fmla="*/ 153242 h 215553"/>
                <a:gd name="connsiteX4-173" fmla="*/ 0 w 250041"/>
                <a:gd name="connsiteY4-174" fmla="*/ 215553 h 215553"/>
              </a:gdLst>
              <a:ahLst/>
              <a:cxnLst>
                <a:cxn ang="0">
                  <a:pos x="connsiteX0-1" y="connsiteY0-2"/>
                </a:cxn>
                <a:cxn ang="0">
                  <a:pos x="connsiteX1-3" y="connsiteY1-4"/>
                </a:cxn>
                <a:cxn ang="0">
                  <a:pos x="connsiteX2-5" y="connsiteY2-6"/>
                </a:cxn>
                <a:cxn ang="0">
                  <a:pos x="connsiteX3-7" y="connsiteY3-8"/>
                </a:cxn>
                <a:cxn ang="0">
                  <a:pos x="connsiteX4-73" y="connsiteY4-74"/>
                </a:cxn>
              </a:cxnLst>
              <a:rect l="l" t="t" r="r" b="b"/>
              <a:pathLst>
                <a:path w="250041" h="215553">
                  <a:moveTo>
                    <a:pt x="0" y="215553"/>
                  </a:moveTo>
                  <a:cubicBezTo>
                    <a:pt x="41674" y="143702"/>
                    <a:pt x="9529" y="66742"/>
                    <a:pt x="125021" y="0"/>
                  </a:cubicBezTo>
                  <a:cubicBezTo>
                    <a:pt x="254801" y="60598"/>
                    <a:pt x="208368" y="143702"/>
                    <a:pt x="250041" y="215553"/>
                  </a:cubicBezTo>
                  <a:cubicBezTo>
                    <a:pt x="72117" y="118047"/>
                    <a:pt x="260905" y="218910"/>
                    <a:pt x="130606" y="153242"/>
                  </a:cubicBezTo>
                  <a:cubicBezTo>
                    <a:pt x="-5798" y="227437"/>
                    <a:pt x="172122" y="135101"/>
                    <a:pt x="0" y="215553"/>
                  </a:cubicBezTo>
                  <a:close/>
                </a:path>
              </a:pathLst>
            </a:custGeom>
            <a:solidFill>
              <a:srgbClr val="550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25" name="等腰三角形 7"/>
            <p:cNvSpPr/>
            <p:nvPr/>
          </p:nvSpPr>
          <p:spPr>
            <a:xfrm rot="10800000" flipV="1">
              <a:off x="4192583" y="1394430"/>
              <a:ext cx="250041" cy="120401"/>
            </a:xfrm>
            <a:custGeom>
              <a:avLst/>
              <a:gdLst>
                <a:gd name="connsiteX0" fmla="*/ 0 w 250041"/>
                <a:gd name="connsiteY0" fmla="*/ 215553 h 215553"/>
                <a:gd name="connsiteX1" fmla="*/ 125021 w 250041"/>
                <a:gd name="connsiteY1" fmla="*/ 0 h 215553"/>
                <a:gd name="connsiteX2" fmla="*/ 250041 w 250041"/>
                <a:gd name="connsiteY2" fmla="*/ 215553 h 215553"/>
                <a:gd name="connsiteX3" fmla="*/ 0 w 250041"/>
                <a:gd name="connsiteY3" fmla="*/ 215553 h 215553"/>
                <a:gd name="connsiteX0-1" fmla="*/ 0 w 250041"/>
                <a:gd name="connsiteY0-2" fmla="*/ 215553 h 215553"/>
                <a:gd name="connsiteX1-3" fmla="*/ 125021 w 250041"/>
                <a:gd name="connsiteY1-4" fmla="*/ 0 h 215553"/>
                <a:gd name="connsiteX2-5" fmla="*/ 250041 w 250041"/>
                <a:gd name="connsiteY2-6" fmla="*/ 215553 h 215553"/>
                <a:gd name="connsiteX3-7" fmla="*/ 0 w 250041"/>
                <a:gd name="connsiteY3-8" fmla="*/ 215553 h 215553"/>
                <a:gd name="connsiteX0-9" fmla="*/ 0 w 250041"/>
                <a:gd name="connsiteY0-10" fmla="*/ 215553 h 215553"/>
                <a:gd name="connsiteX1-11" fmla="*/ 125021 w 250041"/>
                <a:gd name="connsiteY1-12" fmla="*/ 0 h 215553"/>
                <a:gd name="connsiteX2-13" fmla="*/ 250041 w 250041"/>
                <a:gd name="connsiteY2-14" fmla="*/ 215553 h 215553"/>
                <a:gd name="connsiteX3-15" fmla="*/ 0 w 250041"/>
                <a:gd name="connsiteY3-16" fmla="*/ 215553 h 215553"/>
                <a:gd name="connsiteX0-17" fmla="*/ 0 w 250041"/>
                <a:gd name="connsiteY0-18" fmla="*/ 215553 h 215553"/>
                <a:gd name="connsiteX1-19" fmla="*/ 125021 w 250041"/>
                <a:gd name="connsiteY1-20" fmla="*/ 0 h 215553"/>
                <a:gd name="connsiteX2-21" fmla="*/ 250041 w 250041"/>
                <a:gd name="connsiteY2-22" fmla="*/ 215553 h 215553"/>
                <a:gd name="connsiteX3-23" fmla="*/ 0 w 250041"/>
                <a:gd name="connsiteY3-24" fmla="*/ 215553 h 215553"/>
                <a:gd name="connsiteX0-25" fmla="*/ 0 w 250041"/>
                <a:gd name="connsiteY0-26" fmla="*/ 215553 h 215553"/>
                <a:gd name="connsiteX1-27" fmla="*/ 125021 w 250041"/>
                <a:gd name="connsiteY1-28" fmla="*/ 0 h 215553"/>
                <a:gd name="connsiteX2-29" fmla="*/ 250041 w 250041"/>
                <a:gd name="connsiteY2-30" fmla="*/ 215553 h 215553"/>
                <a:gd name="connsiteX3-31" fmla="*/ 0 w 250041"/>
                <a:gd name="connsiteY3-32" fmla="*/ 215553 h 215553"/>
                <a:gd name="connsiteX0-33" fmla="*/ 0 w 250041"/>
                <a:gd name="connsiteY0-34" fmla="*/ 215771 h 215771"/>
                <a:gd name="connsiteX1-35" fmla="*/ 125021 w 250041"/>
                <a:gd name="connsiteY1-36" fmla="*/ 218 h 215771"/>
                <a:gd name="connsiteX2-37" fmla="*/ 250041 w 250041"/>
                <a:gd name="connsiteY2-38" fmla="*/ 215771 h 215771"/>
                <a:gd name="connsiteX3-39" fmla="*/ 0 w 250041"/>
                <a:gd name="connsiteY3-40" fmla="*/ 215771 h 215771"/>
                <a:gd name="connsiteX0-41" fmla="*/ 0 w 250041"/>
                <a:gd name="connsiteY0-42" fmla="*/ 215771 h 215771"/>
                <a:gd name="connsiteX1-43" fmla="*/ 125021 w 250041"/>
                <a:gd name="connsiteY1-44" fmla="*/ 218 h 215771"/>
                <a:gd name="connsiteX2-45" fmla="*/ 250041 w 250041"/>
                <a:gd name="connsiteY2-46" fmla="*/ 215771 h 215771"/>
                <a:gd name="connsiteX3-47" fmla="*/ 0 w 250041"/>
                <a:gd name="connsiteY3-48" fmla="*/ 215771 h 215771"/>
                <a:gd name="connsiteX0-49" fmla="*/ 0 w 250041"/>
                <a:gd name="connsiteY0-50" fmla="*/ 215553 h 215553"/>
                <a:gd name="connsiteX1-51" fmla="*/ 125021 w 250041"/>
                <a:gd name="connsiteY1-52" fmla="*/ 0 h 215553"/>
                <a:gd name="connsiteX2-53" fmla="*/ 250041 w 250041"/>
                <a:gd name="connsiteY2-54" fmla="*/ 215553 h 215553"/>
                <a:gd name="connsiteX3-55" fmla="*/ 0 w 250041"/>
                <a:gd name="connsiteY3-56" fmla="*/ 215553 h 215553"/>
                <a:gd name="connsiteX0-57" fmla="*/ 0 w 250041"/>
                <a:gd name="connsiteY0-58" fmla="*/ 215553 h 215553"/>
                <a:gd name="connsiteX1-59" fmla="*/ 125021 w 250041"/>
                <a:gd name="connsiteY1-60" fmla="*/ 0 h 215553"/>
                <a:gd name="connsiteX2-61" fmla="*/ 250041 w 250041"/>
                <a:gd name="connsiteY2-62" fmla="*/ 215553 h 215553"/>
                <a:gd name="connsiteX3-63" fmla="*/ 130606 w 250041"/>
                <a:gd name="connsiteY3-64" fmla="*/ 215155 h 215553"/>
                <a:gd name="connsiteX4" fmla="*/ 0 w 250041"/>
                <a:gd name="connsiteY4" fmla="*/ 215553 h 215553"/>
                <a:gd name="connsiteX0-65" fmla="*/ 0 w 250041"/>
                <a:gd name="connsiteY0-66" fmla="*/ 215553 h 215553"/>
                <a:gd name="connsiteX1-67" fmla="*/ 125021 w 250041"/>
                <a:gd name="connsiteY1-68" fmla="*/ 0 h 215553"/>
                <a:gd name="connsiteX2-69" fmla="*/ 250041 w 250041"/>
                <a:gd name="connsiteY2-70" fmla="*/ 215553 h 215553"/>
                <a:gd name="connsiteX3-71" fmla="*/ 130606 w 250041"/>
                <a:gd name="connsiteY3-72" fmla="*/ 153242 h 215553"/>
                <a:gd name="connsiteX4-73" fmla="*/ 0 w 250041"/>
                <a:gd name="connsiteY4-74" fmla="*/ 215553 h 215553"/>
                <a:gd name="connsiteX0-75" fmla="*/ 0 w 250041"/>
                <a:gd name="connsiteY0-76" fmla="*/ 215553 h 215553"/>
                <a:gd name="connsiteX1-77" fmla="*/ 125021 w 250041"/>
                <a:gd name="connsiteY1-78" fmla="*/ 0 h 215553"/>
                <a:gd name="connsiteX2-79" fmla="*/ 250041 w 250041"/>
                <a:gd name="connsiteY2-80" fmla="*/ 215553 h 215553"/>
                <a:gd name="connsiteX3-81" fmla="*/ 130606 w 250041"/>
                <a:gd name="connsiteY3-82" fmla="*/ 153242 h 215553"/>
                <a:gd name="connsiteX4-83" fmla="*/ 0 w 250041"/>
                <a:gd name="connsiteY4-84" fmla="*/ 215553 h 215553"/>
                <a:gd name="connsiteX0-85" fmla="*/ 0 w 250041"/>
                <a:gd name="connsiteY0-86" fmla="*/ 215553 h 215553"/>
                <a:gd name="connsiteX1-87" fmla="*/ 125021 w 250041"/>
                <a:gd name="connsiteY1-88" fmla="*/ 0 h 215553"/>
                <a:gd name="connsiteX2-89" fmla="*/ 250041 w 250041"/>
                <a:gd name="connsiteY2-90" fmla="*/ 215553 h 215553"/>
                <a:gd name="connsiteX3-91" fmla="*/ 130606 w 250041"/>
                <a:gd name="connsiteY3-92" fmla="*/ 153242 h 215553"/>
                <a:gd name="connsiteX4-93" fmla="*/ 0 w 250041"/>
                <a:gd name="connsiteY4-94" fmla="*/ 215553 h 215553"/>
                <a:gd name="connsiteX0-95" fmla="*/ 0 w 250041"/>
                <a:gd name="connsiteY0-96" fmla="*/ 215553 h 215553"/>
                <a:gd name="connsiteX1-97" fmla="*/ 125021 w 250041"/>
                <a:gd name="connsiteY1-98" fmla="*/ 0 h 215553"/>
                <a:gd name="connsiteX2-99" fmla="*/ 250041 w 250041"/>
                <a:gd name="connsiteY2-100" fmla="*/ 215553 h 215553"/>
                <a:gd name="connsiteX3-101" fmla="*/ 130606 w 250041"/>
                <a:gd name="connsiteY3-102" fmla="*/ 153242 h 215553"/>
                <a:gd name="connsiteX4-103" fmla="*/ 0 w 250041"/>
                <a:gd name="connsiteY4-104" fmla="*/ 215553 h 215553"/>
                <a:gd name="connsiteX0-105" fmla="*/ 0 w 250041"/>
                <a:gd name="connsiteY0-106" fmla="*/ 215553 h 215553"/>
                <a:gd name="connsiteX1-107" fmla="*/ 125021 w 250041"/>
                <a:gd name="connsiteY1-108" fmla="*/ 0 h 215553"/>
                <a:gd name="connsiteX2-109" fmla="*/ 250041 w 250041"/>
                <a:gd name="connsiteY2-110" fmla="*/ 215553 h 215553"/>
                <a:gd name="connsiteX3-111" fmla="*/ 130606 w 250041"/>
                <a:gd name="connsiteY3-112" fmla="*/ 153242 h 215553"/>
                <a:gd name="connsiteX4-113" fmla="*/ 0 w 250041"/>
                <a:gd name="connsiteY4-114" fmla="*/ 215553 h 215553"/>
                <a:gd name="connsiteX0-115" fmla="*/ 0 w 250041"/>
                <a:gd name="connsiteY0-116" fmla="*/ 215553 h 215553"/>
                <a:gd name="connsiteX1-117" fmla="*/ 125021 w 250041"/>
                <a:gd name="connsiteY1-118" fmla="*/ 0 h 215553"/>
                <a:gd name="connsiteX2-119" fmla="*/ 250041 w 250041"/>
                <a:gd name="connsiteY2-120" fmla="*/ 215553 h 215553"/>
                <a:gd name="connsiteX3-121" fmla="*/ 130606 w 250041"/>
                <a:gd name="connsiteY3-122" fmla="*/ 153242 h 215553"/>
                <a:gd name="connsiteX4-123" fmla="*/ 0 w 250041"/>
                <a:gd name="connsiteY4-124" fmla="*/ 215553 h 215553"/>
                <a:gd name="connsiteX0-125" fmla="*/ 0 w 250041"/>
                <a:gd name="connsiteY0-126" fmla="*/ 215553 h 215553"/>
                <a:gd name="connsiteX1-127" fmla="*/ 125021 w 250041"/>
                <a:gd name="connsiteY1-128" fmla="*/ 0 h 215553"/>
                <a:gd name="connsiteX2-129" fmla="*/ 250041 w 250041"/>
                <a:gd name="connsiteY2-130" fmla="*/ 215553 h 215553"/>
                <a:gd name="connsiteX3-131" fmla="*/ 130606 w 250041"/>
                <a:gd name="connsiteY3-132" fmla="*/ 153242 h 215553"/>
                <a:gd name="connsiteX4-133" fmla="*/ 0 w 250041"/>
                <a:gd name="connsiteY4-134" fmla="*/ 215553 h 215553"/>
                <a:gd name="connsiteX0-135" fmla="*/ 0 w 250041"/>
                <a:gd name="connsiteY0-136" fmla="*/ 215553 h 215553"/>
                <a:gd name="connsiteX1-137" fmla="*/ 125021 w 250041"/>
                <a:gd name="connsiteY1-138" fmla="*/ 0 h 215553"/>
                <a:gd name="connsiteX2-139" fmla="*/ 250041 w 250041"/>
                <a:gd name="connsiteY2-140" fmla="*/ 215553 h 215553"/>
                <a:gd name="connsiteX3-141" fmla="*/ 130606 w 250041"/>
                <a:gd name="connsiteY3-142" fmla="*/ 153242 h 215553"/>
                <a:gd name="connsiteX4-143" fmla="*/ 0 w 250041"/>
                <a:gd name="connsiteY4-144" fmla="*/ 215553 h 215553"/>
                <a:gd name="connsiteX0-145" fmla="*/ 0 w 250041"/>
                <a:gd name="connsiteY0-146" fmla="*/ 215553 h 215553"/>
                <a:gd name="connsiteX1-147" fmla="*/ 125021 w 250041"/>
                <a:gd name="connsiteY1-148" fmla="*/ 0 h 215553"/>
                <a:gd name="connsiteX2-149" fmla="*/ 250041 w 250041"/>
                <a:gd name="connsiteY2-150" fmla="*/ 215553 h 215553"/>
                <a:gd name="connsiteX3-151" fmla="*/ 130606 w 250041"/>
                <a:gd name="connsiteY3-152" fmla="*/ 153242 h 215553"/>
                <a:gd name="connsiteX4-153" fmla="*/ 0 w 250041"/>
                <a:gd name="connsiteY4-154" fmla="*/ 215553 h 215553"/>
                <a:gd name="connsiteX0-155" fmla="*/ 0 w 250041"/>
                <a:gd name="connsiteY0-156" fmla="*/ 215553 h 215553"/>
                <a:gd name="connsiteX1-157" fmla="*/ 125021 w 250041"/>
                <a:gd name="connsiteY1-158" fmla="*/ 0 h 215553"/>
                <a:gd name="connsiteX2-159" fmla="*/ 250041 w 250041"/>
                <a:gd name="connsiteY2-160" fmla="*/ 215553 h 215553"/>
                <a:gd name="connsiteX3-161" fmla="*/ 130606 w 250041"/>
                <a:gd name="connsiteY3-162" fmla="*/ 153242 h 215553"/>
                <a:gd name="connsiteX4-163" fmla="*/ 0 w 250041"/>
                <a:gd name="connsiteY4-164" fmla="*/ 215553 h 215553"/>
                <a:gd name="connsiteX0-165" fmla="*/ 0 w 250041"/>
                <a:gd name="connsiteY0-166" fmla="*/ 215553 h 215553"/>
                <a:gd name="connsiteX1-167" fmla="*/ 125021 w 250041"/>
                <a:gd name="connsiteY1-168" fmla="*/ 0 h 215553"/>
                <a:gd name="connsiteX2-169" fmla="*/ 250041 w 250041"/>
                <a:gd name="connsiteY2-170" fmla="*/ 215553 h 215553"/>
                <a:gd name="connsiteX3-171" fmla="*/ 130606 w 250041"/>
                <a:gd name="connsiteY3-172" fmla="*/ 153242 h 215553"/>
                <a:gd name="connsiteX4-173" fmla="*/ 0 w 250041"/>
                <a:gd name="connsiteY4-174" fmla="*/ 215553 h 215553"/>
                <a:gd name="connsiteX0-175" fmla="*/ 0 w 250041"/>
                <a:gd name="connsiteY0-176" fmla="*/ 215553 h 215553"/>
                <a:gd name="connsiteX1-177" fmla="*/ 125021 w 250041"/>
                <a:gd name="connsiteY1-178" fmla="*/ 0 h 215553"/>
                <a:gd name="connsiteX2-179" fmla="*/ 250041 w 250041"/>
                <a:gd name="connsiteY2-180" fmla="*/ 215553 h 215553"/>
                <a:gd name="connsiteX3-181" fmla="*/ 130606 w 250041"/>
                <a:gd name="connsiteY3-182" fmla="*/ 153242 h 215553"/>
                <a:gd name="connsiteX4-183" fmla="*/ 0 w 250041"/>
                <a:gd name="connsiteY4-184" fmla="*/ 215553 h 215553"/>
              </a:gdLst>
              <a:ahLst/>
              <a:cxnLst>
                <a:cxn ang="0">
                  <a:pos x="connsiteX0-1" y="connsiteY0-2"/>
                </a:cxn>
                <a:cxn ang="0">
                  <a:pos x="connsiteX1-3" y="connsiteY1-4"/>
                </a:cxn>
                <a:cxn ang="0">
                  <a:pos x="connsiteX2-5" y="connsiteY2-6"/>
                </a:cxn>
                <a:cxn ang="0">
                  <a:pos x="connsiteX3-7" y="connsiteY3-8"/>
                </a:cxn>
                <a:cxn ang="0">
                  <a:pos x="connsiteX4-73" y="connsiteY4-74"/>
                </a:cxn>
              </a:cxnLst>
              <a:rect l="l" t="t" r="r" b="b"/>
              <a:pathLst>
                <a:path w="250041" h="215553">
                  <a:moveTo>
                    <a:pt x="0" y="215553"/>
                  </a:moveTo>
                  <a:cubicBezTo>
                    <a:pt x="41674" y="143702"/>
                    <a:pt x="9529" y="66742"/>
                    <a:pt x="125021" y="0"/>
                  </a:cubicBezTo>
                  <a:cubicBezTo>
                    <a:pt x="254801" y="60598"/>
                    <a:pt x="220275" y="109596"/>
                    <a:pt x="250041" y="215553"/>
                  </a:cubicBezTo>
                  <a:cubicBezTo>
                    <a:pt x="74497" y="118047"/>
                    <a:pt x="260905" y="218910"/>
                    <a:pt x="130606" y="153242"/>
                  </a:cubicBezTo>
                  <a:cubicBezTo>
                    <a:pt x="-5798" y="227437"/>
                    <a:pt x="172122" y="135101"/>
                    <a:pt x="0" y="215553"/>
                  </a:cubicBezTo>
                  <a:close/>
                </a:path>
              </a:pathLst>
            </a:custGeom>
            <a:solidFill>
              <a:srgbClr val="550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26" name="椭圆 32"/>
            <p:cNvSpPr/>
            <p:nvPr/>
          </p:nvSpPr>
          <p:spPr>
            <a:xfrm>
              <a:off x="2335402" y="2422819"/>
              <a:ext cx="234105" cy="265305"/>
            </a:xfrm>
            <a:custGeom>
              <a:avLst/>
              <a:gdLst>
                <a:gd name="connsiteX0" fmla="*/ 135654 w 234105"/>
                <a:gd name="connsiteY0" fmla="*/ 1836 h 259269"/>
                <a:gd name="connsiteX1" fmla="*/ 136115 w 234105"/>
                <a:gd name="connsiteY1" fmla="*/ 1923 h 259269"/>
                <a:gd name="connsiteX2" fmla="*/ 234105 w 234105"/>
                <a:gd name="connsiteY2" fmla="*/ 218385 h 259269"/>
                <a:gd name="connsiteX3" fmla="*/ 234036 w 234105"/>
                <a:gd name="connsiteY3" fmla="*/ 218371 h 259269"/>
                <a:gd name="connsiteX4" fmla="*/ 233847 w 234105"/>
                <a:gd name="connsiteY4" fmla="*/ 259269 h 259269"/>
                <a:gd name="connsiteX5" fmla="*/ 488 w 234105"/>
                <a:gd name="connsiteY5" fmla="*/ 259269 h 259269"/>
                <a:gd name="connsiteX6" fmla="*/ 0 w 234105"/>
                <a:gd name="connsiteY6" fmla="*/ 254767 h 259269"/>
                <a:gd name="connsiteX7" fmla="*/ 135654 w 234105"/>
                <a:gd name="connsiteY7" fmla="*/ 1836 h 259269"/>
                <a:gd name="connsiteX0-1" fmla="*/ 135654 w 234105"/>
                <a:gd name="connsiteY0-2" fmla="*/ 7872 h 265305"/>
                <a:gd name="connsiteX1-3" fmla="*/ 136115 w 234105"/>
                <a:gd name="connsiteY1-4" fmla="*/ 7959 h 265305"/>
                <a:gd name="connsiteX2-5" fmla="*/ 234105 w 234105"/>
                <a:gd name="connsiteY2-6" fmla="*/ 224421 h 265305"/>
                <a:gd name="connsiteX3-7" fmla="*/ 234036 w 234105"/>
                <a:gd name="connsiteY3-8" fmla="*/ 224407 h 265305"/>
                <a:gd name="connsiteX4-9" fmla="*/ 233847 w 234105"/>
                <a:gd name="connsiteY4-10" fmla="*/ 265305 h 265305"/>
                <a:gd name="connsiteX5-11" fmla="*/ 488 w 234105"/>
                <a:gd name="connsiteY5-12" fmla="*/ 265305 h 265305"/>
                <a:gd name="connsiteX6-13" fmla="*/ 0 w 234105"/>
                <a:gd name="connsiteY6-14" fmla="*/ 260803 h 265305"/>
                <a:gd name="connsiteX7-15" fmla="*/ 135654 w 234105"/>
                <a:gd name="connsiteY7-16" fmla="*/ 7872 h 26530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34105" h="265305">
                  <a:moveTo>
                    <a:pt x="135654" y="7872"/>
                  </a:moveTo>
                  <a:lnTo>
                    <a:pt x="136115" y="7959"/>
                  </a:lnTo>
                  <a:cubicBezTo>
                    <a:pt x="191516" y="68746"/>
                    <a:pt x="226826" y="144366"/>
                    <a:pt x="234105" y="224421"/>
                  </a:cubicBezTo>
                  <a:cubicBezTo>
                    <a:pt x="234082" y="224416"/>
                    <a:pt x="234059" y="224412"/>
                    <a:pt x="234036" y="224407"/>
                  </a:cubicBezTo>
                  <a:lnTo>
                    <a:pt x="233847" y="265305"/>
                  </a:lnTo>
                  <a:lnTo>
                    <a:pt x="488" y="265305"/>
                  </a:lnTo>
                  <a:cubicBezTo>
                    <a:pt x="7" y="263811"/>
                    <a:pt x="0" y="262308"/>
                    <a:pt x="0" y="260803"/>
                  </a:cubicBezTo>
                  <a:cubicBezTo>
                    <a:pt x="0" y="121113"/>
                    <a:pt x="51210" y="-37372"/>
                    <a:pt x="135654" y="7872"/>
                  </a:cubicBezTo>
                  <a:close/>
                </a:path>
              </a:pathLst>
            </a:custGeom>
            <a:solidFill>
              <a:srgbClr val="550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27" name="矩形 9"/>
            <p:cNvSpPr/>
            <p:nvPr/>
          </p:nvSpPr>
          <p:spPr>
            <a:xfrm>
              <a:off x="3390380" y="1394430"/>
              <a:ext cx="919783" cy="2375424"/>
            </a:xfrm>
            <a:custGeom>
              <a:avLst/>
              <a:gdLst>
                <a:gd name="connsiteX0" fmla="*/ 1679363 w 1679363"/>
                <a:gd name="connsiteY0" fmla="*/ 0 h 4031979"/>
                <a:gd name="connsiteX1" fmla="*/ 1499611 w 1679363"/>
                <a:gd name="connsiteY1" fmla="*/ 368414 h 4031979"/>
                <a:gd name="connsiteX2" fmla="*/ 1499737 w 1679363"/>
                <a:gd name="connsiteY2" fmla="*/ 368391 h 4031979"/>
                <a:gd name="connsiteX3" fmla="*/ 1504573 w 1679363"/>
                <a:gd name="connsiteY3" fmla="*/ 3435216 h 4031979"/>
                <a:gd name="connsiteX4" fmla="*/ 1500753 w 1679363"/>
                <a:gd name="connsiteY4" fmla="*/ 3435916 h 4031979"/>
                <a:gd name="connsiteX5" fmla="*/ 1315212 w 1679363"/>
                <a:gd name="connsiteY5" fmla="*/ 3792435 h 4031979"/>
                <a:gd name="connsiteX6" fmla="*/ 0 w 1679363"/>
                <a:gd name="connsiteY6" fmla="*/ 4031979 h 4031979"/>
                <a:gd name="connsiteX7" fmla="*/ 178548 w 1679363"/>
                <a:gd name="connsiteY7" fmla="*/ 3669861 h 4031979"/>
                <a:gd name="connsiteX8" fmla="*/ 176177 w 1679363"/>
                <a:gd name="connsiteY8" fmla="*/ 611163 h 4031979"/>
                <a:gd name="connsiteX9" fmla="*/ 175546 w 1679363"/>
                <a:gd name="connsiteY9" fmla="*/ 611278 h 4031979"/>
                <a:gd name="connsiteX10" fmla="*/ 176175 w 1679363"/>
                <a:gd name="connsiteY10" fmla="*/ 608158 h 4031979"/>
                <a:gd name="connsiteX11" fmla="*/ 176173 w 1679363"/>
                <a:gd name="connsiteY11" fmla="*/ 606516 h 4031979"/>
                <a:gd name="connsiteX12" fmla="*/ 176518 w 1679363"/>
                <a:gd name="connsiteY12" fmla="*/ 606454 h 4031979"/>
                <a:gd name="connsiteX13" fmla="*/ 364151 w 1679363"/>
                <a:gd name="connsiteY13" fmla="*/ 239544 h 4031979"/>
                <a:gd name="connsiteX14" fmla="*/ 1679363 w 1679363"/>
                <a:gd name="connsiteY14" fmla="*/ 0 h 4031979"/>
                <a:gd name="connsiteX0-1" fmla="*/ 1679363 w 1679363"/>
                <a:gd name="connsiteY0-2" fmla="*/ 0 h 4031979"/>
                <a:gd name="connsiteX1-3" fmla="*/ 1499611 w 1679363"/>
                <a:gd name="connsiteY1-4" fmla="*/ 368414 h 4031979"/>
                <a:gd name="connsiteX2-5" fmla="*/ 1499737 w 1679363"/>
                <a:gd name="connsiteY2-6" fmla="*/ 368391 h 4031979"/>
                <a:gd name="connsiteX3-7" fmla="*/ 1504573 w 1679363"/>
                <a:gd name="connsiteY3-8" fmla="*/ 3435216 h 4031979"/>
                <a:gd name="connsiteX4-9" fmla="*/ 1500753 w 1679363"/>
                <a:gd name="connsiteY4-10" fmla="*/ 3435916 h 4031979"/>
                <a:gd name="connsiteX5-11" fmla="*/ 1315212 w 1679363"/>
                <a:gd name="connsiteY5-12" fmla="*/ 3792435 h 4031979"/>
                <a:gd name="connsiteX6-13" fmla="*/ 0 w 1679363"/>
                <a:gd name="connsiteY6-14" fmla="*/ 4031979 h 4031979"/>
                <a:gd name="connsiteX7-15" fmla="*/ 178548 w 1679363"/>
                <a:gd name="connsiteY7-16" fmla="*/ 3669861 h 4031979"/>
                <a:gd name="connsiteX8-17" fmla="*/ 176177 w 1679363"/>
                <a:gd name="connsiteY8-18" fmla="*/ 611163 h 4031979"/>
                <a:gd name="connsiteX9-19" fmla="*/ 175546 w 1679363"/>
                <a:gd name="connsiteY9-20" fmla="*/ 611278 h 4031979"/>
                <a:gd name="connsiteX10-21" fmla="*/ 176175 w 1679363"/>
                <a:gd name="connsiteY10-22" fmla="*/ 608158 h 4031979"/>
                <a:gd name="connsiteX11-23" fmla="*/ 176173 w 1679363"/>
                <a:gd name="connsiteY11-24" fmla="*/ 606516 h 4031979"/>
                <a:gd name="connsiteX12-25" fmla="*/ 176518 w 1679363"/>
                <a:gd name="connsiteY12-26" fmla="*/ 606454 h 4031979"/>
                <a:gd name="connsiteX13-27" fmla="*/ 364151 w 1679363"/>
                <a:gd name="connsiteY13-28" fmla="*/ 239544 h 4031979"/>
                <a:gd name="connsiteX14-29" fmla="*/ 1679363 w 1679363"/>
                <a:gd name="connsiteY14-30" fmla="*/ 0 h 4031979"/>
                <a:gd name="connsiteX0-31" fmla="*/ 1679363 w 1679363"/>
                <a:gd name="connsiteY0-32" fmla="*/ 0 h 4031979"/>
                <a:gd name="connsiteX1-33" fmla="*/ 1499611 w 1679363"/>
                <a:gd name="connsiteY1-34" fmla="*/ 368414 h 4031979"/>
                <a:gd name="connsiteX2-35" fmla="*/ 1499737 w 1679363"/>
                <a:gd name="connsiteY2-36" fmla="*/ 368391 h 4031979"/>
                <a:gd name="connsiteX3-37" fmla="*/ 1504573 w 1679363"/>
                <a:gd name="connsiteY3-38" fmla="*/ 3435216 h 4031979"/>
                <a:gd name="connsiteX4-39" fmla="*/ 1500753 w 1679363"/>
                <a:gd name="connsiteY4-40" fmla="*/ 3435916 h 4031979"/>
                <a:gd name="connsiteX5-41" fmla="*/ 1315212 w 1679363"/>
                <a:gd name="connsiteY5-42" fmla="*/ 3792435 h 4031979"/>
                <a:gd name="connsiteX6-43" fmla="*/ 0 w 1679363"/>
                <a:gd name="connsiteY6-44" fmla="*/ 4031979 h 4031979"/>
                <a:gd name="connsiteX7-45" fmla="*/ 178548 w 1679363"/>
                <a:gd name="connsiteY7-46" fmla="*/ 3669861 h 4031979"/>
                <a:gd name="connsiteX8-47" fmla="*/ 176177 w 1679363"/>
                <a:gd name="connsiteY8-48" fmla="*/ 611163 h 4031979"/>
                <a:gd name="connsiteX9-49" fmla="*/ 175546 w 1679363"/>
                <a:gd name="connsiteY9-50" fmla="*/ 611278 h 4031979"/>
                <a:gd name="connsiteX10-51" fmla="*/ 176175 w 1679363"/>
                <a:gd name="connsiteY10-52" fmla="*/ 608158 h 4031979"/>
                <a:gd name="connsiteX11-53" fmla="*/ 176173 w 1679363"/>
                <a:gd name="connsiteY11-54" fmla="*/ 606516 h 4031979"/>
                <a:gd name="connsiteX12-55" fmla="*/ 176518 w 1679363"/>
                <a:gd name="connsiteY12-56" fmla="*/ 606454 h 4031979"/>
                <a:gd name="connsiteX13-57" fmla="*/ 364151 w 1679363"/>
                <a:gd name="connsiteY13-58" fmla="*/ 239544 h 4031979"/>
                <a:gd name="connsiteX14-59" fmla="*/ 1679363 w 1679363"/>
                <a:gd name="connsiteY14-60" fmla="*/ 0 h 40319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1679363" h="4031979">
                  <a:moveTo>
                    <a:pt x="1679363" y="0"/>
                  </a:moveTo>
                  <a:cubicBezTo>
                    <a:pt x="1577760" y="103402"/>
                    <a:pt x="1512941" y="232120"/>
                    <a:pt x="1499611" y="368414"/>
                  </a:cubicBezTo>
                  <a:lnTo>
                    <a:pt x="1499737" y="368391"/>
                  </a:lnTo>
                  <a:lnTo>
                    <a:pt x="1504573" y="3435216"/>
                  </a:lnTo>
                  <a:lnTo>
                    <a:pt x="1500753" y="3435916"/>
                  </a:lnTo>
                  <a:cubicBezTo>
                    <a:pt x="1484513" y="3568386"/>
                    <a:pt x="1495902" y="3761538"/>
                    <a:pt x="1315212" y="3792435"/>
                  </a:cubicBezTo>
                  <a:lnTo>
                    <a:pt x="0" y="4031979"/>
                  </a:lnTo>
                  <a:cubicBezTo>
                    <a:pt x="100022" y="3930187"/>
                    <a:pt x="164395" y="3803859"/>
                    <a:pt x="178548" y="3669861"/>
                  </a:cubicBezTo>
                  <a:cubicBezTo>
                    <a:pt x="177758" y="2650295"/>
                    <a:pt x="176967" y="1630729"/>
                    <a:pt x="176177" y="611163"/>
                  </a:cubicBezTo>
                  <a:lnTo>
                    <a:pt x="175546" y="611278"/>
                  </a:lnTo>
                  <a:lnTo>
                    <a:pt x="176175" y="608158"/>
                  </a:lnTo>
                  <a:cubicBezTo>
                    <a:pt x="176174" y="607611"/>
                    <a:pt x="176174" y="607064"/>
                    <a:pt x="176173" y="606516"/>
                  </a:cubicBezTo>
                  <a:lnTo>
                    <a:pt x="176518" y="606454"/>
                  </a:lnTo>
                  <a:cubicBezTo>
                    <a:pt x="191341" y="470188"/>
                    <a:pt x="176408" y="281156"/>
                    <a:pt x="364151" y="239544"/>
                  </a:cubicBezTo>
                  <a:lnTo>
                    <a:pt x="1679363" y="0"/>
                  </a:lnTo>
                  <a:close/>
                </a:path>
              </a:pathLst>
            </a:custGeom>
            <a:solidFill>
              <a:srgbClr val="31B1AC"/>
            </a:solidFill>
            <a:ln>
              <a:noFill/>
            </a:ln>
            <a:effectLst>
              <a:outerShdw blurRad="38100" dist="127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28" name="矩形 9"/>
            <p:cNvSpPr/>
            <p:nvPr/>
          </p:nvSpPr>
          <p:spPr>
            <a:xfrm rot="10800000" flipH="1">
              <a:off x="2458934" y="2425427"/>
              <a:ext cx="919353" cy="1344426"/>
            </a:xfrm>
            <a:custGeom>
              <a:avLst/>
              <a:gdLst>
                <a:gd name="connsiteX0" fmla="*/ 0 w 919353"/>
                <a:gd name="connsiteY0" fmla="*/ 1344426 h 1344426"/>
                <a:gd name="connsiteX1" fmla="*/ 720338 w 919353"/>
                <a:gd name="connsiteY1" fmla="*/ 1203300 h 1344426"/>
                <a:gd name="connsiteX2" fmla="*/ 823104 w 919353"/>
                <a:gd name="connsiteY2" fmla="*/ 987136 h 1344426"/>
                <a:gd name="connsiteX3" fmla="*/ 823293 w 919353"/>
                <a:gd name="connsiteY3" fmla="*/ 987099 h 1344426"/>
                <a:gd name="connsiteX4" fmla="*/ 823292 w 919353"/>
                <a:gd name="connsiteY4" fmla="*/ 986132 h 1344426"/>
                <a:gd name="connsiteX5" fmla="*/ 823637 w 919353"/>
                <a:gd name="connsiteY5" fmla="*/ 984294 h 1344426"/>
                <a:gd name="connsiteX6" fmla="*/ 823291 w 919353"/>
                <a:gd name="connsiteY6" fmla="*/ 984362 h 1344426"/>
                <a:gd name="connsiteX7" fmla="*/ 823064 w 919353"/>
                <a:gd name="connsiteY7" fmla="*/ 668641 h 1344426"/>
                <a:gd name="connsiteX8" fmla="*/ 821635 w 919353"/>
                <a:gd name="connsiteY8" fmla="*/ 668641 h 1344426"/>
                <a:gd name="connsiteX9" fmla="*/ 820972 w 919353"/>
                <a:gd name="connsiteY9" fmla="*/ 217036 h 1344426"/>
                <a:gd name="connsiteX10" fmla="*/ 820903 w 919353"/>
                <a:gd name="connsiteY10" fmla="*/ 217050 h 1344426"/>
                <a:gd name="connsiteX11" fmla="*/ 919353 w 919353"/>
                <a:gd name="connsiteY11" fmla="*/ 0 h 1344426"/>
                <a:gd name="connsiteX12" fmla="*/ 199015 w 919353"/>
                <a:gd name="connsiteY12" fmla="*/ 141126 h 1344426"/>
                <a:gd name="connsiteX13" fmla="*/ 96249 w 919353"/>
                <a:gd name="connsiteY13" fmla="*/ 357290 h 1344426"/>
                <a:gd name="connsiteX14" fmla="*/ 96060 w 919353"/>
                <a:gd name="connsiteY14" fmla="*/ 357327 h 1344426"/>
                <a:gd name="connsiteX15" fmla="*/ 96061 w 919353"/>
                <a:gd name="connsiteY15" fmla="*/ 358294 h 1344426"/>
                <a:gd name="connsiteX16" fmla="*/ 95716 w 919353"/>
                <a:gd name="connsiteY16" fmla="*/ 360132 h 1344426"/>
                <a:gd name="connsiteX17" fmla="*/ 96062 w 919353"/>
                <a:gd name="connsiteY17" fmla="*/ 360064 h 1344426"/>
                <a:gd name="connsiteX18" fmla="*/ 96289 w 919353"/>
                <a:gd name="connsiteY18" fmla="*/ 675785 h 1344426"/>
                <a:gd name="connsiteX19" fmla="*/ 98381 w 919353"/>
                <a:gd name="connsiteY19" fmla="*/ 1127390 h 1344426"/>
                <a:gd name="connsiteX20" fmla="*/ 98450 w 919353"/>
                <a:gd name="connsiteY20" fmla="*/ 1127376 h 1344426"/>
                <a:gd name="connsiteX21" fmla="*/ 0 w 919353"/>
                <a:gd name="connsiteY21" fmla="*/ 1344426 h 1344426"/>
                <a:gd name="connsiteX0-1" fmla="*/ 0 w 919353"/>
                <a:gd name="connsiteY0-2" fmla="*/ 1344426 h 1344426"/>
                <a:gd name="connsiteX1-3" fmla="*/ 720338 w 919353"/>
                <a:gd name="connsiteY1-4" fmla="*/ 1203300 h 1344426"/>
                <a:gd name="connsiteX2-5" fmla="*/ 823104 w 919353"/>
                <a:gd name="connsiteY2-6" fmla="*/ 987136 h 1344426"/>
                <a:gd name="connsiteX3-7" fmla="*/ 823293 w 919353"/>
                <a:gd name="connsiteY3-8" fmla="*/ 987099 h 1344426"/>
                <a:gd name="connsiteX4-9" fmla="*/ 823292 w 919353"/>
                <a:gd name="connsiteY4-10" fmla="*/ 986132 h 1344426"/>
                <a:gd name="connsiteX5-11" fmla="*/ 823637 w 919353"/>
                <a:gd name="connsiteY5-12" fmla="*/ 984294 h 1344426"/>
                <a:gd name="connsiteX6-13" fmla="*/ 823291 w 919353"/>
                <a:gd name="connsiteY6-14" fmla="*/ 984362 h 1344426"/>
                <a:gd name="connsiteX7-15" fmla="*/ 823064 w 919353"/>
                <a:gd name="connsiteY7-16" fmla="*/ 668641 h 1344426"/>
                <a:gd name="connsiteX8-17" fmla="*/ 820972 w 919353"/>
                <a:gd name="connsiteY8-18" fmla="*/ 217036 h 1344426"/>
                <a:gd name="connsiteX9-19" fmla="*/ 820903 w 919353"/>
                <a:gd name="connsiteY9-20" fmla="*/ 217050 h 1344426"/>
                <a:gd name="connsiteX10-21" fmla="*/ 919353 w 919353"/>
                <a:gd name="connsiteY10-22" fmla="*/ 0 h 1344426"/>
                <a:gd name="connsiteX11-23" fmla="*/ 199015 w 919353"/>
                <a:gd name="connsiteY11-24" fmla="*/ 141126 h 1344426"/>
                <a:gd name="connsiteX12-25" fmla="*/ 96249 w 919353"/>
                <a:gd name="connsiteY12-26" fmla="*/ 357290 h 1344426"/>
                <a:gd name="connsiteX13-27" fmla="*/ 96060 w 919353"/>
                <a:gd name="connsiteY13-28" fmla="*/ 357327 h 1344426"/>
                <a:gd name="connsiteX14-29" fmla="*/ 96061 w 919353"/>
                <a:gd name="connsiteY14-30" fmla="*/ 358294 h 1344426"/>
                <a:gd name="connsiteX15-31" fmla="*/ 95716 w 919353"/>
                <a:gd name="connsiteY15-32" fmla="*/ 360132 h 1344426"/>
                <a:gd name="connsiteX16-33" fmla="*/ 96062 w 919353"/>
                <a:gd name="connsiteY16-34" fmla="*/ 360064 h 1344426"/>
                <a:gd name="connsiteX17-35" fmla="*/ 96289 w 919353"/>
                <a:gd name="connsiteY17-36" fmla="*/ 675785 h 1344426"/>
                <a:gd name="connsiteX18-37" fmla="*/ 98381 w 919353"/>
                <a:gd name="connsiteY18-38" fmla="*/ 1127390 h 1344426"/>
                <a:gd name="connsiteX19-39" fmla="*/ 98450 w 919353"/>
                <a:gd name="connsiteY19-40" fmla="*/ 1127376 h 1344426"/>
                <a:gd name="connsiteX20-41" fmla="*/ 0 w 919353"/>
                <a:gd name="connsiteY20-42" fmla="*/ 1344426 h 134442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Lst>
              <a:rect l="l" t="t" r="r" b="b"/>
              <a:pathLst>
                <a:path w="919353" h="1344426">
                  <a:moveTo>
                    <a:pt x="0" y="1344426"/>
                  </a:moveTo>
                  <a:lnTo>
                    <a:pt x="720338" y="1203300"/>
                  </a:lnTo>
                  <a:cubicBezTo>
                    <a:pt x="823165" y="1178784"/>
                    <a:pt x="814986" y="1067417"/>
                    <a:pt x="823104" y="987136"/>
                  </a:cubicBezTo>
                  <a:lnTo>
                    <a:pt x="823293" y="987099"/>
                  </a:lnTo>
                  <a:cubicBezTo>
                    <a:pt x="823293" y="986777"/>
                    <a:pt x="823293" y="986454"/>
                    <a:pt x="823292" y="986132"/>
                  </a:cubicBezTo>
                  <a:lnTo>
                    <a:pt x="823637" y="984294"/>
                  </a:lnTo>
                  <a:lnTo>
                    <a:pt x="823291" y="984362"/>
                  </a:lnTo>
                  <a:cubicBezTo>
                    <a:pt x="823215" y="879121"/>
                    <a:pt x="823140" y="773881"/>
                    <a:pt x="823064" y="668641"/>
                  </a:cubicBezTo>
                  <a:cubicBezTo>
                    <a:pt x="822367" y="518106"/>
                    <a:pt x="821669" y="367571"/>
                    <a:pt x="820972" y="217036"/>
                  </a:cubicBezTo>
                  <a:cubicBezTo>
                    <a:pt x="820949" y="217041"/>
                    <a:pt x="820926" y="217045"/>
                    <a:pt x="820903" y="217050"/>
                  </a:cubicBezTo>
                  <a:cubicBezTo>
                    <a:pt x="828204" y="136753"/>
                    <a:pt x="863705" y="60919"/>
                    <a:pt x="919353" y="0"/>
                  </a:cubicBezTo>
                  <a:lnTo>
                    <a:pt x="199015" y="141126"/>
                  </a:lnTo>
                  <a:cubicBezTo>
                    <a:pt x="96188" y="165642"/>
                    <a:pt x="104367" y="277009"/>
                    <a:pt x="96249" y="357290"/>
                  </a:cubicBezTo>
                  <a:lnTo>
                    <a:pt x="96060" y="357327"/>
                  </a:lnTo>
                  <a:cubicBezTo>
                    <a:pt x="96060" y="357649"/>
                    <a:pt x="96060" y="357972"/>
                    <a:pt x="96061" y="358294"/>
                  </a:cubicBezTo>
                  <a:lnTo>
                    <a:pt x="95716" y="360132"/>
                  </a:lnTo>
                  <a:lnTo>
                    <a:pt x="96062" y="360064"/>
                  </a:lnTo>
                  <a:cubicBezTo>
                    <a:pt x="96138" y="465305"/>
                    <a:pt x="96213" y="570545"/>
                    <a:pt x="96289" y="675785"/>
                  </a:cubicBezTo>
                  <a:cubicBezTo>
                    <a:pt x="96986" y="826320"/>
                    <a:pt x="97684" y="976855"/>
                    <a:pt x="98381" y="1127390"/>
                  </a:cubicBezTo>
                  <a:cubicBezTo>
                    <a:pt x="98404" y="1127385"/>
                    <a:pt x="98427" y="1127381"/>
                    <a:pt x="98450" y="1127376"/>
                  </a:cubicBezTo>
                  <a:cubicBezTo>
                    <a:pt x="91149" y="1207673"/>
                    <a:pt x="55648" y="1283507"/>
                    <a:pt x="0" y="1344426"/>
                  </a:cubicBezTo>
                  <a:close/>
                </a:path>
              </a:pathLst>
            </a:custGeom>
            <a:solidFill>
              <a:srgbClr val="7ECA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29" name="Picture 3"/>
            <p:cNvPicPr>
              <a:picLocks noChangeAspect="1" noChangeArrowheads="1"/>
            </p:cNvPicPr>
            <p:nvPr/>
          </p:nvPicPr>
          <p:blipFill rotWithShape="1">
            <a:blip r:embed="rId5" cstate="print">
              <a:duotone>
                <a:schemeClr val="accent2">
                  <a:shade val="45000"/>
                  <a:satMod val="135000"/>
                </a:schemeClr>
                <a:prstClr val="white"/>
              </a:duotone>
              <a:extLst>
                <a:ext uri="{28A0092B-C50C-407E-A947-70E740481C1C}">
                  <a14:useLocalDpi xmlns:a14="http://schemas.microsoft.com/office/drawing/2010/main" val="0"/>
                </a:ext>
              </a:extLst>
            </a:blip>
            <a:srcRect l="2767" r="7205" b="57679"/>
            <a:stretch>
              <a:fillRect/>
            </a:stretch>
          </p:blipFill>
          <p:spPr bwMode="auto">
            <a:xfrm rot="685339" flipH="1">
              <a:off x="2551719" y="2567816"/>
              <a:ext cx="73378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0" name="Picture 3"/>
            <p:cNvPicPr>
              <a:picLocks noChangeAspect="1" noChangeArrowheads="1"/>
            </p:cNvPicPr>
            <p:nvPr/>
          </p:nvPicPr>
          <p:blipFill rotWithShape="1">
            <a:blip r:embed="rId5" cstate="print">
              <a:duotone>
                <a:prstClr val="black"/>
                <a:schemeClr val="accent2">
                  <a:tint val="45000"/>
                  <a:satMod val="400000"/>
                </a:schemeClr>
              </a:duotone>
              <a:extLst>
                <a:ext uri="{28A0092B-C50C-407E-A947-70E740481C1C}">
                  <a14:useLocalDpi xmlns:a14="http://schemas.microsoft.com/office/drawing/2010/main" val="0"/>
                </a:ext>
              </a:extLst>
            </a:blip>
            <a:srcRect l="2767" r="7205" b="57679"/>
            <a:stretch>
              <a:fillRect/>
            </a:stretch>
          </p:blipFill>
          <p:spPr bwMode="auto">
            <a:xfrm rot="11485339" flipH="1">
              <a:off x="2562006" y="3568191"/>
              <a:ext cx="73378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1" name="Picture 3"/>
            <p:cNvPicPr>
              <a:picLocks noChangeAspect="1" noChangeArrowheads="1"/>
            </p:cNvPicPr>
            <p:nvPr/>
          </p:nvPicPr>
          <p:blipFill rotWithShape="1">
            <a:blip r:embed="rId5" cstate="print">
              <a:duotone>
                <a:schemeClr val="accent6">
                  <a:shade val="45000"/>
                  <a:satMod val="135000"/>
                </a:schemeClr>
                <a:prstClr val="white"/>
              </a:duotone>
              <a:extLst>
                <a:ext uri="{28A0092B-C50C-407E-A947-70E740481C1C}">
                  <a14:useLocalDpi xmlns:a14="http://schemas.microsoft.com/office/drawing/2010/main" val="0"/>
                </a:ext>
              </a:extLst>
            </a:blip>
            <a:srcRect l="2767" r="7205" b="57679"/>
            <a:stretch>
              <a:fillRect/>
            </a:stretch>
          </p:blipFill>
          <p:spPr bwMode="auto">
            <a:xfrm rot="10114661" flipH="1" flipV="1">
              <a:off x="3489107" y="1536820"/>
              <a:ext cx="73378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2" name="Picture 3"/>
            <p:cNvPicPr>
              <a:picLocks noChangeAspect="1" noChangeArrowheads="1"/>
            </p:cNvPicPr>
            <p:nvPr/>
          </p:nvPicPr>
          <p:blipFill rotWithShape="1">
            <a:blip r:embed="rId5" cstate="print">
              <a:duotone>
                <a:schemeClr val="accent6">
                  <a:shade val="45000"/>
                  <a:satMod val="135000"/>
                </a:schemeClr>
                <a:prstClr val="white"/>
              </a:duotone>
              <a:extLst>
                <a:ext uri="{28A0092B-C50C-407E-A947-70E740481C1C}">
                  <a14:useLocalDpi xmlns:a14="http://schemas.microsoft.com/office/drawing/2010/main" val="0"/>
                </a:ext>
              </a:extLst>
            </a:blip>
            <a:srcRect l="2767" r="7205" b="57679"/>
            <a:stretch>
              <a:fillRect/>
            </a:stretch>
          </p:blipFill>
          <p:spPr bwMode="auto">
            <a:xfrm rot="20914661" flipH="1" flipV="1">
              <a:off x="3486527" y="3566771"/>
              <a:ext cx="73378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33" name="矩形 9"/>
            <p:cNvSpPr/>
            <p:nvPr/>
          </p:nvSpPr>
          <p:spPr>
            <a:xfrm rot="10800000" flipH="1">
              <a:off x="4322256" y="1395225"/>
              <a:ext cx="919927" cy="2880099"/>
            </a:xfrm>
            <a:custGeom>
              <a:avLst/>
              <a:gdLst>
                <a:gd name="connsiteX0" fmla="*/ 0 w 919927"/>
                <a:gd name="connsiteY0" fmla="*/ 2880099 h 2880099"/>
                <a:gd name="connsiteX1" fmla="*/ 720338 w 919927"/>
                <a:gd name="connsiteY1" fmla="*/ 2738973 h 2880099"/>
                <a:gd name="connsiteX2" fmla="*/ 823104 w 919927"/>
                <a:gd name="connsiteY2" fmla="*/ 2522809 h 2880099"/>
                <a:gd name="connsiteX3" fmla="*/ 823293 w 919927"/>
                <a:gd name="connsiteY3" fmla="*/ 2522772 h 2880099"/>
                <a:gd name="connsiteX4" fmla="*/ 823292 w 919927"/>
                <a:gd name="connsiteY4" fmla="*/ 2521805 h 2880099"/>
                <a:gd name="connsiteX5" fmla="*/ 823637 w 919927"/>
                <a:gd name="connsiteY5" fmla="*/ 2519967 h 2880099"/>
                <a:gd name="connsiteX6" fmla="*/ 823291 w 919927"/>
                <a:gd name="connsiteY6" fmla="*/ 2520035 h 2880099"/>
                <a:gd name="connsiteX7" fmla="*/ 823070 w 919927"/>
                <a:gd name="connsiteY7" fmla="*/ 2212773 h 2880099"/>
                <a:gd name="connsiteX8" fmla="*/ 824594 w 919927"/>
                <a:gd name="connsiteY8" fmla="*/ 666358 h 2880099"/>
                <a:gd name="connsiteX9" fmla="*/ 823628 w 919927"/>
                <a:gd name="connsiteY9" fmla="*/ 666358 h 2880099"/>
                <a:gd name="connsiteX10" fmla="*/ 821546 w 919927"/>
                <a:gd name="connsiteY10" fmla="*/ 217036 h 2880099"/>
                <a:gd name="connsiteX11" fmla="*/ 821477 w 919927"/>
                <a:gd name="connsiteY11" fmla="*/ 217050 h 2880099"/>
                <a:gd name="connsiteX12" fmla="*/ 919927 w 919927"/>
                <a:gd name="connsiteY12" fmla="*/ 0 h 2880099"/>
                <a:gd name="connsiteX13" fmla="*/ 199589 w 919927"/>
                <a:gd name="connsiteY13" fmla="*/ 141126 h 2880099"/>
                <a:gd name="connsiteX14" fmla="*/ 96823 w 919927"/>
                <a:gd name="connsiteY14" fmla="*/ 357290 h 2880099"/>
                <a:gd name="connsiteX15" fmla="*/ 96634 w 919927"/>
                <a:gd name="connsiteY15" fmla="*/ 357327 h 2880099"/>
                <a:gd name="connsiteX16" fmla="*/ 96635 w 919927"/>
                <a:gd name="connsiteY16" fmla="*/ 358294 h 2880099"/>
                <a:gd name="connsiteX17" fmla="*/ 96290 w 919927"/>
                <a:gd name="connsiteY17" fmla="*/ 360132 h 2880099"/>
                <a:gd name="connsiteX18" fmla="*/ 96636 w 919927"/>
                <a:gd name="connsiteY18" fmla="*/ 360064 h 2880099"/>
                <a:gd name="connsiteX19" fmla="*/ 96856 w 919927"/>
                <a:gd name="connsiteY19" fmla="*/ 666358 h 2880099"/>
                <a:gd name="connsiteX20" fmla="*/ 96290 w 919927"/>
                <a:gd name="connsiteY20" fmla="*/ 666358 h 2880099"/>
                <a:gd name="connsiteX21" fmla="*/ 96290 w 919927"/>
                <a:gd name="connsiteY21" fmla="*/ 2200074 h 2880099"/>
                <a:gd name="connsiteX22" fmla="*/ 96281 w 919927"/>
                <a:gd name="connsiteY22" fmla="*/ 2200074 h 2880099"/>
                <a:gd name="connsiteX23" fmla="*/ 96289 w 919927"/>
                <a:gd name="connsiteY23" fmla="*/ 2211458 h 2880099"/>
                <a:gd name="connsiteX24" fmla="*/ 96290 w 919927"/>
                <a:gd name="connsiteY24" fmla="*/ 2211672 h 2880099"/>
                <a:gd name="connsiteX25" fmla="*/ 96290 w 919927"/>
                <a:gd name="connsiteY25" fmla="*/ 2212773 h 2880099"/>
                <a:gd name="connsiteX26" fmla="*/ 96295 w 919927"/>
                <a:gd name="connsiteY26" fmla="*/ 2212773 h 2880099"/>
                <a:gd name="connsiteX27" fmla="*/ 98381 w 919927"/>
                <a:gd name="connsiteY27" fmla="*/ 2663063 h 2880099"/>
                <a:gd name="connsiteX28" fmla="*/ 98450 w 919927"/>
                <a:gd name="connsiteY28" fmla="*/ 2663049 h 2880099"/>
                <a:gd name="connsiteX29" fmla="*/ 0 w 919927"/>
                <a:gd name="connsiteY29" fmla="*/ 2880099 h 2880099"/>
                <a:gd name="connsiteX0-1" fmla="*/ 0 w 919927"/>
                <a:gd name="connsiteY0-2" fmla="*/ 2880099 h 2880099"/>
                <a:gd name="connsiteX1-3" fmla="*/ 720338 w 919927"/>
                <a:gd name="connsiteY1-4" fmla="*/ 2738973 h 2880099"/>
                <a:gd name="connsiteX2-5" fmla="*/ 823104 w 919927"/>
                <a:gd name="connsiteY2-6" fmla="*/ 2522809 h 2880099"/>
                <a:gd name="connsiteX3-7" fmla="*/ 823293 w 919927"/>
                <a:gd name="connsiteY3-8" fmla="*/ 2522772 h 2880099"/>
                <a:gd name="connsiteX4-9" fmla="*/ 823292 w 919927"/>
                <a:gd name="connsiteY4-10" fmla="*/ 2521805 h 2880099"/>
                <a:gd name="connsiteX5-11" fmla="*/ 823637 w 919927"/>
                <a:gd name="connsiteY5-12" fmla="*/ 2519967 h 2880099"/>
                <a:gd name="connsiteX6-13" fmla="*/ 823291 w 919927"/>
                <a:gd name="connsiteY6-14" fmla="*/ 2520035 h 2880099"/>
                <a:gd name="connsiteX7-15" fmla="*/ 823070 w 919927"/>
                <a:gd name="connsiteY7-16" fmla="*/ 2212773 h 2880099"/>
                <a:gd name="connsiteX8-17" fmla="*/ 824594 w 919927"/>
                <a:gd name="connsiteY8-18" fmla="*/ 666358 h 2880099"/>
                <a:gd name="connsiteX9-19" fmla="*/ 823628 w 919927"/>
                <a:gd name="connsiteY9-20" fmla="*/ 666358 h 2880099"/>
                <a:gd name="connsiteX10-21" fmla="*/ 821546 w 919927"/>
                <a:gd name="connsiteY10-22" fmla="*/ 217036 h 2880099"/>
                <a:gd name="connsiteX11-23" fmla="*/ 821477 w 919927"/>
                <a:gd name="connsiteY11-24" fmla="*/ 217050 h 2880099"/>
                <a:gd name="connsiteX12-25" fmla="*/ 919927 w 919927"/>
                <a:gd name="connsiteY12-26" fmla="*/ 0 h 2880099"/>
                <a:gd name="connsiteX13-27" fmla="*/ 199589 w 919927"/>
                <a:gd name="connsiteY13-28" fmla="*/ 141126 h 2880099"/>
                <a:gd name="connsiteX14-29" fmla="*/ 96823 w 919927"/>
                <a:gd name="connsiteY14-30" fmla="*/ 357290 h 2880099"/>
                <a:gd name="connsiteX15-31" fmla="*/ 96634 w 919927"/>
                <a:gd name="connsiteY15-32" fmla="*/ 357327 h 2880099"/>
                <a:gd name="connsiteX16-33" fmla="*/ 96635 w 919927"/>
                <a:gd name="connsiteY16-34" fmla="*/ 358294 h 2880099"/>
                <a:gd name="connsiteX17-35" fmla="*/ 96290 w 919927"/>
                <a:gd name="connsiteY17-36" fmla="*/ 360132 h 2880099"/>
                <a:gd name="connsiteX18-37" fmla="*/ 96636 w 919927"/>
                <a:gd name="connsiteY18-38" fmla="*/ 360064 h 2880099"/>
                <a:gd name="connsiteX19-39" fmla="*/ 96856 w 919927"/>
                <a:gd name="connsiteY19-40" fmla="*/ 666358 h 2880099"/>
                <a:gd name="connsiteX20-41" fmla="*/ 96290 w 919927"/>
                <a:gd name="connsiteY20-42" fmla="*/ 666358 h 2880099"/>
                <a:gd name="connsiteX21-43" fmla="*/ 96290 w 919927"/>
                <a:gd name="connsiteY21-44" fmla="*/ 2200074 h 2880099"/>
                <a:gd name="connsiteX22-45" fmla="*/ 96281 w 919927"/>
                <a:gd name="connsiteY22-46" fmla="*/ 2200074 h 2880099"/>
                <a:gd name="connsiteX23-47" fmla="*/ 96289 w 919927"/>
                <a:gd name="connsiteY23-48" fmla="*/ 2211458 h 2880099"/>
                <a:gd name="connsiteX24-49" fmla="*/ 96290 w 919927"/>
                <a:gd name="connsiteY24-50" fmla="*/ 2211672 h 2880099"/>
                <a:gd name="connsiteX25-51" fmla="*/ 96290 w 919927"/>
                <a:gd name="connsiteY25-52" fmla="*/ 2212773 h 2880099"/>
                <a:gd name="connsiteX26-53" fmla="*/ 98381 w 919927"/>
                <a:gd name="connsiteY26-54" fmla="*/ 2663063 h 2880099"/>
                <a:gd name="connsiteX27-55" fmla="*/ 98450 w 919927"/>
                <a:gd name="connsiteY27-56" fmla="*/ 2663049 h 2880099"/>
                <a:gd name="connsiteX28-57" fmla="*/ 0 w 919927"/>
                <a:gd name="connsiteY28-58" fmla="*/ 2880099 h 2880099"/>
                <a:gd name="connsiteX0-59" fmla="*/ 0 w 919927"/>
                <a:gd name="connsiteY0-60" fmla="*/ 2880099 h 2880099"/>
                <a:gd name="connsiteX1-61" fmla="*/ 720338 w 919927"/>
                <a:gd name="connsiteY1-62" fmla="*/ 2738973 h 2880099"/>
                <a:gd name="connsiteX2-63" fmla="*/ 823104 w 919927"/>
                <a:gd name="connsiteY2-64" fmla="*/ 2522809 h 2880099"/>
                <a:gd name="connsiteX3-65" fmla="*/ 823293 w 919927"/>
                <a:gd name="connsiteY3-66" fmla="*/ 2522772 h 2880099"/>
                <a:gd name="connsiteX4-67" fmla="*/ 823292 w 919927"/>
                <a:gd name="connsiteY4-68" fmla="*/ 2521805 h 2880099"/>
                <a:gd name="connsiteX5-69" fmla="*/ 823637 w 919927"/>
                <a:gd name="connsiteY5-70" fmla="*/ 2519967 h 2880099"/>
                <a:gd name="connsiteX6-71" fmla="*/ 823291 w 919927"/>
                <a:gd name="connsiteY6-72" fmla="*/ 2520035 h 2880099"/>
                <a:gd name="connsiteX7-73" fmla="*/ 823070 w 919927"/>
                <a:gd name="connsiteY7-74" fmla="*/ 2212773 h 2880099"/>
                <a:gd name="connsiteX8-75" fmla="*/ 824594 w 919927"/>
                <a:gd name="connsiteY8-76" fmla="*/ 666358 h 2880099"/>
                <a:gd name="connsiteX9-77" fmla="*/ 823628 w 919927"/>
                <a:gd name="connsiteY9-78" fmla="*/ 666358 h 2880099"/>
                <a:gd name="connsiteX10-79" fmla="*/ 821546 w 919927"/>
                <a:gd name="connsiteY10-80" fmla="*/ 217036 h 2880099"/>
                <a:gd name="connsiteX11-81" fmla="*/ 821477 w 919927"/>
                <a:gd name="connsiteY11-82" fmla="*/ 217050 h 2880099"/>
                <a:gd name="connsiteX12-83" fmla="*/ 919927 w 919927"/>
                <a:gd name="connsiteY12-84" fmla="*/ 0 h 2880099"/>
                <a:gd name="connsiteX13-85" fmla="*/ 199589 w 919927"/>
                <a:gd name="connsiteY13-86" fmla="*/ 141126 h 2880099"/>
                <a:gd name="connsiteX14-87" fmla="*/ 96823 w 919927"/>
                <a:gd name="connsiteY14-88" fmla="*/ 357290 h 2880099"/>
                <a:gd name="connsiteX15-89" fmla="*/ 96634 w 919927"/>
                <a:gd name="connsiteY15-90" fmla="*/ 357327 h 2880099"/>
                <a:gd name="connsiteX16-91" fmla="*/ 96635 w 919927"/>
                <a:gd name="connsiteY16-92" fmla="*/ 358294 h 2880099"/>
                <a:gd name="connsiteX17-93" fmla="*/ 96290 w 919927"/>
                <a:gd name="connsiteY17-94" fmla="*/ 360132 h 2880099"/>
                <a:gd name="connsiteX18-95" fmla="*/ 96636 w 919927"/>
                <a:gd name="connsiteY18-96" fmla="*/ 360064 h 2880099"/>
                <a:gd name="connsiteX19-97" fmla="*/ 96856 w 919927"/>
                <a:gd name="connsiteY19-98" fmla="*/ 666358 h 2880099"/>
                <a:gd name="connsiteX20-99" fmla="*/ 96290 w 919927"/>
                <a:gd name="connsiteY20-100" fmla="*/ 666358 h 2880099"/>
                <a:gd name="connsiteX21-101" fmla="*/ 96290 w 919927"/>
                <a:gd name="connsiteY21-102" fmla="*/ 2200074 h 2880099"/>
                <a:gd name="connsiteX22-103" fmla="*/ 96281 w 919927"/>
                <a:gd name="connsiteY22-104" fmla="*/ 2200074 h 2880099"/>
                <a:gd name="connsiteX23-105" fmla="*/ 96289 w 919927"/>
                <a:gd name="connsiteY23-106" fmla="*/ 2211458 h 2880099"/>
                <a:gd name="connsiteX24-107" fmla="*/ 96290 w 919927"/>
                <a:gd name="connsiteY24-108" fmla="*/ 2211672 h 2880099"/>
                <a:gd name="connsiteX25-109" fmla="*/ 98381 w 919927"/>
                <a:gd name="connsiteY25-110" fmla="*/ 2663063 h 2880099"/>
                <a:gd name="connsiteX26-111" fmla="*/ 98450 w 919927"/>
                <a:gd name="connsiteY26-112" fmla="*/ 2663049 h 2880099"/>
                <a:gd name="connsiteX27-113" fmla="*/ 0 w 919927"/>
                <a:gd name="connsiteY27-114" fmla="*/ 2880099 h 2880099"/>
                <a:gd name="connsiteX0-115" fmla="*/ 0 w 919927"/>
                <a:gd name="connsiteY0-116" fmla="*/ 2880099 h 2880099"/>
                <a:gd name="connsiteX1-117" fmla="*/ 720338 w 919927"/>
                <a:gd name="connsiteY1-118" fmla="*/ 2738973 h 2880099"/>
                <a:gd name="connsiteX2-119" fmla="*/ 823104 w 919927"/>
                <a:gd name="connsiteY2-120" fmla="*/ 2522809 h 2880099"/>
                <a:gd name="connsiteX3-121" fmla="*/ 823293 w 919927"/>
                <a:gd name="connsiteY3-122" fmla="*/ 2522772 h 2880099"/>
                <a:gd name="connsiteX4-123" fmla="*/ 823292 w 919927"/>
                <a:gd name="connsiteY4-124" fmla="*/ 2521805 h 2880099"/>
                <a:gd name="connsiteX5-125" fmla="*/ 823637 w 919927"/>
                <a:gd name="connsiteY5-126" fmla="*/ 2519967 h 2880099"/>
                <a:gd name="connsiteX6-127" fmla="*/ 823291 w 919927"/>
                <a:gd name="connsiteY6-128" fmla="*/ 2520035 h 2880099"/>
                <a:gd name="connsiteX7-129" fmla="*/ 823070 w 919927"/>
                <a:gd name="connsiteY7-130" fmla="*/ 2212773 h 2880099"/>
                <a:gd name="connsiteX8-131" fmla="*/ 824594 w 919927"/>
                <a:gd name="connsiteY8-132" fmla="*/ 666358 h 2880099"/>
                <a:gd name="connsiteX9-133" fmla="*/ 823628 w 919927"/>
                <a:gd name="connsiteY9-134" fmla="*/ 666358 h 2880099"/>
                <a:gd name="connsiteX10-135" fmla="*/ 821546 w 919927"/>
                <a:gd name="connsiteY10-136" fmla="*/ 217036 h 2880099"/>
                <a:gd name="connsiteX11-137" fmla="*/ 821477 w 919927"/>
                <a:gd name="connsiteY11-138" fmla="*/ 217050 h 2880099"/>
                <a:gd name="connsiteX12-139" fmla="*/ 919927 w 919927"/>
                <a:gd name="connsiteY12-140" fmla="*/ 0 h 2880099"/>
                <a:gd name="connsiteX13-141" fmla="*/ 199589 w 919927"/>
                <a:gd name="connsiteY13-142" fmla="*/ 141126 h 2880099"/>
                <a:gd name="connsiteX14-143" fmla="*/ 96823 w 919927"/>
                <a:gd name="connsiteY14-144" fmla="*/ 357290 h 2880099"/>
                <a:gd name="connsiteX15-145" fmla="*/ 96634 w 919927"/>
                <a:gd name="connsiteY15-146" fmla="*/ 357327 h 2880099"/>
                <a:gd name="connsiteX16-147" fmla="*/ 96635 w 919927"/>
                <a:gd name="connsiteY16-148" fmla="*/ 358294 h 2880099"/>
                <a:gd name="connsiteX17-149" fmla="*/ 96290 w 919927"/>
                <a:gd name="connsiteY17-150" fmla="*/ 360132 h 2880099"/>
                <a:gd name="connsiteX18-151" fmla="*/ 96636 w 919927"/>
                <a:gd name="connsiteY18-152" fmla="*/ 360064 h 2880099"/>
                <a:gd name="connsiteX19-153" fmla="*/ 96856 w 919927"/>
                <a:gd name="connsiteY19-154" fmla="*/ 666358 h 2880099"/>
                <a:gd name="connsiteX20-155" fmla="*/ 96290 w 919927"/>
                <a:gd name="connsiteY20-156" fmla="*/ 666358 h 2880099"/>
                <a:gd name="connsiteX21-157" fmla="*/ 96290 w 919927"/>
                <a:gd name="connsiteY21-158" fmla="*/ 2200074 h 2880099"/>
                <a:gd name="connsiteX22-159" fmla="*/ 96281 w 919927"/>
                <a:gd name="connsiteY22-160" fmla="*/ 2200074 h 2880099"/>
                <a:gd name="connsiteX23-161" fmla="*/ 96289 w 919927"/>
                <a:gd name="connsiteY23-162" fmla="*/ 2211458 h 2880099"/>
                <a:gd name="connsiteX24-163" fmla="*/ 98381 w 919927"/>
                <a:gd name="connsiteY24-164" fmla="*/ 2663063 h 2880099"/>
                <a:gd name="connsiteX25-165" fmla="*/ 98450 w 919927"/>
                <a:gd name="connsiteY25-166" fmla="*/ 2663049 h 2880099"/>
                <a:gd name="connsiteX26-167" fmla="*/ 0 w 919927"/>
                <a:gd name="connsiteY26-168" fmla="*/ 2880099 h 2880099"/>
                <a:gd name="connsiteX0-169" fmla="*/ 0 w 919927"/>
                <a:gd name="connsiteY0-170" fmla="*/ 2880099 h 2880099"/>
                <a:gd name="connsiteX1-171" fmla="*/ 720338 w 919927"/>
                <a:gd name="connsiteY1-172" fmla="*/ 2738973 h 2880099"/>
                <a:gd name="connsiteX2-173" fmla="*/ 823104 w 919927"/>
                <a:gd name="connsiteY2-174" fmla="*/ 2522809 h 2880099"/>
                <a:gd name="connsiteX3-175" fmla="*/ 823293 w 919927"/>
                <a:gd name="connsiteY3-176" fmla="*/ 2522772 h 2880099"/>
                <a:gd name="connsiteX4-177" fmla="*/ 823292 w 919927"/>
                <a:gd name="connsiteY4-178" fmla="*/ 2521805 h 2880099"/>
                <a:gd name="connsiteX5-179" fmla="*/ 823637 w 919927"/>
                <a:gd name="connsiteY5-180" fmla="*/ 2519967 h 2880099"/>
                <a:gd name="connsiteX6-181" fmla="*/ 823291 w 919927"/>
                <a:gd name="connsiteY6-182" fmla="*/ 2520035 h 2880099"/>
                <a:gd name="connsiteX7-183" fmla="*/ 823070 w 919927"/>
                <a:gd name="connsiteY7-184" fmla="*/ 2212773 h 2880099"/>
                <a:gd name="connsiteX8-185" fmla="*/ 824594 w 919927"/>
                <a:gd name="connsiteY8-186" fmla="*/ 666358 h 2880099"/>
                <a:gd name="connsiteX9-187" fmla="*/ 823628 w 919927"/>
                <a:gd name="connsiteY9-188" fmla="*/ 666358 h 2880099"/>
                <a:gd name="connsiteX10-189" fmla="*/ 821546 w 919927"/>
                <a:gd name="connsiteY10-190" fmla="*/ 217036 h 2880099"/>
                <a:gd name="connsiteX11-191" fmla="*/ 821477 w 919927"/>
                <a:gd name="connsiteY11-192" fmla="*/ 217050 h 2880099"/>
                <a:gd name="connsiteX12-193" fmla="*/ 919927 w 919927"/>
                <a:gd name="connsiteY12-194" fmla="*/ 0 h 2880099"/>
                <a:gd name="connsiteX13-195" fmla="*/ 199589 w 919927"/>
                <a:gd name="connsiteY13-196" fmla="*/ 141126 h 2880099"/>
                <a:gd name="connsiteX14-197" fmla="*/ 96823 w 919927"/>
                <a:gd name="connsiteY14-198" fmla="*/ 357290 h 2880099"/>
                <a:gd name="connsiteX15-199" fmla="*/ 96634 w 919927"/>
                <a:gd name="connsiteY15-200" fmla="*/ 357327 h 2880099"/>
                <a:gd name="connsiteX16-201" fmla="*/ 96635 w 919927"/>
                <a:gd name="connsiteY16-202" fmla="*/ 358294 h 2880099"/>
                <a:gd name="connsiteX17-203" fmla="*/ 96290 w 919927"/>
                <a:gd name="connsiteY17-204" fmla="*/ 360132 h 2880099"/>
                <a:gd name="connsiteX18-205" fmla="*/ 96636 w 919927"/>
                <a:gd name="connsiteY18-206" fmla="*/ 360064 h 2880099"/>
                <a:gd name="connsiteX19-207" fmla="*/ 96856 w 919927"/>
                <a:gd name="connsiteY19-208" fmla="*/ 666358 h 2880099"/>
                <a:gd name="connsiteX20-209" fmla="*/ 96290 w 919927"/>
                <a:gd name="connsiteY20-210" fmla="*/ 666358 h 2880099"/>
                <a:gd name="connsiteX21-211" fmla="*/ 96290 w 919927"/>
                <a:gd name="connsiteY21-212" fmla="*/ 2200074 h 2880099"/>
                <a:gd name="connsiteX22-213" fmla="*/ 96281 w 919927"/>
                <a:gd name="connsiteY22-214" fmla="*/ 2200074 h 2880099"/>
                <a:gd name="connsiteX23-215" fmla="*/ 98381 w 919927"/>
                <a:gd name="connsiteY23-216" fmla="*/ 2663063 h 2880099"/>
                <a:gd name="connsiteX24-217" fmla="*/ 98450 w 919927"/>
                <a:gd name="connsiteY24-218" fmla="*/ 2663049 h 2880099"/>
                <a:gd name="connsiteX25-219" fmla="*/ 0 w 919927"/>
                <a:gd name="connsiteY25-220" fmla="*/ 2880099 h 2880099"/>
                <a:gd name="connsiteX0-221" fmla="*/ 0 w 919927"/>
                <a:gd name="connsiteY0-222" fmla="*/ 2880099 h 2880099"/>
                <a:gd name="connsiteX1-223" fmla="*/ 720338 w 919927"/>
                <a:gd name="connsiteY1-224" fmla="*/ 2738973 h 2880099"/>
                <a:gd name="connsiteX2-225" fmla="*/ 823104 w 919927"/>
                <a:gd name="connsiteY2-226" fmla="*/ 2522809 h 2880099"/>
                <a:gd name="connsiteX3-227" fmla="*/ 823293 w 919927"/>
                <a:gd name="connsiteY3-228" fmla="*/ 2522772 h 2880099"/>
                <a:gd name="connsiteX4-229" fmla="*/ 823292 w 919927"/>
                <a:gd name="connsiteY4-230" fmla="*/ 2521805 h 2880099"/>
                <a:gd name="connsiteX5-231" fmla="*/ 823637 w 919927"/>
                <a:gd name="connsiteY5-232" fmla="*/ 2519967 h 2880099"/>
                <a:gd name="connsiteX6-233" fmla="*/ 823291 w 919927"/>
                <a:gd name="connsiteY6-234" fmla="*/ 2520035 h 2880099"/>
                <a:gd name="connsiteX7-235" fmla="*/ 823070 w 919927"/>
                <a:gd name="connsiteY7-236" fmla="*/ 2212773 h 2880099"/>
                <a:gd name="connsiteX8-237" fmla="*/ 824594 w 919927"/>
                <a:gd name="connsiteY8-238" fmla="*/ 666358 h 2880099"/>
                <a:gd name="connsiteX9-239" fmla="*/ 823628 w 919927"/>
                <a:gd name="connsiteY9-240" fmla="*/ 666358 h 2880099"/>
                <a:gd name="connsiteX10-241" fmla="*/ 821546 w 919927"/>
                <a:gd name="connsiteY10-242" fmla="*/ 217036 h 2880099"/>
                <a:gd name="connsiteX11-243" fmla="*/ 821477 w 919927"/>
                <a:gd name="connsiteY11-244" fmla="*/ 217050 h 2880099"/>
                <a:gd name="connsiteX12-245" fmla="*/ 919927 w 919927"/>
                <a:gd name="connsiteY12-246" fmla="*/ 0 h 2880099"/>
                <a:gd name="connsiteX13-247" fmla="*/ 199589 w 919927"/>
                <a:gd name="connsiteY13-248" fmla="*/ 141126 h 2880099"/>
                <a:gd name="connsiteX14-249" fmla="*/ 96823 w 919927"/>
                <a:gd name="connsiteY14-250" fmla="*/ 357290 h 2880099"/>
                <a:gd name="connsiteX15-251" fmla="*/ 96634 w 919927"/>
                <a:gd name="connsiteY15-252" fmla="*/ 357327 h 2880099"/>
                <a:gd name="connsiteX16-253" fmla="*/ 96635 w 919927"/>
                <a:gd name="connsiteY16-254" fmla="*/ 358294 h 2880099"/>
                <a:gd name="connsiteX17-255" fmla="*/ 96290 w 919927"/>
                <a:gd name="connsiteY17-256" fmla="*/ 360132 h 2880099"/>
                <a:gd name="connsiteX18-257" fmla="*/ 96636 w 919927"/>
                <a:gd name="connsiteY18-258" fmla="*/ 360064 h 2880099"/>
                <a:gd name="connsiteX19-259" fmla="*/ 96856 w 919927"/>
                <a:gd name="connsiteY19-260" fmla="*/ 666358 h 2880099"/>
                <a:gd name="connsiteX20-261" fmla="*/ 96290 w 919927"/>
                <a:gd name="connsiteY20-262" fmla="*/ 666358 h 2880099"/>
                <a:gd name="connsiteX21-263" fmla="*/ 96290 w 919927"/>
                <a:gd name="connsiteY21-264" fmla="*/ 2200074 h 2880099"/>
                <a:gd name="connsiteX22-265" fmla="*/ 98381 w 919927"/>
                <a:gd name="connsiteY22-266" fmla="*/ 2663063 h 2880099"/>
                <a:gd name="connsiteX23-267" fmla="*/ 98450 w 919927"/>
                <a:gd name="connsiteY23-268" fmla="*/ 2663049 h 2880099"/>
                <a:gd name="connsiteX24-269" fmla="*/ 0 w 919927"/>
                <a:gd name="connsiteY24-270" fmla="*/ 2880099 h 288009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Lst>
              <a:rect l="l" t="t" r="r" b="b"/>
              <a:pathLst>
                <a:path w="919927" h="2880099">
                  <a:moveTo>
                    <a:pt x="0" y="2880099"/>
                  </a:moveTo>
                  <a:lnTo>
                    <a:pt x="720338" y="2738973"/>
                  </a:lnTo>
                  <a:cubicBezTo>
                    <a:pt x="823165" y="2714457"/>
                    <a:pt x="814986" y="2603090"/>
                    <a:pt x="823104" y="2522809"/>
                  </a:cubicBezTo>
                  <a:lnTo>
                    <a:pt x="823293" y="2522772"/>
                  </a:lnTo>
                  <a:cubicBezTo>
                    <a:pt x="823293" y="2522450"/>
                    <a:pt x="823293" y="2522127"/>
                    <a:pt x="823292" y="2521805"/>
                  </a:cubicBezTo>
                  <a:lnTo>
                    <a:pt x="823637" y="2519967"/>
                  </a:lnTo>
                  <a:lnTo>
                    <a:pt x="823291" y="2520035"/>
                  </a:lnTo>
                  <a:cubicBezTo>
                    <a:pt x="823217" y="2417614"/>
                    <a:pt x="823144" y="2315194"/>
                    <a:pt x="823070" y="2212773"/>
                  </a:cubicBezTo>
                  <a:lnTo>
                    <a:pt x="824594" y="666358"/>
                  </a:lnTo>
                  <a:lnTo>
                    <a:pt x="823628" y="666358"/>
                  </a:lnTo>
                  <a:lnTo>
                    <a:pt x="821546" y="217036"/>
                  </a:lnTo>
                  <a:cubicBezTo>
                    <a:pt x="821523" y="217041"/>
                    <a:pt x="821500" y="217045"/>
                    <a:pt x="821477" y="217050"/>
                  </a:cubicBezTo>
                  <a:cubicBezTo>
                    <a:pt x="828778" y="136753"/>
                    <a:pt x="864279" y="60919"/>
                    <a:pt x="919927" y="0"/>
                  </a:cubicBezTo>
                  <a:lnTo>
                    <a:pt x="199589" y="141126"/>
                  </a:lnTo>
                  <a:cubicBezTo>
                    <a:pt x="96762" y="165642"/>
                    <a:pt x="104941" y="277009"/>
                    <a:pt x="96823" y="357290"/>
                  </a:cubicBezTo>
                  <a:lnTo>
                    <a:pt x="96634" y="357327"/>
                  </a:lnTo>
                  <a:cubicBezTo>
                    <a:pt x="96634" y="357649"/>
                    <a:pt x="96634" y="357972"/>
                    <a:pt x="96635" y="358294"/>
                  </a:cubicBezTo>
                  <a:lnTo>
                    <a:pt x="96290" y="360132"/>
                  </a:lnTo>
                  <a:lnTo>
                    <a:pt x="96636" y="360064"/>
                  </a:lnTo>
                  <a:cubicBezTo>
                    <a:pt x="96709" y="462162"/>
                    <a:pt x="96783" y="564260"/>
                    <a:pt x="96856" y="666358"/>
                  </a:cubicBezTo>
                  <a:lnTo>
                    <a:pt x="96290" y="666358"/>
                  </a:lnTo>
                  <a:lnTo>
                    <a:pt x="96290" y="2200074"/>
                  </a:lnTo>
                  <a:lnTo>
                    <a:pt x="98381" y="2663063"/>
                  </a:lnTo>
                  <a:cubicBezTo>
                    <a:pt x="98404" y="2663058"/>
                    <a:pt x="98427" y="2663054"/>
                    <a:pt x="98450" y="2663049"/>
                  </a:cubicBezTo>
                  <a:cubicBezTo>
                    <a:pt x="91149" y="2743346"/>
                    <a:pt x="55648" y="2819180"/>
                    <a:pt x="0" y="2880099"/>
                  </a:cubicBezTo>
                  <a:close/>
                </a:path>
              </a:pathLst>
            </a:custGeom>
            <a:solidFill>
              <a:srgbClr val="248280"/>
            </a:solidFill>
            <a:ln>
              <a:noFill/>
            </a:ln>
            <a:effectLst>
              <a:outerShdw blurRad="50800" dist="38100" dir="8100000" sx="96000" sy="96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34" name="Picture 3"/>
            <p:cNvPicPr>
              <a:picLocks noChangeAspect="1" noChangeArrowheads="1"/>
            </p:cNvPicPr>
            <p:nvPr/>
          </p:nvPicPr>
          <p:blipFill rotWithShape="1">
            <a:blip r:embed="rId5" cstate="print">
              <a:duotone>
                <a:schemeClr val="accent6">
                  <a:shade val="45000"/>
                  <a:satMod val="135000"/>
                </a:schemeClr>
                <a:prstClr val="white"/>
              </a:duotone>
              <a:extLst>
                <a:ext uri="{28A0092B-C50C-407E-A947-70E740481C1C}">
                  <a14:useLocalDpi xmlns:a14="http://schemas.microsoft.com/office/drawing/2010/main" val="0"/>
                </a:ext>
              </a:extLst>
            </a:blip>
            <a:srcRect l="2767" r="7205" b="57679"/>
            <a:stretch>
              <a:fillRect/>
            </a:stretch>
          </p:blipFill>
          <p:spPr bwMode="auto">
            <a:xfrm rot="685339" flipH="1">
              <a:off x="4406095" y="1536819"/>
              <a:ext cx="73378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5" name="Picture 3"/>
            <p:cNvPicPr>
              <a:picLocks noChangeAspect="1" noChangeArrowheads="1"/>
            </p:cNvPicPr>
            <p:nvPr/>
          </p:nvPicPr>
          <p:blipFill rotWithShape="1">
            <a:blip r:embed="rId6" cstate="print">
              <a:extLst>
                <a:ext uri="{BEBA8EAE-BF5A-486C-A8C5-ECC9F3942E4B}">
                  <a14:imgProps xmlns:a14="http://schemas.microsoft.com/office/drawing/2010/main">
                    <a14:imgLayer r:embed="rId7">
                      <a14:imgEffect>
                        <a14:saturation sat="200000"/>
                      </a14:imgEffect>
                    </a14:imgLayer>
                  </a14:imgProps>
                </a:ext>
                <a:ext uri="{28A0092B-C50C-407E-A947-70E740481C1C}">
                  <a14:useLocalDpi xmlns:a14="http://schemas.microsoft.com/office/drawing/2010/main" val="0"/>
                </a:ext>
              </a:extLst>
            </a:blip>
            <a:srcRect l="2767" r="7205" b="57679"/>
            <a:stretch>
              <a:fillRect/>
            </a:stretch>
          </p:blipFill>
          <p:spPr bwMode="auto">
            <a:xfrm rot="11485339" flipH="1">
              <a:off x="4410675" y="4072241"/>
              <a:ext cx="73378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36" name="矩形 9"/>
            <p:cNvSpPr/>
            <p:nvPr/>
          </p:nvSpPr>
          <p:spPr>
            <a:xfrm>
              <a:off x="5254276" y="622360"/>
              <a:ext cx="919391" cy="3652965"/>
            </a:xfrm>
            <a:custGeom>
              <a:avLst/>
              <a:gdLst/>
              <a:ahLst/>
              <a:cxnLst/>
              <a:rect l="l" t="t" r="r" b="b"/>
              <a:pathLst>
                <a:path w="919391" h="3652965">
                  <a:moveTo>
                    <a:pt x="919391" y="0"/>
                  </a:moveTo>
                  <a:cubicBezTo>
                    <a:pt x="864609" y="59970"/>
                    <a:pt x="829352" y="134396"/>
                    <a:pt x="821600" y="213340"/>
                  </a:cubicBezTo>
                  <a:lnTo>
                    <a:pt x="822220" y="1071993"/>
                  </a:lnTo>
                  <a:lnTo>
                    <a:pt x="823644" y="1071993"/>
                  </a:lnTo>
                  <a:lnTo>
                    <a:pt x="823644" y="2666512"/>
                  </a:lnTo>
                  <a:lnTo>
                    <a:pt x="823121" y="2666512"/>
                  </a:lnTo>
                  <a:lnTo>
                    <a:pt x="824051" y="3301385"/>
                  </a:lnTo>
                  <a:lnTo>
                    <a:pt x="821959" y="3301797"/>
                  </a:lnTo>
                  <a:cubicBezTo>
                    <a:pt x="813064" y="3379841"/>
                    <a:pt x="819302" y="3493636"/>
                    <a:pt x="720339" y="3511839"/>
                  </a:cubicBezTo>
                  <a:lnTo>
                    <a:pt x="0" y="3652965"/>
                  </a:lnTo>
                  <a:cubicBezTo>
                    <a:pt x="54782" y="3592995"/>
                    <a:pt x="90039" y="3518569"/>
                    <a:pt x="97791" y="3439625"/>
                  </a:cubicBezTo>
                  <a:lnTo>
                    <a:pt x="97233" y="2666512"/>
                  </a:lnTo>
                  <a:lnTo>
                    <a:pt x="95341" y="2666512"/>
                  </a:lnTo>
                  <a:lnTo>
                    <a:pt x="95341" y="1071993"/>
                  </a:lnTo>
                  <a:lnTo>
                    <a:pt x="96396" y="1071993"/>
                  </a:lnTo>
                  <a:lnTo>
                    <a:pt x="95340" y="351580"/>
                  </a:lnTo>
                  <a:lnTo>
                    <a:pt x="97432" y="351168"/>
                  </a:lnTo>
                  <a:cubicBezTo>
                    <a:pt x="106327" y="273124"/>
                    <a:pt x="100089" y="159329"/>
                    <a:pt x="199052" y="141126"/>
                  </a:cubicBezTo>
                  <a:close/>
                </a:path>
              </a:pathLst>
            </a:custGeom>
            <a:solidFill>
              <a:srgbClr val="145B5A"/>
            </a:solidFill>
            <a:ln>
              <a:noFill/>
            </a:ln>
            <a:effectLst>
              <a:outerShdw blurRad="50800" dist="127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37" name="Picture 3"/>
            <p:cNvPicPr>
              <a:picLocks noChangeAspect="1" noChangeArrowheads="1"/>
            </p:cNvPicPr>
            <p:nvPr/>
          </p:nvPicPr>
          <p:blipFill rotWithShape="1">
            <a:blip r:embed="rId5" cstate="print">
              <a:duotone>
                <a:schemeClr val="accent5">
                  <a:shade val="45000"/>
                  <a:satMod val="135000"/>
                </a:schemeClr>
                <a:prstClr val="white"/>
              </a:duotone>
              <a:extLst>
                <a:ext uri="{28A0092B-C50C-407E-A947-70E740481C1C}">
                  <a14:useLocalDpi xmlns:a14="http://schemas.microsoft.com/office/drawing/2010/main" val="0"/>
                </a:ext>
              </a:extLst>
            </a:blip>
            <a:srcRect l="2767" r="7205" b="57679"/>
            <a:stretch>
              <a:fillRect/>
            </a:stretch>
          </p:blipFill>
          <p:spPr bwMode="auto">
            <a:xfrm rot="20914661" flipH="1" flipV="1">
              <a:off x="5340057" y="4072242"/>
              <a:ext cx="73378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8" name="Picture 3"/>
            <p:cNvPicPr>
              <a:picLocks noChangeAspect="1" noChangeArrowheads="1"/>
            </p:cNvPicPr>
            <p:nvPr/>
          </p:nvPicPr>
          <p:blipFill rotWithShape="1">
            <a:blip r:embed="rId5" cstate="print">
              <a:duotone>
                <a:schemeClr val="accent1">
                  <a:shade val="45000"/>
                  <a:satMod val="135000"/>
                </a:schemeClr>
                <a:prstClr val="white"/>
              </a:duotone>
              <a:extLst>
                <a:ext uri="{28A0092B-C50C-407E-A947-70E740481C1C}">
                  <a14:useLocalDpi xmlns:a14="http://schemas.microsoft.com/office/drawing/2010/main" val="0"/>
                </a:ext>
              </a:extLst>
            </a:blip>
            <a:srcRect l="2767" r="7205" b="57679"/>
            <a:stretch>
              <a:fillRect/>
            </a:stretch>
          </p:blipFill>
          <p:spPr bwMode="auto">
            <a:xfrm rot="10114661" flipH="1" flipV="1">
              <a:off x="5339861" y="771747"/>
              <a:ext cx="73378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39" name="TextBox 61"/>
            <p:cNvSpPr txBox="1"/>
            <p:nvPr/>
          </p:nvSpPr>
          <p:spPr>
            <a:xfrm>
              <a:off x="2514259" y="2685720"/>
              <a:ext cx="829275" cy="438740"/>
            </a:xfrm>
            <a:prstGeom prst="rect">
              <a:avLst/>
            </a:prstGeom>
            <a:noFill/>
            <a:effectLst/>
            <a:scene3d>
              <a:camera prst="orthographicFront"/>
              <a:lightRig rig="threePt" dir="t"/>
            </a:scene3d>
            <a:sp3d prstMaterial="matte"/>
          </p:spPr>
          <p:txBody>
            <a:bodyPr wrap="square" rtlCol="0">
              <a:spAutoFit/>
            </a:bodyPr>
            <a:p>
              <a:pPr algn="ctr"/>
              <a:r>
                <a:rPr lang="en-US" altLang="zh-CN" sz="2800" dirty="0" smtClean="0">
                  <a:solidFill>
                    <a:schemeClr val="bg1"/>
                  </a:solidFill>
                  <a:latin typeface="Algerian" panose="04020705040A02060702" pitchFamily="82" charset="0"/>
                </a:rPr>
                <a:t>01</a:t>
              </a:r>
              <a:endParaRPr lang="zh-CN" altLang="en-US" sz="2800" dirty="0">
                <a:solidFill>
                  <a:schemeClr val="bg1"/>
                </a:solidFill>
                <a:latin typeface="Algerian" panose="04020705040A02060702" pitchFamily="82" charset="0"/>
              </a:endParaRPr>
            </a:p>
          </p:txBody>
        </p:sp>
        <p:sp>
          <p:nvSpPr>
            <p:cNvPr id="540" name="TextBox 62"/>
            <p:cNvSpPr txBox="1"/>
            <p:nvPr/>
          </p:nvSpPr>
          <p:spPr>
            <a:xfrm>
              <a:off x="3442617" y="2257817"/>
              <a:ext cx="829275" cy="438740"/>
            </a:xfrm>
            <a:prstGeom prst="rect">
              <a:avLst/>
            </a:prstGeom>
            <a:noFill/>
            <a:effectLst/>
            <a:scene3d>
              <a:camera prst="orthographicFront"/>
              <a:lightRig rig="threePt" dir="t"/>
            </a:scene3d>
            <a:sp3d prstMaterial="matte"/>
          </p:spPr>
          <p:txBody>
            <a:bodyPr wrap="square" rtlCol="0">
              <a:spAutoFit/>
            </a:bodyPr>
            <a:p>
              <a:pPr algn="ctr"/>
              <a:r>
                <a:rPr lang="en-US" altLang="zh-CN" sz="2800" dirty="0" smtClean="0">
                  <a:solidFill>
                    <a:schemeClr val="bg1"/>
                  </a:solidFill>
                  <a:latin typeface="Algerian" panose="04020705040A02060702" pitchFamily="82" charset="0"/>
                </a:rPr>
                <a:t>02</a:t>
              </a:r>
              <a:endParaRPr lang="zh-CN" altLang="en-US" sz="2800" dirty="0">
                <a:solidFill>
                  <a:schemeClr val="bg1"/>
                </a:solidFill>
                <a:latin typeface="Algerian" panose="04020705040A02060702" pitchFamily="82" charset="0"/>
              </a:endParaRPr>
            </a:p>
          </p:txBody>
        </p:sp>
        <p:sp>
          <p:nvSpPr>
            <p:cNvPr id="541" name="TextBox 64"/>
            <p:cNvSpPr txBox="1"/>
            <p:nvPr/>
          </p:nvSpPr>
          <p:spPr>
            <a:xfrm>
              <a:off x="4370975" y="1829913"/>
              <a:ext cx="829275" cy="438740"/>
            </a:xfrm>
            <a:prstGeom prst="rect">
              <a:avLst/>
            </a:prstGeom>
            <a:noFill/>
            <a:effectLst/>
            <a:scene3d>
              <a:camera prst="orthographicFront"/>
              <a:lightRig rig="threePt" dir="t"/>
            </a:scene3d>
            <a:sp3d prstMaterial="matte"/>
          </p:spPr>
          <p:txBody>
            <a:bodyPr wrap="square" rtlCol="0">
              <a:spAutoFit/>
            </a:bodyPr>
            <a:p>
              <a:pPr algn="ctr"/>
              <a:r>
                <a:rPr lang="en-US" altLang="zh-CN" sz="2800" dirty="0" smtClean="0">
                  <a:solidFill>
                    <a:schemeClr val="bg1"/>
                  </a:solidFill>
                  <a:latin typeface="Algerian" panose="04020705040A02060702" pitchFamily="82" charset="0"/>
                </a:rPr>
                <a:t>03</a:t>
              </a:r>
              <a:endParaRPr lang="zh-CN" altLang="en-US" sz="2800" dirty="0">
                <a:solidFill>
                  <a:schemeClr val="bg1"/>
                </a:solidFill>
                <a:latin typeface="Algerian" panose="04020705040A02060702" pitchFamily="82" charset="0"/>
              </a:endParaRPr>
            </a:p>
          </p:txBody>
        </p:sp>
        <p:sp>
          <p:nvSpPr>
            <p:cNvPr id="542" name="TextBox 65"/>
            <p:cNvSpPr txBox="1"/>
            <p:nvPr/>
          </p:nvSpPr>
          <p:spPr>
            <a:xfrm>
              <a:off x="5299333" y="1402009"/>
              <a:ext cx="829275" cy="438740"/>
            </a:xfrm>
            <a:prstGeom prst="rect">
              <a:avLst/>
            </a:prstGeom>
            <a:noFill/>
            <a:effectLst/>
            <a:scene3d>
              <a:camera prst="orthographicFront"/>
              <a:lightRig rig="threePt" dir="t"/>
            </a:scene3d>
            <a:sp3d prstMaterial="matte"/>
          </p:spPr>
          <p:txBody>
            <a:bodyPr wrap="square" rtlCol="0">
              <a:spAutoFit/>
            </a:bodyPr>
            <a:p>
              <a:pPr algn="ctr"/>
              <a:r>
                <a:rPr lang="en-US" altLang="zh-CN" sz="2800" dirty="0" smtClean="0">
                  <a:solidFill>
                    <a:schemeClr val="bg1"/>
                  </a:solidFill>
                  <a:latin typeface="Algerian" panose="04020705040A02060702" pitchFamily="82" charset="0"/>
                </a:rPr>
                <a:t>04</a:t>
              </a:r>
              <a:endParaRPr lang="zh-CN" altLang="en-US" sz="2800" dirty="0">
                <a:solidFill>
                  <a:schemeClr val="bg1"/>
                </a:solidFill>
                <a:latin typeface="Algerian" panose="04020705040A02060702" pitchFamily="82" charset="0"/>
              </a:endParaRPr>
            </a:p>
          </p:txBody>
        </p:sp>
        <p:sp>
          <p:nvSpPr>
            <p:cNvPr id="543" name="矩形 542"/>
            <p:cNvSpPr/>
            <p:nvPr/>
          </p:nvSpPr>
          <p:spPr>
            <a:xfrm>
              <a:off x="2531993" y="3080486"/>
              <a:ext cx="793808" cy="257800"/>
            </a:xfrm>
            <a:prstGeom prst="rect">
              <a:avLst/>
            </a:prstGeom>
          </p:spPr>
          <p:txBody>
            <a:bodyPr wrap="square">
              <a:spAutoFit/>
            </a:bodyPr>
            <a:p>
              <a:pPr algn="ctr"/>
              <a:endParaRPr lang="zh-CN" altLang="en-US" sz="1400" b="1" dirty="0">
                <a:solidFill>
                  <a:schemeClr val="tx1">
                    <a:lumMod val="75000"/>
                    <a:lumOff val="25000"/>
                  </a:schemeClr>
                </a:solidFill>
                <a:latin typeface="Batang" panose="02030600000101010101" pitchFamily="18" charset="-127"/>
                <a:ea typeface="Batang" panose="02030600000101010101" pitchFamily="18" charset="-127"/>
              </a:endParaRPr>
            </a:p>
          </p:txBody>
        </p:sp>
      </p:grpSp>
      <p:sp>
        <p:nvSpPr>
          <p:cNvPr id="2" name="文本框 1"/>
          <p:cNvSpPr txBox="1"/>
          <p:nvPr/>
        </p:nvSpPr>
        <p:spPr>
          <a:xfrm>
            <a:off x="1092200" y="1721485"/>
            <a:ext cx="4291965" cy="3415030"/>
          </a:xfrm>
          <a:prstGeom prst="rect">
            <a:avLst/>
          </a:prstGeom>
          <a:noFill/>
        </p:spPr>
        <p:txBody>
          <a:bodyPr wrap="square" rtlCol="0">
            <a:spAutoFit/>
          </a:bodyPr>
          <a:p>
            <a:pPr fontAlgn="auto">
              <a:lnSpc>
                <a:spcPct val="150000"/>
              </a:lnSpc>
            </a:pPr>
            <a:r>
              <a:rPr lang="zh-CN" altLang="en-US">
                <a:solidFill>
                  <a:srgbClr val="145B5A"/>
                </a:solidFill>
                <a:latin typeface="华文仿宋" panose="02010600040101010101" charset="-122"/>
                <a:ea typeface="华文仿宋" panose="02010600040101010101" charset="-122"/>
              </a:rPr>
              <a:t>用高度凝练的语言，形象表达作者丰富情感，集中反映社会生活并具有一定节奏和韵律的文学体裁。</a:t>
            </a:r>
            <a:endParaRPr lang="zh-CN" altLang="en-US">
              <a:solidFill>
                <a:srgbClr val="145B5A"/>
              </a:solidFill>
              <a:latin typeface="华文仿宋" panose="02010600040101010101" charset="-122"/>
              <a:ea typeface="华文仿宋" panose="02010600040101010101" charset="-122"/>
            </a:endParaRPr>
          </a:p>
          <a:p>
            <a:pPr fontAlgn="auto">
              <a:lnSpc>
                <a:spcPct val="150000"/>
              </a:lnSpc>
            </a:pPr>
            <a:r>
              <a:rPr lang="zh-CN" altLang="en-US">
                <a:solidFill>
                  <a:srgbClr val="145B5A"/>
                </a:solidFill>
                <a:latin typeface="华文仿宋" panose="02010600040101010101" charset="-122"/>
                <a:ea typeface="华文仿宋" panose="02010600040101010101" charset="-122"/>
              </a:rPr>
              <a:t>诗歌是一种抒情言志的文学体裁。《毛诗-大序》记载：“诗者，志之所之也。在心为志，发言为诗”。南宋严羽《沧浪诗话》云：“诗者，吟咏性情也”。只有一种用言语表达的艺术就是诗歌。</a:t>
            </a:r>
            <a:endParaRPr lang="zh-CN" altLang="en-US">
              <a:solidFill>
                <a:srgbClr val="145B5A"/>
              </a:solidFill>
              <a:latin typeface="华文仿宋" panose="02010600040101010101" charset="-122"/>
              <a:ea typeface="华文仿宋" panose="02010600040101010101" charset="-122"/>
            </a:endParaRPr>
          </a:p>
        </p:txBody>
      </p:sp>
      <p:sp>
        <p:nvSpPr>
          <p:cNvPr id="4" name="文本框 3"/>
          <p:cNvSpPr txBox="1"/>
          <p:nvPr/>
        </p:nvSpPr>
        <p:spPr>
          <a:xfrm>
            <a:off x="7314565" y="4188460"/>
            <a:ext cx="459740" cy="594995"/>
          </a:xfrm>
          <a:prstGeom prst="rect">
            <a:avLst/>
          </a:prstGeom>
          <a:noFill/>
        </p:spPr>
        <p:txBody>
          <a:bodyPr vert="eaVert" wrap="square" rtlCol="0">
            <a:spAutoFit/>
          </a:bodyPr>
          <a:p>
            <a:r>
              <a:rPr lang="zh-CN" altLang="en-US">
                <a:solidFill>
                  <a:schemeClr val="bg1"/>
                </a:solidFill>
                <a:latin typeface="华文中宋" panose="02010600040101010101" charset="-122"/>
                <a:ea typeface="华文中宋" panose="02010600040101010101" charset="-122"/>
                <a:sym typeface="+mn-ea"/>
              </a:rPr>
              <a:t>比拟</a:t>
            </a:r>
            <a:endParaRPr lang="zh-CN" altLang="en-US">
              <a:solidFill>
                <a:schemeClr val="bg1"/>
              </a:solidFill>
              <a:latin typeface="华文中宋" panose="02010600040101010101" charset="-122"/>
              <a:ea typeface="华文中宋" panose="02010600040101010101" charset="-122"/>
              <a:sym typeface="+mn-ea"/>
            </a:endParaRPr>
          </a:p>
        </p:txBody>
      </p:sp>
      <p:sp>
        <p:nvSpPr>
          <p:cNvPr id="5" name="文本框 4"/>
          <p:cNvSpPr txBox="1"/>
          <p:nvPr/>
        </p:nvSpPr>
        <p:spPr>
          <a:xfrm>
            <a:off x="8210550" y="3771900"/>
            <a:ext cx="459740" cy="1011555"/>
          </a:xfrm>
          <a:prstGeom prst="rect">
            <a:avLst/>
          </a:prstGeom>
          <a:noFill/>
        </p:spPr>
        <p:txBody>
          <a:bodyPr vert="eaVert" wrap="square" rtlCol="0">
            <a:spAutoFit/>
          </a:bodyPr>
          <a:p>
            <a:r>
              <a:rPr lang="zh-CN" altLang="en-US">
                <a:solidFill>
                  <a:schemeClr val="bg1"/>
                </a:solidFill>
                <a:latin typeface="华文中宋" panose="02010600040101010101" charset="-122"/>
                <a:ea typeface="华文中宋" panose="02010600040101010101" charset="-122"/>
                <a:sym typeface="+mn-ea"/>
              </a:rPr>
              <a:t>夸张</a:t>
            </a:r>
            <a:endParaRPr lang="zh-CN" altLang="en-US">
              <a:solidFill>
                <a:schemeClr val="bg1"/>
              </a:solidFill>
              <a:latin typeface="华文中宋" panose="02010600040101010101" charset="-122"/>
              <a:ea typeface="华文中宋" panose="02010600040101010101" charset="-122"/>
              <a:sym typeface="+mn-ea"/>
            </a:endParaRPr>
          </a:p>
        </p:txBody>
      </p:sp>
      <p:sp>
        <p:nvSpPr>
          <p:cNvPr id="6" name="文本框 5"/>
          <p:cNvSpPr txBox="1"/>
          <p:nvPr/>
        </p:nvSpPr>
        <p:spPr>
          <a:xfrm>
            <a:off x="9133840" y="3430905"/>
            <a:ext cx="459740" cy="594995"/>
          </a:xfrm>
          <a:prstGeom prst="rect">
            <a:avLst/>
          </a:prstGeom>
          <a:noFill/>
        </p:spPr>
        <p:txBody>
          <a:bodyPr vert="eaVert" wrap="square" rtlCol="0">
            <a:spAutoFit/>
          </a:bodyPr>
          <a:p>
            <a:r>
              <a:rPr lang="zh-CN" altLang="en-US">
                <a:solidFill>
                  <a:schemeClr val="bg1"/>
                </a:solidFill>
                <a:latin typeface="华文中宋" panose="02010600040101010101" charset="-122"/>
                <a:ea typeface="华文中宋" panose="02010600040101010101" charset="-122"/>
                <a:sym typeface="+mn-ea"/>
              </a:rPr>
              <a:t>借代</a:t>
            </a:r>
            <a:endParaRPr lang="zh-CN" altLang="en-US">
              <a:solidFill>
                <a:schemeClr val="bg1"/>
              </a:solidFill>
              <a:latin typeface="华文中宋" panose="02010600040101010101" charset="-122"/>
              <a:ea typeface="华文中宋" panose="02010600040101010101" charset="-122"/>
              <a:sym typeface="+mn-ea"/>
            </a:endParaRPr>
          </a:p>
        </p:txBody>
      </p:sp>
      <p:sp>
        <p:nvSpPr>
          <p:cNvPr id="7" name="文本框 6"/>
          <p:cNvSpPr txBox="1"/>
          <p:nvPr/>
        </p:nvSpPr>
        <p:spPr>
          <a:xfrm>
            <a:off x="10074275" y="2867025"/>
            <a:ext cx="459740" cy="594995"/>
          </a:xfrm>
          <a:prstGeom prst="rect">
            <a:avLst/>
          </a:prstGeom>
          <a:noFill/>
        </p:spPr>
        <p:txBody>
          <a:bodyPr vert="eaVert" wrap="square" rtlCol="0">
            <a:spAutoFit/>
          </a:bodyPr>
          <a:p>
            <a:r>
              <a:rPr lang="zh-CN" altLang="en-US">
                <a:solidFill>
                  <a:schemeClr val="bg1"/>
                </a:solidFill>
                <a:latin typeface="华文中宋" panose="02010600040101010101" charset="-122"/>
                <a:ea typeface="华文中宋" panose="02010600040101010101" charset="-122"/>
                <a:sym typeface="+mn-ea"/>
              </a:rPr>
              <a:t>其他</a:t>
            </a:r>
            <a:endParaRPr lang="zh-CN" altLang="en-US">
              <a:solidFill>
                <a:schemeClr val="bg1"/>
              </a:solidFill>
              <a:latin typeface="华文中宋" panose="02010600040101010101" charset="-122"/>
              <a:ea typeface="华文中宋" panose="02010600040101010101" charset="-122"/>
              <a:sym typeface="+mn-ea"/>
            </a:endParaRPr>
          </a:p>
        </p:txBody>
      </p:sp>
      <p:pic>
        <p:nvPicPr>
          <p:cNvPr id="8" name="图片 7" descr="e9e49f62bcb7d223d8b43d07e230d2b1d1cfe8363bb6-2WicXg_fw658"/>
          <p:cNvPicPr>
            <a:picLocks noChangeAspect="1"/>
          </p:cNvPicPr>
          <p:nvPr/>
        </p:nvPicPr>
        <p:blipFill>
          <a:blip r:embed="rId8"/>
          <a:stretch>
            <a:fillRect/>
          </a:stretch>
        </p:blipFill>
        <p:spPr>
          <a:xfrm>
            <a:off x="10968355" y="1645285"/>
            <a:ext cx="995045" cy="132461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374775" y="1379855"/>
            <a:ext cx="3970020" cy="4037965"/>
          </a:xfrm>
          <a:prstGeom prst="rect">
            <a:avLst/>
          </a:prstGeom>
          <a:noFill/>
          <a:ln w="19050">
            <a:solidFill>
              <a:schemeClr val="bg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p:nvSpPr>
        <p:spPr>
          <a:xfrm>
            <a:off x="6534785" y="1379855"/>
            <a:ext cx="3970020" cy="4037965"/>
          </a:xfrm>
          <a:prstGeom prst="rect">
            <a:avLst/>
          </a:prstGeom>
          <a:noFill/>
          <a:ln w="19050">
            <a:solidFill>
              <a:schemeClr val="bg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6661785" y="1506855"/>
            <a:ext cx="3755390" cy="3765550"/>
          </a:xfrm>
          <a:prstGeom prst="rect">
            <a:avLst/>
          </a:prstGeom>
          <a:noFill/>
          <a:ln w="19050">
            <a:solidFill>
              <a:schemeClr val="bg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1482090" y="1506855"/>
            <a:ext cx="3755390" cy="3765550"/>
          </a:xfrm>
          <a:prstGeom prst="rect">
            <a:avLst/>
          </a:prstGeom>
          <a:noFill/>
          <a:ln w="19050">
            <a:solidFill>
              <a:schemeClr val="bg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c206f9f355411803bb439e4444325012ee9ca77ae9de-otVx5B_fw658"/>
          <p:cNvPicPr>
            <a:picLocks noChangeAspect="1"/>
          </p:cNvPicPr>
          <p:nvPr/>
        </p:nvPicPr>
        <p:blipFill>
          <a:blip r:embed="rId1"/>
          <a:srcRect t="56705"/>
          <a:stretch>
            <a:fillRect/>
          </a:stretch>
        </p:blipFill>
        <p:spPr>
          <a:xfrm>
            <a:off x="8329295" y="4556760"/>
            <a:ext cx="2752090" cy="1755775"/>
          </a:xfrm>
          <a:prstGeom prst="rect">
            <a:avLst/>
          </a:prstGeom>
        </p:spPr>
      </p:pic>
      <p:pic>
        <p:nvPicPr>
          <p:cNvPr id="7" name="图片 6" descr="c206f9f355411803bb439e4444325012ee9ca77ae9de-otVx5B_fw658"/>
          <p:cNvPicPr>
            <a:picLocks noChangeAspect="1"/>
          </p:cNvPicPr>
          <p:nvPr/>
        </p:nvPicPr>
        <p:blipFill>
          <a:blip r:embed="rId1"/>
          <a:srcRect t="30243" b="40649"/>
          <a:stretch>
            <a:fillRect/>
          </a:stretch>
        </p:blipFill>
        <p:spPr>
          <a:xfrm>
            <a:off x="1033780" y="668655"/>
            <a:ext cx="2752090" cy="1180465"/>
          </a:xfrm>
          <a:prstGeom prst="rect">
            <a:avLst/>
          </a:prstGeom>
        </p:spPr>
      </p:pic>
      <p:sp>
        <p:nvSpPr>
          <p:cNvPr id="8" name="文本框 7"/>
          <p:cNvSpPr txBox="1"/>
          <p:nvPr/>
        </p:nvSpPr>
        <p:spPr>
          <a:xfrm>
            <a:off x="1686560" y="2388235"/>
            <a:ext cx="3345815" cy="2168525"/>
          </a:xfrm>
          <a:prstGeom prst="rect">
            <a:avLst/>
          </a:prstGeom>
          <a:noFill/>
        </p:spPr>
        <p:txBody>
          <a:bodyPr wrap="square" rtlCol="0">
            <a:spAutoFit/>
          </a:bodyPr>
          <a:p>
            <a:pPr fontAlgn="auto">
              <a:lnSpc>
                <a:spcPct val="150000"/>
              </a:lnSpc>
            </a:pPr>
            <a:r>
              <a:rPr lang="zh-CN" altLang="en-US">
                <a:solidFill>
                  <a:srgbClr val="145B5A"/>
                </a:solidFill>
                <a:latin typeface="华文仿宋" panose="02010600040101010101" charset="-122"/>
                <a:ea typeface="华文仿宋" panose="02010600040101010101" charset="-122"/>
              </a:rPr>
              <a:t>古时候，古代信息技术不发达，所以人们从这一个地区到那一个地区传递信息都非常不方便，于是他们将写好的诗编成歌，而诗歌就从人们的口中传递。</a:t>
            </a:r>
            <a:endParaRPr lang="zh-CN" altLang="en-US">
              <a:solidFill>
                <a:srgbClr val="145B5A"/>
              </a:solidFill>
              <a:latin typeface="华文仿宋" panose="02010600040101010101" charset="-122"/>
              <a:ea typeface="华文仿宋" panose="02010600040101010101" charset="-122"/>
            </a:endParaRPr>
          </a:p>
        </p:txBody>
      </p:sp>
      <p:sp>
        <p:nvSpPr>
          <p:cNvPr id="9" name="文本框 8"/>
          <p:cNvSpPr txBox="1"/>
          <p:nvPr/>
        </p:nvSpPr>
        <p:spPr>
          <a:xfrm>
            <a:off x="7002780" y="1867535"/>
            <a:ext cx="2994025" cy="2999740"/>
          </a:xfrm>
          <a:prstGeom prst="rect">
            <a:avLst/>
          </a:prstGeom>
          <a:noFill/>
        </p:spPr>
        <p:txBody>
          <a:bodyPr wrap="square" rtlCol="0">
            <a:spAutoFit/>
          </a:bodyPr>
          <a:p>
            <a:pPr fontAlgn="auto">
              <a:lnSpc>
                <a:spcPct val="150000"/>
              </a:lnSpc>
            </a:pPr>
            <a:r>
              <a:rPr lang="zh-CN" altLang="en-US">
                <a:solidFill>
                  <a:srgbClr val="145B5A"/>
                </a:solidFill>
                <a:latin typeface="华文仿宋" panose="02010600040101010101" charset="-122"/>
                <a:ea typeface="华文仿宋" panose="02010600040101010101" charset="-122"/>
              </a:rPr>
              <a:t>诗歌是最古老也是最具有文学特质的文学样式，它来源于上古时期的劳动号子（后发展为民歌）以及祭祀颂词。诗歌原是诗与歌的总称，诗和音乐、舞蹈结合在一起，统称为诗歌。</a:t>
            </a:r>
            <a:endParaRPr lang="zh-CN" altLang="en-US">
              <a:solidFill>
                <a:srgbClr val="145B5A"/>
              </a:solidFill>
              <a:latin typeface="华文仿宋" panose="02010600040101010101" charset="-122"/>
              <a:ea typeface="华文仿宋" panose="02010600040101010101"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8" name="组合 37"/>
          <p:cNvGrpSpPr/>
          <p:nvPr/>
        </p:nvGrpSpPr>
        <p:grpSpPr>
          <a:xfrm>
            <a:off x="1760855" y="-281305"/>
            <a:ext cx="8596630" cy="6265546"/>
            <a:chOff x="776633" y="-1435098"/>
            <a:chExt cx="7611791" cy="7584420"/>
          </a:xfrm>
        </p:grpSpPr>
        <p:grpSp>
          <p:nvGrpSpPr>
            <p:cNvPr id="39" name="组合 38"/>
            <p:cNvGrpSpPr/>
            <p:nvPr/>
          </p:nvGrpSpPr>
          <p:grpSpPr>
            <a:xfrm>
              <a:off x="776633" y="1556792"/>
              <a:ext cx="7611791" cy="3960624"/>
              <a:chOff x="1565344" y="1556792"/>
              <a:chExt cx="6391032" cy="3528556"/>
            </a:xfrm>
          </p:grpSpPr>
          <p:sp>
            <p:nvSpPr>
              <p:cNvPr id="61" name="矩形 4"/>
              <p:cNvSpPr/>
              <p:nvPr/>
            </p:nvSpPr>
            <p:spPr>
              <a:xfrm>
                <a:off x="1653744" y="2348814"/>
                <a:ext cx="6166069" cy="2736534"/>
              </a:xfrm>
              <a:custGeom>
                <a:avLst/>
                <a:gdLst>
                  <a:gd name="connsiteX0" fmla="*/ 0 w 6120680"/>
                  <a:gd name="connsiteY0" fmla="*/ 0 h 2736304"/>
                  <a:gd name="connsiteX1" fmla="*/ 6120680 w 6120680"/>
                  <a:gd name="connsiteY1" fmla="*/ 0 h 2736304"/>
                  <a:gd name="connsiteX2" fmla="*/ 6120680 w 6120680"/>
                  <a:gd name="connsiteY2" fmla="*/ 2736304 h 2736304"/>
                  <a:gd name="connsiteX3" fmla="*/ 0 w 6120680"/>
                  <a:gd name="connsiteY3" fmla="*/ 2736304 h 2736304"/>
                  <a:gd name="connsiteX4" fmla="*/ 0 w 6120680"/>
                  <a:gd name="connsiteY4" fmla="*/ 0 h 2736304"/>
                  <a:gd name="connsiteX0-1" fmla="*/ 0 w 6120680"/>
                  <a:gd name="connsiteY0-2" fmla="*/ 0 h 2736304"/>
                  <a:gd name="connsiteX1-3" fmla="*/ 6120680 w 6120680"/>
                  <a:gd name="connsiteY1-4" fmla="*/ 0 h 2736304"/>
                  <a:gd name="connsiteX2-5" fmla="*/ 6120680 w 6120680"/>
                  <a:gd name="connsiteY2-6" fmla="*/ 2736304 h 2736304"/>
                  <a:gd name="connsiteX3-7" fmla="*/ 3137883 w 6120680"/>
                  <a:gd name="connsiteY3-8" fmla="*/ 2729535 h 2736304"/>
                  <a:gd name="connsiteX4-9" fmla="*/ 0 w 6120680"/>
                  <a:gd name="connsiteY4-10" fmla="*/ 2736304 h 2736304"/>
                  <a:gd name="connsiteX5" fmla="*/ 0 w 6120680"/>
                  <a:gd name="connsiteY5" fmla="*/ 0 h 2736304"/>
                  <a:gd name="connsiteX0-11" fmla="*/ 0 w 6120680"/>
                  <a:gd name="connsiteY0-12" fmla="*/ 0 h 2736304"/>
                  <a:gd name="connsiteX1-13" fmla="*/ 6120680 w 6120680"/>
                  <a:gd name="connsiteY1-14" fmla="*/ 0 h 2736304"/>
                  <a:gd name="connsiteX2-15" fmla="*/ 6120680 w 6120680"/>
                  <a:gd name="connsiteY2-16" fmla="*/ 2736304 h 2736304"/>
                  <a:gd name="connsiteX3-17" fmla="*/ 3149915 w 6120680"/>
                  <a:gd name="connsiteY3-18" fmla="*/ 2152019 h 2736304"/>
                  <a:gd name="connsiteX4-19" fmla="*/ 0 w 6120680"/>
                  <a:gd name="connsiteY4-20" fmla="*/ 2736304 h 2736304"/>
                  <a:gd name="connsiteX5-21" fmla="*/ 0 w 6120680"/>
                  <a:gd name="connsiteY5-22" fmla="*/ 0 h 2736304"/>
                  <a:gd name="connsiteX0-23" fmla="*/ 0 w 6120680"/>
                  <a:gd name="connsiteY0-24" fmla="*/ 0 h 2736304"/>
                  <a:gd name="connsiteX1-25" fmla="*/ 6120680 w 6120680"/>
                  <a:gd name="connsiteY1-26" fmla="*/ 0 h 2736304"/>
                  <a:gd name="connsiteX2-27" fmla="*/ 6120680 w 6120680"/>
                  <a:gd name="connsiteY2-28" fmla="*/ 2736304 h 2736304"/>
                  <a:gd name="connsiteX3-29" fmla="*/ 3125852 w 6120680"/>
                  <a:gd name="connsiteY3-30" fmla="*/ 2236240 h 2736304"/>
                  <a:gd name="connsiteX4-31" fmla="*/ 0 w 6120680"/>
                  <a:gd name="connsiteY4-32" fmla="*/ 2736304 h 2736304"/>
                  <a:gd name="connsiteX5-33" fmla="*/ 0 w 6120680"/>
                  <a:gd name="connsiteY5-34" fmla="*/ 0 h 2736304"/>
                  <a:gd name="connsiteX0-35" fmla="*/ 0 w 6120680"/>
                  <a:gd name="connsiteY0-36" fmla="*/ 0 h 2736304"/>
                  <a:gd name="connsiteX1-37" fmla="*/ 6120680 w 6120680"/>
                  <a:gd name="connsiteY1-38" fmla="*/ 0 h 2736304"/>
                  <a:gd name="connsiteX2-39" fmla="*/ 6120680 w 6120680"/>
                  <a:gd name="connsiteY2-40" fmla="*/ 2736304 h 2736304"/>
                  <a:gd name="connsiteX3-41" fmla="*/ 3125852 w 6120680"/>
                  <a:gd name="connsiteY3-42" fmla="*/ 2320461 h 2736304"/>
                  <a:gd name="connsiteX4-43" fmla="*/ 0 w 6120680"/>
                  <a:gd name="connsiteY4-44" fmla="*/ 2736304 h 2736304"/>
                  <a:gd name="connsiteX5-45" fmla="*/ 0 w 6120680"/>
                  <a:gd name="connsiteY5-46" fmla="*/ 0 h 2736304"/>
                  <a:gd name="connsiteX0-47" fmla="*/ 0 w 6120680"/>
                  <a:gd name="connsiteY0-48" fmla="*/ 0 h 2736304"/>
                  <a:gd name="connsiteX1-49" fmla="*/ 6120680 w 6120680"/>
                  <a:gd name="connsiteY1-50" fmla="*/ 0 h 2736304"/>
                  <a:gd name="connsiteX2-51" fmla="*/ 6120680 w 6120680"/>
                  <a:gd name="connsiteY2-52" fmla="*/ 2736304 h 2736304"/>
                  <a:gd name="connsiteX3-53" fmla="*/ 2957410 w 6120680"/>
                  <a:gd name="connsiteY3-54" fmla="*/ 2320461 h 2736304"/>
                  <a:gd name="connsiteX4-55" fmla="*/ 0 w 6120680"/>
                  <a:gd name="connsiteY4-56" fmla="*/ 2736304 h 2736304"/>
                  <a:gd name="connsiteX5-57" fmla="*/ 0 w 6120680"/>
                  <a:gd name="connsiteY5-58" fmla="*/ 0 h 273630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6120680" h="2736304">
                    <a:moveTo>
                      <a:pt x="0" y="0"/>
                    </a:moveTo>
                    <a:lnTo>
                      <a:pt x="6120680" y="0"/>
                    </a:lnTo>
                    <a:lnTo>
                      <a:pt x="6120680" y="2736304"/>
                    </a:lnTo>
                    <a:lnTo>
                      <a:pt x="2957410" y="2320461"/>
                    </a:lnTo>
                    <a:lnTo>
                      <a:pt x="0" y="2736304"/>
                    </a:lnTo>
                    <a:lnTo>
                      <a:pt x="0" y="0"/>
                    </a:lnTo>
                    <a:close/>
                  </a:path>
                </a:pathLst>
              </a:custGeom>
              <a:solidFill>
                <a:sysClr val="windowText" lastClr="000000">
                  <a:lumMod val="50000"/>
                  <a:lumOff val="50000"/>
                </a:sysClr>
              </a:solidFill>
              <a:ln w="25400" cap="flat" cmpd="sng" algn="ctr">
                <a:noFill/>
                <a:prstDash val="solid"/>
              </a:ln>
              <a:effectLst>
                <a:softEdge rad="317500"/>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chemeClr val="bg1"/>
                  </a:solidFill>
                  <a:effectLst/>
                  <a:uLnTx/>
                  <a:uFillTx/>
                  <a:latin typeface="华文仿宋" panose="02010600040101010101" charset="-122"/>
                  <a:ea typeface="华文仿宋" panose="02010600040101010101" charset="-122"/>
                  <a:cs typeface="+mn-cs"/>
                </a:endParaRPr>
              </a:p>
            </p:txBody>
          </p:sp>
          <p:sp>
            <p:nvSpPr>
              <p:cNvPr id="62" name="矩形 61"/>
              <p:cNvSpPr/>
              <p:nvPr/>
            </p:nvSpPr>
            <p:spPr>
              <a:xfrm>
                <a:off x="1565344" y="1556792"/>
                <a:ext cx="6391032" cy="3024477"/>
              </a:xfrm>
              <a:prstGeom prst="rect">
                <a:avLst/>
              </a:prstGeom>
              <a:solidFill>
                <a:sysClr val="window" lastClr="FFFFFF">
                  <a:lumMod val="95000"/>
                </a:sysClr>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chemeClr val="bg1"/>
                  </a:solidFill>
                  <a:effectLst/>
                  <a:uLnTx/>
                  <a:uFillTx/>
                  <a:latin typeface="华文仿宋" panose="02010600040101010101" charset="-122"/>
                  <a:ea typeface="华文仿宋" panose="02010600040101010101" charset="-122"/>
                  <a:cs typeface="+mn-cs"/>
                </a:endParaRPr>
              </a:p>
            </p:txBody>
          </p:sp>
          <p:sp>
            <p:nvSpPr>
              <p:cNvPr id="63" name="矩形 62"/>
              <p:cNvSpPr/>
              <p:nvPr/>
            </p:nvSpPr>
            <p:spPr>
              <a:xfrm>
                <a:off x="1664108" y="1664501"/>
                <a:ext cx="6155095" cy="2808340"/>
              </a:xfrm>
              <a:prstGeom prst="rect">
                <a:avLst/>
              </a:prstGeom>
              <a:blipFill rotWithShape="1">
                <a:blip r:embed="rId1">
                  <a:alphaModFix amt="32000"/>
                </a:blip>
                <a:stretch>
                  <a:fillRect/>
                </a:stretch>
              </a:blip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chemeClr val="bg1"/>
                  </a:solidFill>
                  <a:effectLst/>
                  <a:uLnTx/>
                  <a:uFillTx/>
                  <a:latin typeface="华文仿宋" panose="02010600040101010101" charset="-122"/>
                  <a:ea typeface="华文仿宋" panose="02010600040101010101" charset="-122"/>
                  <a:cs typeface="+mn-cs"/>
                </a:endParaRPr>
              </a:p>
            </p:txBody>
          </p:sp>
        </p:grpSp>
        <p:cxnSp>
          <p:nvCxnSpPr>
            <p:cNvPr id="40" name="直接连接符 39"/>
            <p:cNvCxnSpPr/>
            <p:nvPr/>
          </p:nvCxnSpPr>
          <p:spPr>
            <a:xfrm>
              <a:off x="2015278" y="-1093042"/>
              <a:ext cx="0" cy="2219905"/>
            </a:xfrm>
            <a:prstGeom prst="line">
              <a:avLst/>
            </a:prstGeom>
            <a:noFill/>
            <a:ln w="28575" cap="flat" cmpd="sng" algn="ctr">
              <a:solidFill>
                <a:sysClr val="windowText" lastClr="000000">
                  <a:lumMod val="75000"/>
                  <a:lumOff val="25000"/>
                </a:sysClr>
              </a:solidFill>
              <a:prstDash val="sysDot"/>
            </a:ln>
            <a:effectLst/>
          </p:spPr>
        </p:cxnSp>
        <p:sp>
          <p:nvSpPr>
            <p:cNvPr id="41" name="泪滴形 7"/>
            <p:cNvSpPr/>
            <p:nvPr/>
          </p:nvSpPr>
          <p:spPr>
            <a:xfrm rot="18998822">
              <a:off x="1328873" y="1365787"/>
              <a:ext cx="1116252" cy="1116252"/>
            </a:xfrm>
            <a:custGeom>
              <a:avLst/>
              <a:gdLst>
                <a:gd name="connsiteX0" fmla="*/ 0 w 1944216"/>
                <a:gd name="connsiteY0" fmla="*/ 972108 h 1944216"/>
                <a:gd name="connsiteX1" fmla="*/ 972108 w 1944216"/>
                <a:gd name="connsiteY1" fmla="*/ 0 h 1944216"/>
                <a:gd name="connsiteX2" fmla="*/ 2146521 w 1944216"/>
                <a:gd name="connsiteY2" fmla="*/ -202305 h 1944216"/>
                <a:gd name="connsiteX3" fmla="*/ 1944216 w 1944216"/>
                <a:gd name="connsiteY3" fmla="*/ 972108 h 1944216"/>
                <a:gd name="connsiteX4" fmla="*/ 972108 w 1944216"/>
                <a:gd name="connsiteY4" fmla="*/ 1944216 h 1944216"/>
                <a:gd name="connsiteX5" fmla="*/ 0 w 1944216"/>
                <a:gd name="connsiteY5" fmla="*/ 972108 h 1944216"/>
                <a:gd name="connsiteX0-1" fmla="*/ 0 w 2146521"/>
                <a:gd name="connsiteY0-2" fmla="*/ 1174413 h 2146521"/>
                <a:gd name="connsiteX1-3" fmla="*/ 972108 w 2146521"/>
                <a:gd name="connsiteY1-4" fmla="*/ 202305 h 2146521"/>
                <a:gd name="connsiteX2-5" fmla="*/ 2146521 w 2146521"/>
                <a:gd name="connsiteY2-6" fmla="*/ 0 h 2146521"/>
                <a:gd name="connsiteX3-7" fmla="*/ 1944216 w 2146521"/>
                <a:gd name="connsiteY3-8" fmla="*/ 1174413 h 2146521"/>
                <a:gd name="connsiteX4-9" fmla="*/ 972108 w 2146521"/>
                <a:gd name="connsiteY4-10" fmla="*/ 2146521 h 2146521"/>
                <a:gd name="connsiteX5-11" fmla="*/ 0 w 2146521"/>
                <a:gd name="connsiteY5-12" fmla="*/ 1174413 h 2146521"/>
                <a:gd name="connsiteX0-13" fmla="*/ 0 w 2146521"/>
                <a:gd name="connsiteY0-14" fmla="*/ 1174413 h 2146521"/>
                <a:gd name="connsiteX1-15" fmla="*/ 972108 w 2146521"/>
                <a:gd name="connsiteY1-16" fmla="*/ 202305 h 2146521"/>
                <a:gd name="connsiteX2-17" fmla="*/ 2146521 w 2146521"/>
                <a:gd name="connsiteY2-18" fmla="*/ 0 h 2146521"/>
                <a:gd name="connsiteX3-19" fmla="*/ 1944216 w 2146521"/>
                <a:gd name="connsiteY3-20" fmla="*/ 1174413 h 2146521"/>
                <a:gd name="connsiteX4-21" fmla="*/ 972108 w 2146521"/>
                <a:gd name="connsiteY4-22" fmla="*/ 2146521 h 2146521"/>
                <a:gd name="connsiteX5-23" fmla="*/ 0 w 2146521"/>
                <a:gd name="connsiteY5-24" fmla="*/ 1174413 h 214652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146521" h="2146521">
                  <a:moveTo>
                    <a:pt x="0" y="1174413"/>
                  </a:moveTo>
                  <a:cubicBezTo>
                    <a:pt x="0" y="637533"/>
                    <a:pt x="441728" y="285594"/>
                    <a:pt x="972108" y="202305"/>
                  </a:cubicBezTo>
                  <a:cubicBezTo>
                    <a:pt x="1452515" y="126864"/>
                    <a:pt x="1755050" y="134870"/>
                    <a:pt x="2146521" y="0"/>
                  </a:cubicBezTo>
                  <a:cubicBezTo>
                    <a:pt x="2011651" y="391471"/>
                    <a:pt x="2032628" y="689294"/>
                    <a:pt x="1944216" y="1174413"/>
                  </a:cubicBezTo>
                  <a:cubicBezTo>
                    <a:pt x="1944216" y="1711293"/>
                    <a:pt x="1508988" y="2146521"/>
                    <a:pt x="972108" y="2146521"/>
                  </a:cubicBezTo>
                  <a:cubicBezTo>
                    <a:pt x="435228" y="2146521"/>
                    <a:pt x="0" y="1711293"/>
                    <a:pt x="0" y="1174413"/>
                  </a:cubicBezTo>
                  <a:close/>
                </a:path>
              </a:pathLst>
            </a:custGeom>
            <a:solidFill>
              <a:srgbClr val="145B5A"/>
            </a:solidFill>
            <a:ln w="5715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chemeClr val="bg1"/>
                </a:solidFill>
                <a:effectLst/>
                <a:uLnTx/>
                <a:uFillTx/>
                <a:latin typeface="华文仿宋" panose="02010600040101010101" charset="-122"/>
                <a:ea typeface="华文仿宋" panose="02010600040101010101" charset="-122"/>
                <a:cs typeface="+mn-cs"/>
              </a:endParaRPr>
            </a:p>
          </p:txBody>
        </p:sp>
        <p:cxnSp>
          <p:nvCxnSpPr>
            <p:cNvPr id="42" name="直接连接符 41"/>
            <p:cNvCxnSpPr>
              <a:endCxn id="43" idx="2"/>
            </p:cNvCxnSpPr>
            <p:nvPr/>
          </p:nvCxnSpPr>
          <p:spPr>
            <a:xfrm>
              <a:off x="3707662" y="-1058452"/>
              <a:ext cx="21366" cy="2939375"/>
            </a:xfrm>
            <a:prstGeom prst="line">
              <a:avLst/>
            </a:prstGeom>
            <a:noFill/>
            <a:ln w="28575" cap="flat" cmpd="sng" algn="ctr">
              <a:solidFill>
                <a:srgbClr val="D38951"/>
              </a:solidFill>
              <a:prstDash val="sysDot"/>
            </a:ln>
            <a:effectLst/>
          </p:spPr>
        </p:cxnSp>
        <p:sp>
          <p:nvSpPr>
            <p:cNvPr id="43" name="泪滴形 7"/>
            <p:cNvSpPr/>
            <p:nvPr/>
          </p:nvSpPr>
          <p:spPr>
            <a:xfrm rot="18998822">
              <a:off x="3051579" y="2248785"/>
              <a:ext cx="1105701" cy="1105701"/>
            </a:xfrm>
            <a:custGeom>
              <a:avLst/>
              <a:gdLst>
                <a:gd name="connsiteX0" fmla="*/ 0 w 1944216"/>
                <a:gd name="connsiteY0" fmla="*/ 972108 h 1944216"/>
                <a:gd name="connsiteX1" fmla="*/ 972108 w 1944216"/>
                <a:gd name="connsiteY1" fmla="*/ 0 h 1944216"/>
                <a:gd name="connsiteX2" fmla="*/ 2146521 w 1944216"/>
                <a:gd name="connsiteY2" fmla="*/ -202305 h 1944216"/>
                <a:gd name="connsiteX3" fmla="*/ 1944216 w 1944216"/>
                <a:gd name="connsiteY3" fmla="*/ 972108 h 1944216"/>
                <a:gd name="connsiteX4" fmla="*/ 972108 w 1944216"/>
                <a:gd name="connsiteY4" fmla="*/ 1944216 h 1944216"/>
                <a:gd name="connsiteX5" fmla="*/ 0 w 1944216"/>
                <a:gd name="connsiteY5" fmla="*/ 972108 h 1944216"/>
                <a:gd name="connsiteX0-1" fmla="*/ 0 w 2146521"/>
                <a:gd name="connsiteY0-2" fmla="*/ 1174413 h 2146521"/>
                <a:gd name="connsiteX1-3" fmla="*/ 972108 w 2146521"/>
                <a:gd name="connsiteY1-4" fmla="*/ 202305 h 2146521"/>
                <a:gd name="connsiteX2-5" fmla="*/ 2146521 w 2146521"/>
                <a:gd name="connsiteY2-6" fmla="*/ 0 h 2146521"/>
                <a:gd name="connsiteX3-7" fmla="*/ 1944216 w 2146521"/>
                <a:gd name="connsiteY3-8" fmla="*/ 1174413 h 2146521"/>
                <a:gd name="connsiteX4-9" fmla="*/ 972108 w 2146521"/>
                <a:gd name="connsiteY4-10" fmla="*/ 2146521 h 2146521"/>
                <a:gd name="connsiteX5-11" fmla="*/ 0 w 2146521"/>
                <a:gd name="connsiteY5-12" fmla="*/ 1174413 h 2146521"/>
                <a:gd name="connsiteX0-13" fmla="*/ 0 w 2146521"/>
                <a:gd name="connsiteY0-14" fmla="*/ 1174413 h 2146521"/>
                <a:gd name="connsiteX1-15" fmla="*/ 972108 w 2146521"/>
                <a:gd name="connsiteY1-16" fmla="*/ 202305 h 2146521"/>
                <a:gd name="connsiteX2-17" fmla="*/ 2146521 w 2146521"/>
                <a:gd name="connsiteY2-18" fmla="*/ 0 h 2146521"/>
                <a:gd name="connsiteX3-19" fmla="*/ 1944216 w 2146521"/>
                <a:gd name="connsiteY3-20" fmla="*/ 1174413 h 2146521"/>
                <a:gd name="connsiteX4-21" fmla="*/ 972108 w 2146521"/>
                <a:gd name="connsiteY4-22" fmla="*/ 2146521 h 2146521"/>
                <a:gd name="connsiteX5-23" fmla="*/ 0 w 2146521"/>
                <a:gd name="connsiteY5-24" fmla="*/ 1174413 h 214652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146521" h="2146521">
                  <a:moveTo>
                    <a:pt x="0" y="1174413"/>
                  </a:moveTo>
                  <a:cubicBezTo>
                    <a:pt x="0" y="637533"/>
                    <a:pt x="441728" y="285594"/>
                    <a:pt x="972108" y="202305"/>
                  </a:cubicBezTo>
                  <a:cubicBezTo>
                    <a:pt x="1452515" y="126864"/>
                    <a:pt x="1755050" y="134870"/>
                    <a:pt x="2146521" y="0"/>
                  </a:cubicBezTo>
                  <a:cubicBezTo>
                    <a:pt x="2011651" y="391471"/>
                    <a:pt x="2032628" y="689294"/>
                    <a:pt x="1944216" y="1174413"/>
                  </a:cubicBezTo>
                  <a:cubicBezTo>
                    <a:pt x="1944216" y="1711293"/>
                    <a:pt x="1508988" y="2146521"/>
                    <a:pt x="972108" y="2146521"/>
                  </a:cubicBezTo>
                  <a:cubicBezTo>
                    <a:pt x="435228" y="2146521"/>
                    <a:pt x="0" y="1711293"/>
                    <a:pt x="0" y="1174413"/>
                  </a:cubicBezTo>
                  <a:close/>
                </a:path>
              </a:pathLst>
            </a:custGeom>
            <a:solidFill>
              <a:srgbClr val="248280"/>
            </a:solidFill>
            <a:ln w="5715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chemeClr val="bg1"/>
                </a:solidFill>
                <a:effectLst/>
                <a:uLnTx/>
                <a:uFillTx/>
                <a:latin typeface="华文仿宋" panose="02010600040101010101" charset="-122"/>
                <a:ea typeface="华文仿宋" panose="02010600040101010101" charset="-122"/>
                <a:cs typeface="+mn-cs"/>
              </a:endParaRPr>
            </a:p>
          </p:txBody>
        </p:sp>
        <p:sp>
          <p:nvSpPr>
            <p:cNvPr id="44" name="TextBox 34"/>
            <p:cNvSpPr txBox="1"/>
            <p:nvPr/>
          </p:nvSpPr>
          <p:spPr>
            <a:xfrm>
              <a:off x="1310735" y="2752747"/>
              <a:ext cx="1273019" cy="10046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1600" b="1" i="0" u="none" strike="noStrike" kern="0" cap="none" spc="0" normalizeH="0" baseline="0" noProof="0" dirty="0">
                  <a:ln>
                    <a:noFill/>
                  </a:ln>
                  <a:solidFill>
                    <a:srgbClr val="145B5A"/>
                  </a:solidFill>
                  <a:effectLst/>
                  <a:uLnTx/>
                  <a:uFillTx/>
                  <a:latin typeface="华文仿宋" panose="02010600040101010101" charset="-122"/>
                  <a:ea typeface="华文仿宋" panose="02010600040101010101" charset="-122"/>
                  <a:cs typeface="Arial" panose="020B0604020202020204" pitchFamily="34" charset="0"/>
                </a:rPr>
                <a:t>诗歌的内容是社会生活的最集中的反映</a:t>
              </a:r>
              <a:endParaRPr kumimoji="0" lang="en-US" altLang="zh-CN" sz="1600" b="1" i="0" u="none" strike="noStrike" kern="0" cap="none" spc="0" normalizeH="0" baseline="0" noProof="0" dirty="0">
                <a:ln>
                  <a:noFill/>
                </a:ln>
                <a:solidFill>
                  <a:srgbClr val="145B5A"/>
                </a:solidFill>
                <a:effectLst/>
                <a:uLnTx/>
                <a:uFillTx/>
                <a:latin typeface="华文仿宋" panose="02010600040101010101" charset="-122"/>
                <a:ea typeface="华文仿宋" panose="02010600040101010101" charset="-122"/>
                <a:cs typeface="Arial" panose="020B0604020202020204" pitchFamily="34" charset="0"/>
              </a:endParaRPr>
            </a:p>
          </p:txBody>
        </p:sp>
        <p:sp>
          <p:nvSpPr>
            <p:cNvPr id="45" name="TextBox 35"/>
            <p:cNvSpPr txBox="1"/>
            <p:nvPr/>
          </p:nvSpPr>
          <p:spPr>
            <a:xfrm>
              <a:off x="1280732" y="2024232"/>
              <a:ext cx="1213604" cy="25904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80000"/>
                </a:lnSpc>
                <a:spcBef>
                  <a:spcPts val="0"/>
                </a:spcBef>
                <a:spcAft>
                  <a:spcPts val="0"/>
                </a:spcAft>
                <a:buClrTx/>
                <a:buSzTx/>
                <a:buFontTx/>
                <a:buNone/>
                <a:defRPr/>
              </a:pPr>
              <a:endParaRPr kumimoji="0" lang="en-US" altLang="zh-CN" sz="1000" b="1" i="0" u="none" strike="noStrike" kern="0" cap="none" spc="0" normalizeH="0" baseline="0" noProof="0" dirty="0" smtClean="0">
                <a:ln>
                  <a:noFill/>
                </a:ln>
                <a:solidFill>
                  <a:schemeClr val="bg1"/>
                </a:solidFill>
                <a:effectLst/>
                <a:uLnTx/>
                <a:uFillTx/>
                <a:latin typeface="华文仿宋" panose="02010600040101010101" charset="-122"/>
                <a:ea typeface="华文仿宋" panose="02010600040101010101" charset="-122"/>
              </a:endParaRPr>
            </a:p>
          </p:txBody>
        </p:sp>
        <p:sp>
          <p:nvSpPr>
            <p:cNvPr id="46" name="TextBox 36"/>
            <p:cNvSpPr txBox="1"/>
            <p:nvPr/>
          </p:nvSpPr>
          <p:spPr>
            <a:xfrm>
              <a:off x="1432004" y="1794305"/>
              <a:ext cx="910346" cy="52730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800" b="1" i="0" u="none" strike="noStrike" kern="0" cap="none" spc="0" normalizeH="0" baseline="0" noProof="0" dirty="0" smtClean="0">
                  <a:ln>
                    <a:noFill/>
                  </a:ln>
                  <a:solidFill>
                    <a:schemeClr val="bg1"/>
                  </a:solidFill>
                  <a:effectLst/>
                  <a:uLnTx/>
                  <a:uFillTx/>
                  <a:latin typeface="华文仿宋" panose="02010600040101010101" charset="-122"/>
                  <a:ea typeface="华文仿宋" panose="02010600040101010101" charset="-122"/>
                </a:rPr>
                <a:t>01</a:t>
              </a:r>
              <a:endParaRPr kumimoji="0" lang="en-US" altLang="zh-CN" sz="2800" b="1" i="0" u="none" strike="noStrike" kern="0" cap="none" spc="0" normalizeH="0" baseline="0" noProof="0" dirty="0" smtClean="0">
                <a:ln>
                  <a:noFill/>
                </a:ln>
                <a:solidFill>
                  <a:schemeClr val="bg1"/>
                </a:solidFill>
                <a:effectLst/>
                <a:uLnTx/>
                <a:uFillTx/>
                <a:latin typeface="华文仿宋" panose="02010600040101010101" charset="-122"/>
                <a:ea typeface="华文仿宋" panose="02010600040101010101" charset="-122"/>
              </a:endParaRPr>
            </a:p>
          </p:txBody>
        </p:sp>
        <p:sp>
          <p:nvSpPr>
            <p:cNvPr id="48" name="TextBox 38"/>
            <p:cNvSpPr txBox="1"/>
            <p:nvPr/>
          </p:nvSpPr>
          <p:spPr>
            <a:xfrm>
              <a:off x="3345654" y="2736048"/>
              <a:ext cx="745129" cy="52730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2800" b="1" i="0" u="none" strike="noStrike" kern="0" cap="none" spc="0" normalizeH="0" baseline="0" noProof="0" dirty="0" smtClean="0">
                  <a:ln>
                    <a:noFill/>
                  </a:ln>
                  <a:solidFill>
                    <a:schemeClr val="bg1"/>
                  </a:solidFill>
                  <a:effectLst/>
                  <a:uLnTx/>
                  <a:uFillTx/>
                  <a:latin typeface="华文仿宋" panose="02010600040101010101" charset="-122"/>
                  <a:ea typeface="华文仿宋" panose="02010600040101010101" charset="-122"/>
                </a:rPr>
                <a:t>02</a:t>
              </a:r>
              <a:endParaRPr kumimoji="0" lang="en-US" altLang="zh-CN" sz="2800" b="1" i="0" u="none" strike="noStrike" kern="0" cap="none" spc="0" normalizeH="0" baseline="0" noProof="0" dirty="0" smtClean="0">
                <a:ln>
                  <a:noFill/>
                </a:ln>
                <a:solidFill>
                  <a:schemeClr val="bg1"/>
                </a:solidFill>
                <a:effectLst/>
                <a:uLnTx/>
                <a:uFillTx/>
                <a:latin typeface="华文仿宋" panose="02010600040101010101" charset="-122"/>
                <a:ea typeface="华文仿宋" panose="02010600040101010101" charset="-122"/>
              </a:endParaRPr>
            </a:p>
          </p:txBody>
        </p:sp>
        <p:sp>
          <p:nvSpPr>
            <p:cNvPr id="49" name="TextBox 39"/>
            <p:cNvSpPr txBox="1"/>
            <p:nvPr/>
          </p:nvSpPr>
          <p:spPr>
            <a:xfrm>
              <a:off x="1770435" y="5517479"/>
              <a:ext cx="5688632" cy="63184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800" dirty="0">
                  <a:solidFill>
                    <a:srgbClr val="145B5A"/>
                  </a:solidFill>
                  <a:effectLst>
                    <a:outerShdw blurRad="50800" dist="38100" dir="2700000" algn="tl" rotWithShape="0">
                      <a:prstClr val="black">
                        <a:alpha val="40000"/>
                      </a:prstClr>
                    </a:outerShdw>
                  </a:effectLst>
                  <a:latin typeface="华文仿宋" panose="02010600040101010101" charset="-122"/>
                  <a:ea typeface="华文仿宋" panose="02010600040101010101" charset="-122"/>
                </a:rPr>
                <a:t>诗歌的特点</a:t>
              </a:r>
              <a:endParaRPr lang="zh-CN" altLang="en-US" sz="2800" dirty="0">
                <a:solidFill>
                  <a:srgbClr val="145B5A"/>
                </a:solidFill>
                <a:effectLst>
                  <a:outerShdw blurRad="50800" dist="38100" dir="2700000" algn="tl" rotWithShape="0">
                    <a:prstClr val="black">
                      <a:alpha val="40000"/>
                    </a:prstClr>
                  </a:outerShdw>
                </a:effectLst>
                <a:latin typeface="华文仿宋" panose="02010600040101010101" charset="-122"/>
                <a:ea typeface="华文仿宋" panose="02010600040101010101" charset="-122"/>
              </a:endParaRPr>
            </a:p>
          </p:txBody>
        </p:sp>
        <p:sp>
          <p:nvSpPr>
            <p:cNvPr id="50" name="TextBox 40"/>
            <p:cNvSpPr txBox="1"/>
            <p:nvPr/>
          </p:nvSpPr>
          <p:spPr>
            <a:xfrm>
              <a:off x="2990044" y="3566460"/>
              <a:ext cx="1273019" cy="70640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spcBef>
                  <a:spcPts val="0"/>
                </a:spcBef>
                <a:spcAft>
                  <a:spcPts val="0"/>
                </a:spcAft>
                <a:buClrTx/>
                <a:buSzTx/>
                <a:buFontTx/>
                <a:defRPr/>
              </a:pPr>
              <a:r>
                <a:rPr lang="en-US" altLang="zh-CN" sz="1600" b="1" kern="0" noProof="0" dirty="0">
                  <a:ln>
                    <a:noFill/>
                  </a:ln>
                  <a:solidFill>
                    <a:srgbClr val="145B5A"/>
                  </a:solidFill>
                  <a:effectLst/>
                  <a:uLnTx/>
                  <a:uFillTx/>
                  <a:latin typeface="华文仿宋" panose="02010600040101010101" charset="-122"/>
                  <a:ea typeface="华文仿宋" panose="02010600040101010101" charset="-122"/>
                  <a:cs typeface="Arial" panose="020B0604020202020204" pitchFamily="34" charset="0"/>
                  <a:sym typeface="+mn-ea"/>
                </a:rPr>
                <a:t>诗歌有丰富的感情与想象</a:t>
              </a:r>
              <a:endParaRPr lang="en-US" altLang="zh-CN" sz="1600" b="1" kern="0" noProof="0" dirty="0">
                <a:ln>
                  <a:noFill/>
                </a:ln>
                <a:solidFill>
                  <a:srgbClr val="145B5A"/>
                </a:solidFill>
                <a:effectLst/>
                <a:uLnTx/>
                <a:uFillTx/>
                <a:latin typeface="华文仿宋" panose="02010600040101010101" charset="-122"/>
                <a:ea typeface="华文仿宋" panose="02010600040101010101" charset="-122"/>
                <a:cs typeface="Arial" panose="020B0604020202020204" pitchFamily="34" charset="0"/>
                <a:sym typeface="+mn-ea"/>
              </a:endParaRPr>
            </a:p>
          </p:txBody>
        </p:sp>
        <p:cxnSp>
          <p:nvCxnSpPr>
            <p:cNvPr id="51" name="直接连接符 50"/>
            <p:cNvCxnSpPr>
              <a:endCxn id="52" idx="2"/>
            </p:cNvCxnSpPr>
            <p:nvPr/>
          </p:nvCxnSpPr>
          <p:spPr>
            <a:xfrm flipH="1">
              <a:off x="5457395" y="-1435098"/>
              <a:ext cx="12370" cy="2973965"/>
            </a:xfrm>
            <a:prstGeom prst="line">
              <a:avLst/>
            </a:prstGeom>
            <a:noFill/>
            <a:ln w="28575" cap="flat" cmpd="sng" algn="ctr">
              <a:solidFill>
                <a:srgbClr val="C1C35D"/>
              </a:solidFill>
              <a:prstDash val="sysDot"/>
            </a:ln>
            <a:effectLst/>
          </p:spPr>
        </p:cxnSp>
        <p:sp>
          <p:nvSpPr>
            <p:cNvPr id="52" name="泪滴形 7"/>
            <p:cNvSpPr/>
            <p:nvPr/>
          </p:nvSpPr>
          <p:spPr>
            <a:xfrm rot="18998822">
              <a:off x="4779771" y="1906855"/>
              <a:ext cx="1105701" cy="1105701"/>
            </a:xfrm>
            <a:custGeom>
              <a:avLst/>
              <a:gdLst>
                <a:gd name="connsiteX0" fmla="*/ 0 w 1944216"/>
                <a:gd name="connsiteY0" fmla="*/ 972108 h 1944216"/>
                <a:gd name="connsiteX1" fmla="*/ 972108 w 1944216"/>
                <a:gd name="connsiteY1" fmla="*/ 0 h 1944216"/>
                <a:gd name="connsiteX2" fmla="*/ 2146521 w 1944216"/>
                <a:gd name="connsiteY2" fmla="*/ -202305 h 1944216"/>
                <a:gd name="connsiteX3" fmla="*/ 1944216 w 1944216"/>
                <a:gd name="connsiteY3" fmla="*/ 972108 h 1944216"/>
                <a:gd name="connsiteX4" fmla="*/ 972108 w 1944216"/>
                <a:gd name="connsiteY4" fmla="*/ 1944216 h 1944216"/>
                <a:gd name="connsiteX5" fmla="*/ 0 w 1944216"/>
                <a:gd name="connsiteY5" fmla="*/ 972108 h 1944216"/>
                <a:gd name="connsiteX0-1" fmla="*/ 0 w 2146521"/>
                <a:gd name="connsiteY0-2" fmla="*/ 1174413 h 2146521"/>
                <a:gd name="connsiteX1-3" fmla="*/ 972108 w 2146521"/>
                <a:gd name="connsiteY1-4" fmla="*/ 202305 h 2146521"/>
                <a:gd name="connsiteX2-5" fmla="*/ 2146521 w 2146521"/>
                <a:gd name="connsiteY2-6" fmla="*/ 0 h 2146521"/>
                <a:gd name="connsiteX3-7" fmla="*/ 1944216 w 2146521"/>
                <a:gd name="connsiteY3-8" fmla="*/ 1174413 h 2146521"/>
                <a:gd name="connsiteX4-9" fmla="*/ 972108 w 2146521"/>
                <a:gd name="connsiteY4-10" fmla="*/ 2146521 h 2146521"/>
                <a:gd name="connsiteX5-11" fmla="*/ 0 w 2146521"/>
                <a:gd name="connsiteY5-12" fmla="*/ 1174413 h 2146521"/>
                <a:gd name="connsiteX0-13" fmla="*/ 0 w 2146521"/>
                <a:gd name="connsiteY0-14" fmla="*/ 1174413 h 2146521"/>
                <a:gd name="connsiteX1-15" fmla="*/ 972108 w 2146521"/>
                <a:gd name="connsiteY1-16" fmla="*/ 202305 h 2146521"/>
                <a:gd name="connsiteX2-17" fmla="*/ 2146521 w 2146521"/>
                <a:gd name="connsiteY2-18" fmla="*/ 0 h 2146521"/>
                <a:gd name="connsiteX3-19" fmla="*/ 1944216 w 2146521"/>
                <a:gd name="connsiteY3-20" fmla="*/ 1174413 h 2146521"/>
                <a:gd name="connsiteX4-21" fmla="*/ 972108 w 2146521"/>
                <a:gd name="connsiteY4-22" fmla="*/ 2146521 h 2146521"/>
                <a:gd name="connsiteX5-23" fmla="*/ 0 w 2146521"/>
                <a:gd name="connsiteY5-24" fmla="*/ 1174413 h 214652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146521" h="2146521">
                  <a:moveTo>
                    <a:pt x="0" y="1174413"/>
                  </a:moveTo>
                  <a:cubicBezTo>
                    <a:pt x="0" y="637533"/>
                    <a:pt x="441728" y="285594"/>
                    <a:pt x="972108" y="202305"/>
                  </a:cubicBezTo>
                  <a:cubicBezTo>
                    <a:pt x="1452515" y="126864"/>
                    <a:pt x="1755050" y="134870"/>
                    <a:pt x="2146521" y="0"/>
                  </a:cubicBezTo>
                  <a:cubicBezTo>
                    <a:pt x="2011651" y="391471"/>
                    <a:pt x="2032628" y="689294"/>
                    <a:pt x="1944216" y="1174413"/>
                  </a:cubicBezTo>
                  <a:cubicBezTo>
                    <a:pt x="1944216" y="1711293"/>
                    <a:pt x="1508988" y="2146521"/>
                    <a:pt x="972108" y="2146521"/>
                  </a:cubicBezTo>
                  <a:cubicBezTo>
                    <a:pt x="435228" y="2146521"/>
                    <a:pt x="0" y="1711293"/>
                    <a:pt x="0" y="1174413"/>
                  </a:cubicBezTo>
                  <a:close/>
                </a:path>
              </a:pathLst>
            </a:custGeom>
            <a:solidFill>
              <a:srgbClr val="31B1AC"/>
            </a:solidFill>
            <a:ln w="5715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chemeClr val="bg1"/>
                </a:solidFill>
                <a:effectLst/>
                <a:uLnTx/>
                <a:uFillTx/>
                <a:latin typeface="华文仿宋" panose="02010600040101010101" charset="-122"/>
                <a:ea typeface="华文仿宋" panose="02010600040101010101" charset="-122"/>
                <a:cs typeface="+mn-cs"/>
              </a:endParaRPr>
            </a:p>
          </p:txBody>
        </p:sp>
        <p:sp>
          <p:nvSpPr>
            <p:cNvPr id="54" name="TextBox 44"/>
            <p:cNvSpPr txBox="1"/>
            <p:nvPr/>
          </p:nvSpPr>
          <p:spPr>
            <a:xfrm>
              <a:off x="5090714" y="2282662"/>
              <a:ext cx="745129" cy="52730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2800" b="1" i="0" u="none" strike="noStrike" kern="0" cap="none" spc="0" normalizeH="0" baseline="0" noProof="0" dirty="0" smtClean="0">
                  <a:ln>
                    <a:noFill/>
                  </a:ln>
                  <a:solidFill>
                    <a:schemeClr val="bg1"/>
                  </a:solidFill>
                  <a:effectLst/>
                  <a:uLnTx/>
                  <a:uFillTx/>
                  <a:latin typeface="华文仿宋" panose="02010600040101010101" charset="-122"/>
                  <a:ea typeface="华文仿宋" panose="02010600040101010101" charset="-122"/>
                </a:rPr>
                <a:t>03</a:t>
              </a:r>
              <a:endParaRPr kumimoji="0" lang="en-US" altLang="zh-CN" sz="2800" b="1" i="0" u="none" strike="noStrike" kern="0" cap="none" spc="0" normalizeH="0" baseline="0" noProof="0" dirty="0" smtClean="0">
                <a:ln>
                  <a:noFill/>
                </a:ln>
                <a:solidFill>
                  <a:schemeClr val="bg1"/>
                </a:solidFill>
                <a:effectLst/>
                <a:uLnTx/>
                <a:uFillTx/>
                <a:latin typeface="华文仿宋" panose="02010600040101010101" charset="-122"/>
                <a:ea typeface="华文仿宋" panose="02010600040101010101" charset="-122"/>
              </a:endParaRPr>
            </a:p>
          </p:txBody>
        </p:sp>
        <p:sp>
          <p:nvSpPr>
            <p:cNvPr id="55" name="TextBox 45"/>
            <p:cNvSpPr txBox="1"/>
            <p:nvPr/>
          </p:nvSpPr>
          <p:spPr>
            <a:xfrm>
              <a:off x="4673988" y="3235789"/>
              <a:ext cx="1273019" cy="130288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spcBef>
                  <a:spcPts val="0"/>
                </a:spcBef>
                <a:spcAft>
                  <a:spcPts val="0"/>
                </a:spcAft>
                <a:buClrTx/>
                <a:buSzTx/>
                <a:buFontTx/>
                <a:defRPr/>
              </a:pPr>
              <a:r>
                <a:rPr lang="en-US" altLang="zh-CN" sz="1600" b="1" kern="0" noProof="0" dirty="0">
                  <a:ln>
                    <a:noFill/>
                  </a:ln>
                  <a:solidFill>
                    <a:srgbClr val="145B5A"/>
                  </a:solidFill>
                  <a:effectLst/>
                  <a:uLnTx/>
                  <a:uFillTx/>
                  <a:latin typeface="华文仿宋" panose="02010600040101010101" charset="-122"/>
                  <a:ea typeface="华文仿宋" panose="02010600040101010101" charset="-122"/>
                  <a:cs typeface="Arial" panose="020B0604020202020204" pitchFamily="34" charset="0"/>
                  <a:sym typeface="+mn-ea"/>
                </a:rPr>
                <a:t>诗歌的语言具有精练、形象、音调和谐、节奏鲜明等特点</a:t>
              </a:r>
              <a:endParaRPr lang="en-US" altLang="zh-CN" sz="1600" b="1" kern="0" noProof="0" dirty="0">
                <a:ln>
                  <a:noFill/>
                </a:ln>
                <a:solidFill>
                  <a:srgbClr val="145B5A"/>
                </a:solidFill>
                <a:effectLst/>
                <a:uLnTx/>
                <a:uFillTx/>
                <a:latin typeface="华文仿宋" panose="02010600040101010101" charset="-122"/>
                <a:ea typeface="华文仿宋" panose="02010600040101010101" charset="-122"/>
                <a:cs typeface="Arial" panose="020B0604020202020204" pitchFamily="34" charset="0"/>
                <a:sym typeface="+mn-ea"/>
              </a:endParaRPr>
            </a:p>
          </p:txBody>
        </p:sp>
        <p:cxnSp>
          <p:nvCxnSpPr>
            <p:cNvPr id="56" name="直接连接符 55"/>
            <p:cNvCxnSpPr/>
            <p:nvPr/>
          </p:nvCxnSpPr>
          <p:spPr>
            <a:xfrm>
              <a:off x="7281911" y="-1136087"/>
              <a:ext cx="0" cy="2930151"/>
            </a:xfrm>
            <a:prstGeom prst="line">
              <a:avLst/>
            </a:prstGeom>
            <a:noFill/>
            <a:ln w="28575" cap="flat" cmpd="sng" algn="ctr">
              <a:solidFill>
                <a:srgbClr val="C1C35D"/>
              </a:solidFill>
              <a:prstDash val="sysDot"/>
            </a:ln>
            <a:effectLst/>
          </p:spPr>
        </p:cxnSp>
        <p:sp>
          <p:nvSpPr>
            <p:cNvPr id="57" name="泪滴形 7"/>
            <p:cNvSpPr/>
            <p:nvPr/>
          </p:nvSpPr>
          <p:spPr>
            <a:xfrm rot="18998822">
              <a:off x="6621999" y="2097568"/>
              <a:ext cx="1105701" cy="1105701"/>
            </a:xfrm>
            <a:custGeom>
              <a:avLst/>
              <a:gdLst>
                <a:gd name="connsiteX0" fmla="*/ 0 w 1944216"/>
                <a:gd name="connsiteY0" fmla="*/ 972108 h 1944216"/>
                <a:gd name="connsiteX1" fmla="*/ 972108 w 1944216"/>
                <a:gd name="connsiteY1" fmla="*/ 0 h 1944216"/>
                <a:gd name="connsiteX2" fmla="*/ 2146521 w 1944216"/>
                <a:gd name="connsiteY2" fmla="*/ -202305 h 1944216"/>
                <a:gd name="connsiteX3" fmla="*/ 1944216 w 1944216"/>
                <a:gd name="connsiteY3" fmla="*/ 972108 h 1944216"/>
                <a:gd name="connsiteX4" fmla="*/ 972108 w 1944216"/>
                <a:gd name="connsiteY4" fmla="*/ 1944216 h 1944216"/>
                <a:gd name="connsiteX5" fmla="*/ 0 w 1944216"/>
                <a:gd name="connsiteY5" fmla="*/ 972108 h 1944216"/>
                <a:gd name="connsiteX0-1" fmla="*/ 0 w 2146521"/>
                <a:gd name="connsiteY0-2" fmla="*/ 1174413 h 2146521"/>
                <a:gd name="connsiteX1-3" fmla="*/ 972108 w 2146521"/>
                <a:gd name="connsiteY1-4" fmla="*/ 202305 h 2146521"/>
                <a:gd name="connsiteX2-5" fmla="*/ 2146521 w 2146521"/>
                <a:gd name="connsiteY2-6" fmla="*/ 0 h 2146521"/>
                <a:gd name="connsiteX3-7" fmla="*/ 1944216 w 2146521"/>
                <a:gd name="connsiteY3-8" fmla="*/ 1174413 h 2146521"/>
                <a:gd name="connsiteX4-9" fmla="*/ 972108 w 2146521"/>
                <a:gd name="connsiteY4-10" fmla="*/ 2146521 h 2146521"/>
                <a:gd name="connsiteX5-11" fmla="*/ 0 w 2146521"/>
                <a:gd name="connsiteY5-12" fmla="*/ 1174413 h 2146521"/>
                <a:gd name="connsiteX0-13" fmla="*/ 0 w 2146521"/>
                <a:gd name="connsiteY0-14" fmla="*/ 1174413 h 2146521"/>
                <a:gd name="connsiteX1-15" fmla="*/ 972108 w 2146521"/>
                <a:gd name="connsiteY1-16" fmla="*/ 202305 h 2146521"/>
                <a:gd name="connsiteX2-17" fmla="*/ 2146521 w 2146521"/>
                <a:gd name="connsiteY2-18" fmla="*/ 0 h 2146521"/>
                <a:gd name="connsiteX3-19" fmla="*/ 1944216 w 2146521"/>
                <a:gd name="connsiteY3-20" fmla="*/ 1174413 h 2146521"/>
                <a:gd name="connsiteX4-21" fmla="*/ 972108 w 2146521"/>
                <a:gd name="connsiteY4-22" fmla="*/ 2146521 h 2146521"/>
                <a:gd name="connsiteX5-23" fmla="*/ 0 w 2146521"/>
                <a:gd name="connsiteY5-24" fmla="*/ 1174413 h 214652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146521" h="2146521">
                  <a:moveTo>
                    <a:pt x="0" y="1174413"/>
                  </a:moveTo>
                  <a:cubicBezTo>
                    <a:pt x="0" y="637533"/>
                    <a:pt x="441728" y="285594"/>
                    <a:pt x="972108" y="202305"/>
                  </a:cubicBezTo>
                  <a:cubicBezTo>
                    <a:pt x="1452515" y="126864"/>
                    <a:pt x="1755050" y="134870"/>
                    <a:pt x="2146521" y="0"/>
                  </a:cubicBezTo>
                  <a:cubicBezTo>
                    <a:pt x="2011651" y="391471"/>
                    <a:pt x="2032628" y="689294"/>
                    <a:pt x="1944216" y="1174413"/>
                  </a:cubicBezTo>
                  <a:cubicBezTo>
                    <a:pt x="1944216" y="1711293"/>
                    <a:pt x="1508988" y="2146521"/>
                    <a:pt x="972108" y="2146521"/>
                  </a:cubicBezTo>
                  <a:cubicBezTo>
                    <a:pt x="435228" y="2146521"/>
                    <a:pt x="0" y="1711293"/>
                    <a:pt x="0" y="1174413"/>
                  </a:cubicBezTo>
                  <a:close/>
                </a:path>
              </a:pathLst>
            </a:custGeom>
            <a:solidFill>
              <a:srgbClr val="4BACC6">
                <a:lumMod val="60000"/>
                <a:lumOff val="40000"/>
              </a:srgbClr>
            </a:solidFill>
            <a:ln w="5715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a:ln>
                  <a:noFill/>
                </a:ln>
                <a:solidFill>
                  <a:schemeClr val="bg1"/>
                </a:solidFill>
                <a:effectLst/>
                <a:uLnTx/>
                <a:uFillTx/>
                <a:latin typeface="华文仿宋" panose="02010600040101010101" charset="-122"/>
                <a:ea typeface="华文仿宋" panose="02010600040101010101" charset="-122"/>
                <a:cs typeface="+mn-cs"/>
              </a:endParaRPr>
            </a:p>
          </p:txBody>
        </p:sp>
        <p:sp>
          <p:nvSpPr>
            <p:cNvPr id="59" name="TextBox 49"/>
            <p:cNvSpPr txBox="1"/>
            <p:nvPr/>
          </p:nvSpPr>
          <p:spPr>
            <a:xfrm>
              <a:off x="6909890" y="2445674"/>
              <a:ext cx="745129" cy="52730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2800" b="1" i="0" u="none" strike="noStrike" kern="0" cap="none" spc="0" normalizeH="0" baseline="0" noProof="0" dirty="0" smtClean="0">
                  <a:ln>
                    <a:noFill/>
                  </a:ln>
                  <a:solidFill>
                    <a:schemeClr val="bg1"/>
                  </a:solidFill>
                  <a:effectLst/>
                  <a:uLnTx/>
                  <a:uFillTx/>
                  <a:latin typeface="华文仿宋" panose="02010600040101010101" charset="-122"/>
                  <a:ea typeface="华文仿宋" panose="02010600040101010101" charset="-122"/>
                </a:rPr>
                <a:t>04</a:t>
              </a:r>
              <a:endParaRPr kumimoji="0" lang="en-US" altLang="zh-CN" sz="2800" b="1" i="0" u="none" strike="noStrike" kern="0" cap="none" spc="0" normalizeH="0" baseline="0" noProof="0" dirty="0" smtClean="0">
                <a:ln>
                  <a:noFill/>
                </a:ln>
                <a:solidFill>
                  <a:schemeClr val="bg1"/>
                </a:solidFill>
                <a:effectLst/>
                <a:uLnTx/>
                <a:uFillTx/>
                <a:latin typeface="华文仿宋" panose="02010600040101010101" charset="-122"/>
                <a:ea typeface="华文仿宋" panose="02010600040101010101" charset="-122"/>
              </a:endParaRPr>
            </a:p>
          </p:txBody>
        </p:sp>
        <p:sp>
          <p:nvSpPr>
            <p:cNvPr id="60" name="TextBox 50"/>
            <p:cNvSpPr txBox="1"/>
            <p:nvPr/>
          </p:nvSpPr>
          <p:spPr>
            <a:xfrm>
              <a:off x="6283346" y="3339849"/>
              <a:ext cx="1799212" cy="160036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spcBef>
                  <a:spcPts val="0"/>
                </a:spcBef>
                <a:spcAft>
                  <a:spcPts val="0"/>
                </a:spcAft>
                <a:buClrTx/>
                <a:buSzTx/>
                <a:buFontTx/>
                <a:defRPr/>
              </a:pPr>
              <a:r>
                <a:rPr lang="en-US" altLang="zh-CN" sz="1600" b="1" kern="0" noProof="0" dirty="0">
                  <a:ln>
                    <a:noFill/>
                  </a:ln>
                  <a:solidFill>
                    <a:srgbClr val="145B5A"/>
                  </a:solidFill>
                  <a:effectLst/>
                  <a:uLnTx/>
                  <a:uFillTx/>
                  <a:latin typeface="华文仿宋" panose="02010600040101010101" charset="-122"/>
                  <a:ea typeface="华文仿宋" panose="02010600040101010101" charset="-122"/>
                  <a:cs typeface="Arial" panose="020B0604020202020204" pitchFamily="34" charset="0"/>
                  <a:sym typeface="+mn-ea"/>
                </a:rPr>
                <a:t>诗歌在形式上，不是以句子为单位，而是以行为单位，且分行主要根据节奏，而不是以意思为主。</a:t>
              </a:r>
              <a:endParaRPr lang="en-US" altLang="zh-CN" sz="1600" b="1" kern="0" noProof="0" dirty="0">
                <a:ln>
                  <a:noFill/>
                </a:ln>
                <a:solidFill>
                  <a:srgbClr val="145B5A"/>
                </a:solidFill>
                <a:effectLst/>
                <a:uLnTx/>
                <a:uFillTx/>
                <a:latin typeface="华文仿宋" panose="02010600040101010101" charset="-122"/>
                <a:ea typeface="华文仿宋" panose="02010600040101010101" charset="-122"/>
                <a:cs typeface="Arial" panose="020B0604020202020204" pitchFamily="34" charset="0"/>
                <a:sym typeface="+mn-ea"/>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3281680" y="2347595"/>
            <a:ext cx="5328920" cy="1657350"/>
            <a:chOff x="5123" y="4019"/>
            <a:chExt cx="8392" cy="2610"/>
          </a:xfrm>
        </p:grpSpPr>
        <p:pic>
          <p:nvPicPr>
            <p:cNvPr id="3" name="图片 2" descr="b1dbf3263adf63e2a1e7a2c0e48762539cbb6c351975ea-CfjRrV_fw658"/>
            <p:cNvPicPr>
              <a:picLocks noChangeAspect="1"/>
            </p:cNvPicPr>
            <p:nvPr/>
          </p:nvPicPr>
          <p:blipFill>
            <a:blip r:embed="rId1"/>
            <a:stretch>
              <a:fillRect/>
            </a:stretch>
          </p:blipFill>
          <p:spPr>
            <a:xfrm>
              <a:off x="5123" y="4019"/>
              <a:ext cx="3158" cy="2611"/>
            </a:xfrm>
            <a:prstGeom prst="rect">
              <a:avLst/>
            </a:prstGeom>
          </p:spPr>
        </p:pic>
        <p:sp>
          <p:nvSpPr>
            <p:cNvPr id="4" name="矩形 3"/>
            <p:cNvSpPr/>
            <p:nvPr/>
          </p:nvSpPr>
          <p:spPr>
            <a:xfrm>
              <a:off x="5123" y="4291"/>
              <a:ext cx="8392" cy="2339"/>
            </a:xfrm>
            <a:prstGeom prst="rect">
              <a:avLst/>
            </a:prstGeom>
            <a:noFill/>
            <a:ln w="19050">
              <a:solidFill>
                <a:schemeClr val="bg1"/>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 name="文本框 5"/>
          <p:cNvSpPr txBox="1"/>
          <p:nvPr/>
        </p:nvSpPr>
        <p:spPr>
          <a:xfrm>
            <a:off x="3223260" y="2914650"/>
            <a:ext cx="5935980" cy="706755"/>
          </a:xfrm>
          <a:prstGeom prst="rect">
            <a:avLst/>
          </a:prstGeom>
          <a:noFill/>
        </p:spPr>
        <p:txBody>
          <a:bodyPr wrap="square" rtlCol="0">
            <a:spAutoFit/>
          </a:bodyPr>
          <a:p>
            <a:r>
              <a:rPr sz="4000" spc="200" smtClean="0">
                <a:solidFill>
                  <a:srgbClr val="145B5A"/>
                </a:solidFill>
                <a:latin typeface="华文仿宋" panose="02010600040101010101" charset="-122"/>
                <a:ea typeface="华文仿宋" panose="02010600040101010101" charset="-122"/>
                <a:sym typeface="+mn-ea"/>
              </a:rPr>
              <a:t>  </a:t>
            </a:r>
            <a:r>
              <a:rPr lang="en-US" sz="4000" spc="200" smtClean="0">
                <a:solidFill>
                  <a:srgbClr val="145B5A"/>
                </a:solidFill>
                <a:latin typeface="华文仿宋" panose="02010600040101010101" charset="-122"/>
                <a:ea typeface="华文仿宋" panose="02010600040101010101" charset="-122"/>
                <a:sym typeface="+mn-ea"/>
              </a:rPr>
              <a:t>2.</a:t>
            </a:r>
            <a:r>
              <a:rPr sz="4000" spc="200" smtClean="0">
                <a:solidFill>
                  <a:srgbClr val="145B5A"/>
                </a:solidFill>
                <a:latin typeface="华文仿宋" panose="02010600040101010101" charset="-122"/>
                <a:ea typeface="华文仿宋" panose="02010600040101010101" charset="-122"/>
                <a:sym typeface="+mn-ea"/>
              </a:rPr>
              <a:t>诗歌赏析基本方法</a:t>
            </a:r>
            <a:endParaRPr sz="4000" spc="200" smtClean="0">
              <a:solidFill>
                <a:srgbClr val="145B5A"/>
              </a:solidFill>
              <a:latin typeface="华文仿宋" panose="02010600040101010101" charset="-122"/>
              <a:ea typeface="华文仿宋" panose="02010600040101010101" charset="-122"/>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570" name="组合 1569"/>
          <p:cNvGrpSpPr/>
          <p:nvPr/>
        </p:nvGrpSpPr>
        <p:grpSpPr>
          <a:xfrm>
            <a:off x="1271757" y="970086"/>
            <a:ext cx="9473444" cy="5187394"/>
            <a:chOff x="1912729" y="1458758"/>
            <a:chExt cx="9473444" cy="5187394"/>
          </a:xfrm>
        </p:grpSpPr>
        <p:grpSp>
          <p:nvGrpSpPr>
            <p:cNvPr id="1571" name="Group 3"/>
            <p:cNvGrpSpPr/>
            <p:nvPr/>
          </p:nvGrpSpPr>
          <p:grpSpPr>
            <a:xfrm>
              <a:off x="1912729" y="1458758"/>
              <a:ext cx="3510756" cy="5187394"/>
              <a:chOff x="1912729" y="1458758"/>
              <a:chExt cx="3510756" cy="5187394"/>
            </a:xfrm>
          </p:grpSpPr>
          <p:grpSp>
            <p:nvGrpSpPr>
              <p:cNvPr id="1595" name="Group 4"/>
              <p:cNvGrpSpPr/>
              <p:nvPr/>
            </p:nvGrpSpPr>
            <p:grpSpPr>
              <a:xfrm>
                <a:off x="1972256" y="1458758"/>
                <a:ext cx="292103" cy="5187394"/>
                <a:chOff x="1374772" y="1213680"/>
                <a:chExt cx="274322" cy="5187394"/>
              </a:xfrm>
            </p:grpSpPr>
            <p:sp>
              <p:nvSpPr>
                <p:cNvPr id="1612" name="Pentagon 21"/>
                <p:cNvSpPr/>
                <p:nvPr/>
              </p:nvSpPr>
              <p:spPr>
                <a:xfrm rot="5400000">
                  <a:off x="1103752" y="5857228"/>
                  <a:ext cx="814866" cy="272825"/>
                </a:xfrm>
                <a:prstGeom prst="homePlate">
                  <a:avLst>
                    <a:gd name="adj" fmla="val 281623"/>
                  </a:avLst>
                </a:prstGeom>
                <a:gradFill flip="none" rotWithShape="1">
                  <a:gsLst>
                    <a:gs pos="100000">
                      <a:srgbClr val="B88954"/>
                    </a:gs>
                    <a:gs pos="0">
                      <a:srgbClr val="E1C9AF"/>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00">
                    <a:latin typeface="微软雅黑" panose="020B0503020204020204" charset="-122"/>
                    <a:ea typeface="微软雅黑" panose="020B0503020204020204" charset="-122"/>
                    <a:cs typeface="Arial" panose="020B0604020202020204" pitchFamily="34" charset="0"/>
                  </a:endParaRPr>
                </a:p>
              </p:txBody>
            </p:sp>
            <p:sp>
              <p:nvSpPr>
                <p:cNvPr id="1613" name="Rectangle 5"/>
                <p:cNvSpPr/>
                <p:nvPr/>
              </p:nvSpPr>
              <p:spPr>
                <a:xfrm>
                  <a:off x="1374774" y="2007666"/>
                  <a:ext cx="273845" cy="3776859"/>
                </a:xfrm>
                <a:custGeom>
                  <a:avLst/>
                  <a:gdLst>
                    <a:gd name="connsiteX0" fmla="*/ 0 w 272825"/>
                    <a:gd name="connsiteY0" fmla="*/ 0 h 3776662"/>
                    <a:gd name="connsiteX1" fmla="*/ 272825 w 272825"/>
                    <a:gd name="connsiteY1" fmla="*/ 0 h 3776662"/>
                    <a:gd name="connsiteX2" fmla="*/ 272825 w 272825"/>
                    <a:gd name="connsiteY2" fmla="*/ 3776662 h 3776662"/>
                    <a:gd name="connsiteX3" fmla="*/ 0 w 272825"/>
                    <a:gd name="connsiteY3" fmla="*/ 3776662 h 3776662"/>
                    <a:gd name="connsiteX4" fmla="*/ 0 w 272825"/>
                    <a:gd name="connsiteY4" fmla="*/ 0 h 3776662"/>
                    <a:gd name="connsiteX0-1" fmla="*/ 0 w 272825"/>
                    <a:gd name="connsiteY0-2" fmla="*/ 0 h 3776662"/>
                    <a:gd name="connsiteX1-3" fmla="*/ 272825 w 272825"/>
                    <a:gd name="connsiteY1-4" fmla="*/ 0 h 3776662"/>
                    <a:gd name="connsiteX2-5" fmla="*/ 272825 w 272825"/>
                    <a:gd name="connsiteY2-6" fmla="*/ 3776662 h 3776662"/>
                    <a:gd name="connsiteX3-7" fmla="*/ 0 w 272825"/>
                    <a:gd name="connsiteY3-8" fmla="*/ 3776662 h 3776662"/>
                    <a:gd name="connsiteX4-9" fmla="*/ 1 w 272825"/>
                    <a:gd name="connsiteY4-10" fmla="*/ 3609974 h 3776662"/>
                    <a:gd name="connsiteX5" fmla="*/ 0 w 272825"/>
                    <a:gd name="connsiteY5" fmla="*/ 0 h 3776662"/>
                    <a:gd name="connsiteX0-11" fmla="*/ 0 w 272825"/>
                    <a:gd name="connsiteY0-12" fmla="*/ 0 h 3776662"/>
                    <a:gd name="connsiteX1-13" fmla="*/ 272825 w 272825"/>
                    <a:gd name="connsiteY1-14" fmla="*/ 0 h 3776662"/>
                    <a:gd name="connsiteX2-15" fmla="*/ 272825 w 272825"/>
                    <a:gd name="connsiteY2-16" fmla="*/ 3776662 h 3776662"/>
                    <a:gd name="connsiteX3-17" fmla="*/ 57151 w 272825"/>
                    <a:gd name="connsiteY3-18" fmla="*/ 3776661 h 3776662"/>
                    <a:gd name="connsiteX4-19" fmla="*/ 0 w 272825"/>
                    <a:gd name="connsiteY4-20" fmla="*/ 3776662 h 3776662"/>
                    <a:gd name="connsiteX5-21" fmla="*/ 1 w 272825"/>
                    <a:gd name="connsiteY5-22" fmla="*/ 3609974 h 3776662"/>
                    <a:gd name="connsiteX6" fmla="*/ 0 w 272825"/>
                    <a:gd name="connsiteY6" fmla="*/ 0 h 3776662"/>
                    <a:gd name="connsiteX0-23" fmla="*/ 0 w 272825"/>
                    <a:gd name="connsiteY0-24" fmla="*/ 0 h 3776662"/>
                    <a:gd name="connsiteX1-25" fmla="*/ 272825 w 272825"/>
                    <a:gd name="connsiteY1-26" fmla="*/ 0 h 3776662"/>
                    <a:gd name="connsiteX2-27" fmla="*/ 272825 w 272825"/>
                    <a:gd name="connsiteY2-28" fmla="*/ 3776662 h 3776662"/>
                    <a:gd name="connsiteX3-29" fmla="*/ 166689 w 272825"/>
                    <a:gd name="connsiteY3-30" fmla="*/ 3776661 h 3776662"/>
                    <a:gd name="connsiteX4-31" fmla="*/ 57151 w 272825"/>
                    <a:gd name="connsiteY4-32" fmla="*/ 3776661 h 3776662"/>
                    <a:gd name="connsiteX5-33" fmla="*/ 0 w 272825"/>
                    <a:gd name="connsiteY5-34" fmla="*/ 3776662 h 3776662"/>
                    <a:gd name="connsiteX6-35" fmla="*/ 1 w 272825"/>
                    <a:gd name="connsiteY6-36" fmla="*/ 3609974 h 3776662"/>
                    <a:gd name="connsiteX7" fmla="*/ 0 w 272825"/>
                    <a:gd name="connsiteY7" fmla="*/ 0 h 3776662"/>
                    <a:gd name="connsiteX0-37" fmla="*/ 0 w 272825"/>
                    <a:gd name="connsiteY0-38" fmla="*/ 0 h 3776662"/>
                    <a:gd name="connsiteX1-39" fmla="*/ 272825 w 272825"/>
                    <a:gd name="connsiteY1-40" fmla="*/ 0 h 3776662"/>
                    <a:gd name="connsiteX2-41" fmla="*/ 272825 w 272825"/>
                    <a:gd name="connsiteY2-42" fmla="*/ 3776662 h 3776662"/>
                    <a:gd name="connsiteX3-43" fmla="*/ 166689 w 272825"/>
                    <a:gd name="connsiteY3-44" fmla="*/ 3776661 h 3776662"/>
                    <a:gd name="connsiteX4-45" fmla="*/ 107157 w 272825"/>
                    <a:gd name="connsiteY4-46" fmla="*/ 3774280 h 3776662"/>
                    <a:gd name="connsiteX5-47" fmla="*/ 57151 w 272825"/>
                    <a:gd name="connsiteY5-48" fmla="*/ 3776661 h 3776662"/>
                    <a:gd name="connsiteX6-49" fmla="*/ 0 w 272825"/>
                    <a:gd name="connsiteY6-50" fmla="*/ 3776662 h 3776662"/>
                    <a:gd name="connsiteX7-51" fmla="*/ 1 w 272825"/>
                    <a:gd name="connsiteY7-52" fmla="*/ 3609974 h 3776662"/>
                    <a:gd name="connsiteX8" fmla="*/ 0 w 272825"/>
                    <a:gd name="connsiteY8" fmla="*/ 0 h 3776662"/>
                    <a:gd name="connsiteX0-53" fmla="*/ 0 w 272825"/>
                    <a:gd name="connsiteY0-54" fmla="*/ 0 h 3776662"/>
                    <a:gd name="connsiteX1-55" fmla="*/ 272825 w 272825"/>
                    <a:gd name="connsiteY1-56" fmla="*/ 0 h 3776662"/>
                    <a:gd name="connsiteX2-57" fmla="*/ 272825 w 272825"/>
                    <a:gd name="connsiteY2-58" fmla="*/ 3776662 h 3776662"/>
                    <a:gd name="connsiteX3-59" fmla="*/ 221457 w 272825"/>
                    <a:gd name="connsiteY3-60" fmla="*/ 3774280 h 3776662"/>
                    <a:gd name="connsiteX4-61" fmla="*/ 166689 w 272825"/>
                    <a:gd name="connsiteY4-62" fmla="*/ 3776661 h 3776662"/>
                    <a:gd name="connsiteX5-63" fmla="*/ 107157 w 272825"/>
                    <a:gd name="connsiteY5-64" fmla="*/ 3774280 h 3776662"/>
                    <a:gd name="connsiteX6-65" fmla="*/ 57151 w 272825"/>
                    <a:gd name="connsiteY6-66" fmla="*/ 3776661 h 3776662"/>
                    <a:gd name="connsiteX7-67" fmla="*/ 0 w 272825"/>
                    <a:gd name="connsiteY7-68" fmla="*/ 3776662 h 3776662"/>
                    <a:gd name="connsiteX8-69" fmla="*/ 1 w 272825"/>
                    <a:gd name="connsiteY8-70" fmla="*/ 3609974 h 3776662"/>
                    <a:gd name="connsiteX9" fmla="*/ 0 w 272825"/>
                    <a:gd name="connsiteY9" fmla="*/ 0 h 3776662"/>
                    <a:gd name="connsiteX0-71" fmla="*/ 0 w 272825"/>
                    <a:gd name="connsiteY0-72" fmla="*/ 0 h 3776662"/>
                    <a:gd name="connsiteX1-73" fmla="*/ 272825 w 272825"/>
                    <a:gd name="connsiteY1-74" fmla="*/ 0 h 3776662"/>
                    <a:gd name="connsiteX2-75" fmla="*/ 272825 w 272825"/>
                    <a:gd name="connsiteY2-76" fmla="*/ 3776662 h 3776662"/>
                    <a:gd name="connsiteX3-77" fmla="*/ 252414 w 272825"/>
                    <a:gd name="connsiteY3-78" fmla="*/ 3776661 h 3776662"/>
                    <a:gd name="connsiteX4-79" fmla="*/ 221457 w 272825"/>
                    <a:gd name="connsiteY4-80" fmla="*/ 3774280 h 3776662"/>
                    <a:gd name="connsiteX5-81" fmla="*/ 166689 w 272825"/>
                    <a:gd name="connsiteY5-82" fmla="*/ 3776661 h 3776662"/>
                    <a:gd name="connsiteX6-83" fmla="*/ 107157 w 272825"/>
                    <a:gd name="connsiteY6-84" fmla="*/ 3774280 h 3776662"/>
                    <a:gd name="connsiteX7-85" fmla="*/ 57151 w 272825"/>
                    <a:gd name="connsiteY7-86" fmla="*/ 3776661 h 3776662"/>
                    <a:gd name="connsiteX8-87" fmla="*/ 0 w 272825"/>
                    <a:gd name="connsiteY8-88" fmla="*/ 3776662 h 3776662"/>
                    <a:gd name="connsiteX9-89" fmla="*/ 1 w 272825"/>
                    <a:gd name="connsiteY9-90" fmla="*/ 3609974 h 3776662"/>
                    <a:gd name="connsiteX10" fmla="*/ 0 w 272825"/>
                    <a:gd name="connsiteY10" fmla="*/ 0 h 3776662"/>
                    <a:gd name="connsiteX0-91" fmla="*/ 0 w 273845"/>
                    <a:gd name="connsiteY0-92" fmla="*/ 0 h 3776662"/>
                    <a:gd name="connsiteX1-93" fmla="*/ 272825 w 273845"/>
                    <a:gd name="connsiteY1-94" fmla="*/ 0 h 3776662"/>
                    <a:gd name="connsiteX2-95" fmla="*/ 273845 w 273845"/>
                    <a:gd name="connsiteY2-96" fmla="*/ 3581399 h 3776662"/>
                    <a:gd name="connsiteX3-97" fmla="*/ 272825 w 273845"/>
                    <a:gd name="connsiteY3-98" fmla="*/ 3776662 h 3776662"/>
                    <a:gd name="connsiteX4-99" fmla="*/ 252414 w 273845"/>
                    <a:gd name="connsiteY4-100" fmla="*/ 3776661 h 3776662"/>
                    <a:gd name="connsiteX5-101" fmla="*/ 221457 w 273845"/>
                    <a:gd name="connsiteY5-102" fmla="*/ 3774280 h 3776662"/>
                    <a:gd name="connsiteX6-103" fmla="*/ 166689 w 273845"/>
                    <a:gd name="connsiteY6-104" fmla="*/ 3776661 h 3776662"/>
                    <a:gd name="connsiteX7-105" fmla="*/ 107157 w 273845"/>
                    <a:gd name="connsiteY7-106" fmla="*/ 3774280 h 3776662"/>
                    <a:gd name="connsiteX8-107" fmla="*/ 57151 w 273845"/>
                    <a:gd name="connsiteY8-108" fmla="*/ 3776661 h 3776662"/>
                    <a:gd name="connsiteX9-109" fmla="*/ 0 w 273845"/>
                    <a:gd name="connsiteY9-110" fmla="*/ 3776662 h 3776662"/>
                    <a:gd name="connsiteX10-111" fmla="*/ 1 w 273845"/>
                    <a:gd name="connsiteY10-112" fmla="*/ 3609974 h 3776662"/>
                    <a:gd name="connsiteX11" fmla="*/ 0 w 273845"/>
                    <a:gd name="connsiteY11" fmla="*/ 0 h 3776662"/>
                    <a:gd name="connsiteX0-113" fmla="*/ 0 w 273845"/>
                    <a:gd name="connsiteY0-114" fmla="*/ 0 h 3776662"/>
                    <a:gd name="connsiteX1-115" fmla="*/ 272825 w 273845"/>
                    <a:gd name="connsiteY1-116" fmla="*/ 0 h 3776662"/>
                    <a:gd name="connsiteX2-117" fmla="*/ 273845 w 273845"/>
                    <a:gd name="connsiteY2-118" fmla="*/ 3581399 h 3776662"/>
                    <a:gd name="connsiteX3-119" fmla="*/ 252414 w 273845"/>
                    <a:gd name="connsiteY3-120" fmla="*/ 3776661 h 3776662"/>
                    <a:gd name="connsiteX4-121" fmla="*/ 221457 w 273845"/>
                    <a:gd name="connsiteY4-122" fmla="*/ 3774280 h 3776662"/>
                    <a:gd name="connsiteX5-123" fmla="*/ 166689 w 273845"/>
                    <a:gd name="connsiteY5-124" fmla="*/ 3776661 h 3776662"/>
                    <a:gd name="connsiteX6-125" fmla="*/ 107157 w 273845"/>
                    <a:gd name="connsiteY6-126" fmla="*/ 3774280 h 3776662"/>
                    <a:gd name="connsiteX7-127" fmla="*/ 57151 w 273845"/>
                    <a:gd name="connsiteY7-128" fmla="*/ 3776661 h 3776662"/>
                    <a:gd name="connsiteX8-129" fmla="*/ 0 w 273845"/>
                    <a:gd name="connsiteY8-130" fmla="*/ 3776662 h 3776662"/>
                    <a:gd name="connsiteX9-131" fmla="*/ 1 w 273845"/>
                    <a:gd name="connsiteY9-132" fmla="*/ 3609974 h 3776662"/>
                    <a:gd name="connsiteX10-133" fmla="*/ 0 w 273845"/>
                    <a:gd name="connsiteY10-134" fmla="*/ 0 h 3776662"/>
                    <a:gd name="connsiteX0-135" fmla="*/ 0 w 273845"/>
                    <a:gd name="connsiteY0-136" fmla="*/ 0 h 3776661"/>
                    <a:gd name="connsiteX1-137" fmla="*/ 272825 w 273845"/>
                    <a:gd name="connsiteY1-138" fmla="*/ 0 h 3776661"/>
                    <a:gd name="connsiteX2-139" fmla="*/ 273845 w 273845"/>
                    <a:gd name="connsiteY2-140" fmla="*/ 3581399 h 3776661"/>
                    <a:gd name="connsiteX3-141" fmla="*/ 252414 w 273845"/>
                    <a:gd name="connsiteY3-142" fmla="*/ 3776661 h 3776661"/>
                    <a:gd name="connsiteX4-143" fmla="*/ 221457 w 273845"/>
                    <a:gd name="connsiteY4-144" fmla="*/ 3774280 h 3776661"/>
                    <a:gd name="connsiteX5-145" fmla="*/ 166689 w 273845"/>
                    <a:gd name="connsiteY5-146" fmla="*/ 3776661 h 3776661"/>
                    <a:gd name="connsiteX6-147" fmla="*/ 107157 w 273845"/>
                    <a:gd name="connsiteY6-148" fmla="*/ 3774280 h 3776661"/>
                    <a:gd name="connsiteX7-149" fmla="*/ 57151 w 273845"/>
                    <a:gd name="connsiteY7-150" fmla="*/ 3776661 h 3776661"/>
                    <a:gd name="connsiteX8-151" fmla="*/ 1 w 273845"/>
                    <a:gd name="connsiteY8-152" fmla="*/ 3609974 h 3776661"/>
                    <a:gd name="connsiteX9-153" fmla="*/ 0 w 273845"/>
                    <a:gd name="connsiteY9-154" fmla="*/ 0 h 3776661"/>
                    <a:gd name="connsiteX0-155" fmla="*/ 0 w 273845"/>
                    <a:gd name="connsiteY0-156" fmla="*/ 0 h 3776661"/>
                    <a:gd name="connsiteX1-157" fmla="*/ 272825 w 273845"/>
                    <a:gd name="connsiteY1-158" fmla="*/ 0 h 3776661"/>
                    <a:gd name="connsiteX2-159" fmla="*/ 273845 w 273845"/>
                    <a:gd name="connsiteY2-160" fmla="*/ 3581399 h 3776661"/>
                    <a:gd name="connsiteX3-161" fmla="*/ 252414 w 273845"/>
                    <a:gd name="connsiteY3-162" fmla="*/ 3776661 h 3776661"/>
                    <a:gd name="connsiteX4-163" fmla="*/ 221457 w 273845"/>
                    <a:gd name="connsiteY4-164" fmla="*/ 3774280 h 3776661"/>
                    <a:gd name="connsiteX5-165" fmla="*/ 166689 w 273845"/>
                    <a:gd name="connsiteY5-166" fmla="*/ 3776661 h 3776661"/>
                    <a:gd name="connsiteX6-167" fmla="*/ 104776 w 273845"/>
                    <a:gd name="connsiteY6-168" fmla="*/ 3664743 h 3776661"/>
                    <a:gd name="connsiteX7-169" fmla="*/ 57151 w 273845"/>
                    <a:gd name="connsiteY7-170" fmla="*/ 3776661 h 3776661"/>
                    <a:gd name="connsiteX8-171" fmla="*/ 1 w 273845"/>
                    <a:gd name="connsiteY8-172" fmla="*/ 3609974 h 3776661"/>
                    <a:gd name="connsiteX9-173" fmla="*/ 0 w 273845"/>
                    <a:gd name="connsiteY9-174" fmla="*/ 0 h 3776661"/>
                    <a:gd name="connsiteX0-175" fmla="*/ 0 w 273845"/>
                    <a:gd name="connsiteY0-176" fmla="*/ 0 h 3776661"/>
                    <a:gd name="connsiteX1-177" fmla="*/ 272825 w 273845"/>
                    <a:gd name="connsiteY1-178" fmla="*/ 0 h 3776661"/>
                    <a:gd name="connsiteX2-179" fmla="*/ 273845 w 273845"/>
                    <a:gd name="connsiteY2-180" fmla="*/ 3581399 h 3776661"/>
                    <a:gd name="connsiteX3-181" fmla="*/ 252414 w 273845"/>
                    <a:gd name="connsiteY3-182" fmla="*/ 3776661 h 3776661"/>
                    <a:gd name="connsiteX4-183" fmla="*/ 221457 w 273845"/>
                    <a:gd name="connsiteY4-184" fmla="*/ 3774280 h 3776661"/>
                    <a:gd name="connsiteX5-185" fmla="*/ 166689 w 273845"/>
                    <a:gd name="connsiteY5-186" fmla="*/ 3776661 h 3776661"/>
                    <a:gd name="connsiteX6-187" fmla="*/ 104776 w 273845"/>
                    <a:gd name="connsiteY6-188" fmla="*/ 3664743 h 3776661"/>
                    <a:gd name="connsiteX7-189" fmla="*/ 57151 w 273845"/>
                    <a:gd name="connsiteY7-190" fmla="*/ 3750467 h 3776661"/>
                    <a:gd name="connsiteX8-191" fmla="*/ 1 w 273845"/>
                    <a:gd name="connsiteY8-192" fmla="*/ 3609974 h 3776661"/>
                    <a:gd name="connsiteX9-193" fmla="*/ 0 w 273845"/>
                    <a:gd name="connsiteY9-194" fmla="*/ 0 h 3776661"/>
                    <a:gd name="connsiteX0-195" fmla="*/ 0 w 273845"/>
                    <a:gd name="connsiteY0-196" fmla="*/ 0 h 3776661"/>
                    <a:gd name="connsiteX1-197" fmla="*/ 272825 w 273845"/>
                    <a:gd name="connsiteY1-198" fmla="*/ 0 h 3776661"/>
                    <a:gd name="connsiteX2-199" fmla="*/ 273845 w 273845"/>
                    <a:gd name="connsiteY2-200" fmla="*/ 3581399 h 3776661"/>
                    <a:gd name="connsiteX3-201" fmla="*/ 252414 w 273845"/>
                    <a:gd name="connsiteY3-202" fmla="*/ 3776661 h 3776661"/>
                    <a:gd name="connsiteX4-203" fmla="*/ 228601 w 273845"/>
                    <a:gd name="connsiteY4-204" fmla="*/ 3629023 h 3776661"/>
                    <a:gd name="connsiteX5-205" fmla="*/ 166689 w 273845"/>
                    <a:gd name="connsiteY5-206" fmla="*/ 3776661 h 3776661"/>
                    <a:gd name="connsiteX6-207" fmla="*/ 104776 w 273845"/>
                    <a:gd name="connsiteY6-208" fmla="*/ 3664743 h 3776661"/>
                    <a:gd name="connsiteX7-209" fmla="*/ 57151 w 273845"/>
                    <a:gd name="connsiteY7-210" fmla="*/ 3750467 h 3776661"/>
                    <a:gd name="connsiteX8-211" fmla="*/ 1 w 273845"/>
                    <a:gd name="connsiteY8-212" fmla="*/ 3609974 h 3776661"/>
                    <a:gd name="connsiteX9-213" fmla="*/ 0 w 273845"/>
                    <a:gd name="connsiteY9-214" fmla="*/ 0 h 3776661"/>
                    <a:gd name="connsiteX0-215" fmla="*/ 0 w 273845"/>
                    <a:gd name="connsiteY0-216" fmla="*/ 0 h 3776661"/>
                    <a:gd name="connsiteX1-217" fmla="*/ 272825 w 273845"/>
                    <a:gd name="connsiteY1-218" fmla="*/ 0 h 3776661"/>
                    <a:gd name="connsiteX2-219" fmla="*/ 273845 w 273845"/>
                    <a:gd name="connsiteY2-220" fmla="*/ 3581399 h 3776661"/>
                    <a:gd name="connsiteX3-221" fmla="*/ 250032 w 273845"/>
                    <a:gd name="connsiteY3-222" fmla="*/ 3695699 h 3776661"/>
                    <a:gd name="connsiteX4-223" fmla="*/ 228601 w 273845"/>
                    <a:gd name="connsiteY4-224" fmla="*/ 3629023 h 3776661"/>
                    <a:gd name="connsiteX5-225" fmla="*/ 166689 w 273845"/>
                    <a:gd name="connsiteY5-226" fmla="*/ 3776661 h 3776661"/>
                    <a:gd name="connsiteX6-227" fmla="*/ 104776 w 273845"/>
                    <a:gd name="connsiteY6-228" fmla="*/ 3664743 h 3776661"/>
                    <a:gd name="connsiteX7-229" fmla="*/ 57151 w 273845"/>
                    <a:gd name="connsiteY7-230" fmla="*/ 3750467 h 3776661"/>
                    <a:gd name="connsiteX8-231" fmla="*/ 1 w 273845"/>
                    <a:gd name="connsiteY8-232" fmla="*/ 3609974 h 3776661"/>
                    <a:gd name="connsiteX9-233" fmla="*/ 0 w 273845"/>
                    <a:gd name="connsiteY9-234" fmla="*/ 0 h 3776661"/>
                    <a:gd name="connsiteX0-235" fmla="*/ 0 w 273845"/>
                    <a:gd name="connsiteY0-236" fmla="*/ 0 h 3776661"/>
                    <a:gd name="connsiteX1-237" fmla="*/ 272825 w 273845"/>
                    <a:gd name="connsiteY1-238" fmla="*/ 0 h 3776661"/>
                    <a:gd name="connsiteX2-239" fmla="*/ 273845 w 273845"/>
                    <a:gd name="connsiteY2-240" fmla="*/ 3581399 h 3776661"/>
                    <a:gd name="connsiteX3-241" fmla="*/ 247651 w 273845"/>
                    <a:gd name="connsiteY3-242" fmla="*/ 3702843 h 3776661"/>
                    <a:gd name="connsiteX4-243" fmla="*/ 228601 w 273845"/>
                    <a:gd name="connsiteY4-244" fmla="*/ 3629023 h 3776661"/>
                    <a:gd name="connsiteX5-245" fmla="*/ 166689 w 273845"/>
                    <a:gd name="connsiteY5-246" fmla="*/ 3776661 h 3776661"/>
                    <a:gd name="connsiteX6-247" fmla="*/ 104776 w 273845"/>
                    <a:gd name="connsiteY6-248" fmla="*/ 3664743 h 3776661"/>
                    <a:gd name="connsiteX7-249" fmla="*/ 57151 w 273845"/>
                    <a:gd name="connsiteY7-250" fmla="*/ 3750467 h 3776661"/>
                    <a:gd name="connsiteX8-251" fmla="*/ 1 w 273845"/>
                    <a:gd name="connsiteY8-252" fmla="*/ 3609974 h 3776661"/>
                    <a:gd name="connsiteX9-253" fmla="*/ 0 w 273845"/>
                    <a:gd name="connsiteY9-254" fmla="*/ 0 h 3776661"/>
                    <a:gd name="connsiteX0-255" fmla="*/ 0 w 273845"/>
                    <a:gd name="connsiteY0-256" fmla="*/ 0 h 3776661"/>
                    <a:gd name="connsiteX1-257" fmla="*/ 272825 w 273845"/>
                    <a:gd name="connsiteY1-258" fmla="*/ 0 h 3776661"/>
                    <a:gd name="connsiteX2-259" fmla="*/ 273845 w 273845"/>
                    <a:gd name="connsiteY2-260" fmla="*/ 3581399 h 3776661"/>
                    <a:gd name="connsiteX3-261" fmla="*/ 247651 w 273845"/>
                    <a:gd name="connsiteY3-262" fmla="*/ 3702843 h 3776661"/>
                    <a:gd name="connsiteX4-263" fmla="*/ 228601 w 273845"/>
                    <a:gd name="connsiteY4-264" fmla="*/ 3629023 h 3776661"/>
                    <a:gd name="connsiteX5-265" fmla="*/ 166689 w 273845"/>
                    <a:gd name="connsiteY5-266" fmla="*/ 3776661 h 3776661"/>
                    <a:gd name="connsiteX6-267" fmla="*/ 104776 w 273845"/>
                    <a:gd name="connsiteY6-268" fmla="*/ 3664743 h 3776661"/>
                    <a:gd name="connsiteX7-269" fmla="*/ 57151 w 273845"/>
                    <a:gd name="connsiteY7-270" fmla="*/ 3750467 h 3776661"/>
                    <a:gd name="connsiteX8-271" fmla="*/ 1 w 273845"/>
                    <a:gd name="connsiteY8-272" fmla="*/ 3609974 h 3776661"/>
                    <a:gd name="connsiteX9-273" fmla="*/ 0 w 273845"/>
                    <a:gd name="connsiteY9-274" fmla="*/ 0 h 3776661"/>
                    <a:gd name="connsiteX0-275" fmla="*/ 0 w 273845"/>
                    <a:gd name="connsiteY0-276" fmla="*/ 0 h 3776661"/>
                    <a:gd name="connsiteX1-277" fmla="*/ 272825 w 273845"/>
                    <a:gd name="connsiteY1-278" fmla="*/ 0 h 3776661"/>
                    <a:gd name="connsiteX2-279" fmla="*/ 273845 w 273845"/>
                    <a:gd name="connsiteY2-280" fmla="*/ 3581399 h 3776661"/>
                    <a:gd name="connsiteX3-281" fmla="*/ 247651 w 273845"/>
                    <a:gd name="connsiteY3-282" fmla="*/ 3702843 h 3776661"/>
                    <a:gd name="connsiteX4-283" fmla="*/ 228601 w 273845"/>
                    <a:gd name="connsiteY4-284" fmla="*/ 3629023 h 3776661"/>
                    <a:gd name="connsiteX5-285" fmla="*/ 166689 w 273845"/>
                    <a:gd name="connsiteY5-286" fmla="*/ 3776661 h 3776661"/>
                    <a:gd name="connsiteX6-287" fmla="*/ 104776 w 273845"/>
                    <a:gd name="connsiteY6-288" fmla="*/ 3664743 h 3776661"/>
                    <a:gd name="connsiteX7-289" fmla="*/ 57151 w 273845"/>
                    <a:gd name="connsiteY7-290" fmla="*/ 3750467 h 3776661"/>
                    <a:gd name="connsiteX8-291" fmla="*/ 1 w 273845"/>
                    <a:gd name="connsiteY8-292" fmla="*/ 3609974 h 3776661"/>
                    <a:gd name="connsiteX9-293" fmla="*/ 0 w 273845"/>
                    <a:gd name="connsiteY9-294" fmla="*/ 0 h 3776661"/>
                    <a:gd name="connsiteX0-295" fmla="*/ 0 w 273845"/>
                    <a:gd name="connsiteY0-296" fmla="*/ 0 h 3776661"/>
                    <a:gd name="connsiteX1-297" fmla="*/ 272825 w 273845"/>
                    <a:gd name="connsiteY1-298" fmla="*/ 0 h 3776661"/>
                    <a:gd name="connsiteX2-299" fmla="*/ 273845 w 273845"/>
                    <a:gd name="connsiteY2-300" fmla="*/ 3581399 h 3776661"/>
                    <a:gd name="connsiteX3-301" fmla="*/ 247651 w 273845"/>
                    <a:gd name="connsiteY3-302" fmla="*/ 3702843 h 3776661"/>
                    <a:gd name="connsiteX4-303" fmla="*/ 228601 w 273845"/>
                    <a:gd name="connsiteY4-304" fmla="*/ 3629023 h 3776661"/>
                    <a:gd name="connsiteX5-305" fmla="*/ 166689 w 273845"/>
                    <a:gd name="connsiteY5-306" fmla="*/ 3776661 h 3776661"/>
                    <a:gd name="connsiteX6-307" fmla="*/ 104776 w 273845"/>
                    <a:gd name="connsiteY6-308" fmla="*/ 3664743 h 3776661"/>
                    <a:gd name="connsiteX7-309" fmla="*/ 57151 w 273845"/>
                    <a:gd name="connsiteY7-310" fmla="*/ 3750467 h 3776661"/>
                    <a:gd name="connsiteX8-311" fmla="*/ 1 w 273845"/>
                    <a:gd name="connsiteY8-312" fmla="*/ 3609974 h 3776661"/>
                    <a:gd name="connsiteX9-313" fmla="*/ 0 w 273845"/>
                    <a:gd name="connsiteY9-314" fmla="*/ 0 h 3776661"/>
                    <a:gd name="connsiteX0-315" fmla="*/ 0 w 273845"/>
                    <a:gd name="connsiteY0-316" fmla="*/ 0 h 3776661"/>
                    <a:gd name="connsiteX1-317" fmla="*/ 272825 w 273845"/>
                    <a:gd name="connsiteY1-318" fmla="*/ 0 h 3776661"/>
                    <a:gd name="connsiteX2-319" fmla="*/ 273845 w 273845"/>
                    <a:gd name="connsiteY2-320" fmla="*/ 3581399 h 3776661"/>
                    <a:gd name="connsiteX3-321" fmla="*/ 247651 w 273845"/>
                    <a:gd name="connsiteY3-322" fmla="*/ 3702843 h 3776661"/>
                    <a:gd name="connsiteX4-323" fmla="*/ 228601 w 273845"/>
                    <a:gd name="connsiteY4-324" fmla="*/ 3629023 h 3776661"/>
                    <a:gd name="connsiteX5-325" fmla="*/ 166689 w 273845"/>
                    <a:gd name="connsiteY5-326" fmla="*/ 3776661 h 3776661"/>
                    <a:gd name="connsiteX6-327" fmla="*/ 104776 w 273845"/>
                    <a:gd name="connsiteY6-328" fmla="*/ 3664743 h 3776661"/>
                    <a:gd name="connsiteX7-329" fmla="*/ 57151 w 273845"/>
                    <a:gd name="connsiteY7-330" fmla="*/ 3750467 h 3776661"/>
                    <a:gd name="connsiteX8-331" fmla="*/ 1 w 273845"/>
                    <a:gd name="connsiteY8-332" fmla="*/ 3609974 h 3776661"/>
                    <a:gd name="connsiteX9-333" fmla="*/ 0 w 273845"/>
                    <a:gd name="connsiteY9-334" fmla="*/ 0 h 3776661"/>
                    <a:gd name="connsiteX0-335" fmla="*/ 0 w 273845"/>
                    <a:gd name="connsiteY0-336" fmla="*/ 0 h 3776661"/>
                    <a:gd name="connsiteX1-337" fmla="*/ 272825 w 273845"/>
                    <a:gd name="connsiteY1-338" fmla="*/ 0 h 3776661"/>
                    <a:gd name="connsiteX2-339" fmla="*/ 273845 w 273845"/>
                    <a:gd name="connsiteY2-340" fmla="*/ 3581399 h 3776661"/>
                    <a:gd name="connsiteX3-341" fmla="*/ 247651 w 273845"/>
                    <a:gd name="connsiteY3-342" fmla="*/ 3702843 h 3776661"/>
                    <a:gd name="connsiteX4-343" fmla="*/ 228601 w 273845"/>
                    <a:gd name="connsiteY4-344" fmla="*/ 3629023 h 3776661"/>
                    <a:gd name="connsiteX5-345" fmla="*/ 166689 w 273845"/>
                    <a:gd name="connsiteY5-346" fmla="*/ 3776661 h 3776661"/>
                    <a:gd name="connsiteX6-347" fmla="*/ 104776 w 273845"/>
                    <a:gd name="connsiteY6-348" fmla="*/ 3664743 h 3776661"/>
                    <a:gd name="connsiteX7-349" fmla="*/ 57151 w 273845"/>
                    <a:gd name="connsiteY7-350" fmla="*/ 3750467 h 3776661"/>
                    <a:gd name="connsiteX8-351" fmla="*/ 1 w 273845"/>
                    <a:gd name="connsiteY8-352" fmla="*/ 3609974 h 3776661"/>
                    <a:gd name="connsiteX9-353" fmla="*/ 0 w 273845"/>
                    <a:gd name="connsiteY9-354" fmla="*/ 0 h 3776661"/>
                    <a:gd name="connsiteX0-355" fmla="*/ 0 w 273845"/>
                    <a:gd name="connsiteY0-356" fmla="*/ 0 h 3776887"/>
                    <a:gd name="connsiteX1-357" fmla="*/ 272825 w 273845"/>
                    <a:gd name="connsiteY1-358" fmla="*/ 0 h 3776887"/>
                    <a:gd name="connsiteX2-359" fmla="*/ 273845 w 273845"/>
                    <a:gd name="connsiteY2-360" fmla="*/ 3581399 h 3776887"/>
                    <a:gd name="connsiteX3-361" fmla="*/ 247651 w 273845"/>
                    <a:gd name="connsiteY3-362" fmla="*/ 3702843 h 3776887"/>
                    <a:gd name="connsiteX4-363" fmla="*/ 228601 w 273845"/>
                    <a:gd name="connsiteY4-364" fmla="*/ 3629023 h 3776887"/>
                    <a:gd name="connsiteX5-365" fmla="*/ 166689 w 273845"/>
                    <a:gd name="connsiteY5-366" fmla="*/ 3776661 h 3776887"/>
                    <a:gd name="connsiteX6-367" fmla="*/ 104776 w 273845"/>
                    <a:gd name="connsiteY6-368" fmla="*/ 3664743 h 3776887"/>
                    <a:gd name="connsiteX7-369" fmla="*/ 57151 w 273845"/>
                    <a:gd name="connsiteY7-370" fmla="*/ 3750467 h 3776887"/>
                    <a:gd name="connsiteX8-371" fmla="*/ 1 w 273845"/>
                    <a:gd name="connsiteY8-372" fmla="*/ 3609974 h 3776887"/>
                    <a:gd name="connsiteX9-373" fmla="*/ 0 w 273845"/>
                    <a:gd name="connsiteY9-374" fmla="*/ 0 h 3776887"/>
                    <a:gd name="connsiteX0-375" fmla="*/ 0 w 273845"/>
                    <a:gd name="connsiteY0-376" fmla="*/ 0 h 3776887"/>
                    <a:gd name="connsiteX1-377" fmla="*/ 272825 w 273845"/>
                    <a:gd name="connsiteY1-378" fmla="*/ 0 h 3776887"/>
                    <a:gd name="connsiteX2-379" fmla="*/ 273845 w 273845"/>
                    <a:gd name="connsiteY2-380" fmla="*/ 3581399 h 3776887"/>
                    <a:gd name="connsiteX3-381" fmla="*/ 247651 w 273845"/>
                    <a:gd name="connsiteY3-382" fmla="*/ 3702843 h 3776887"/>
                    <a:gd name="connsiteX4-383" fmla="*/ 228601 w 273845"/>
                    <a:gd name="connsiteY4-384" fmla="*/ 3629023 h 3776887"/>
                    <a:gd name="connsiteX5-385" fmla="*/ 166689 w 273845"/>
                    <a:gd name="connsiteY5-386" fmla="*/ 3776661 h 3776887"/>
                    <a:gd name="connsiteX6-387" fmla="*/ 104776 w 273845"/>
                    <a:gd name="connsiteY6-388" fmla="*/ 3664743 h 3776887"/>
                    <a:gd name="connsiteX7-389" fmla="*/ 57151 w 273845"/>
                    <a:gd name="connsiteY7-390" fmla="*/ 3750467 h 3776887"/>
                    <a:gd name="connsiteX8-391" fmla="*/ 1 w 273845"/>
                    <a:gd name="connsiteY8-392" fmla="*/ 3609974 h 3776887"/>
                    <a:gd name="connsiteX9-393" fmla="*/ 0 w 273845"/>
                    <a:gd name="connsiteY9-394" fmla="*/ 0 h 3776887"/>
                    <a:gd name="connsiteX0-395" fmla="*/ 0 w 273845"/>
                    <a:gd name="connsiteY0-396" fmla="*/ 0 h 3776887"/>
                    <a:gd name="connsiteX1-397" fmla="*/ 272825 w 273845"/>
                    <a:gd name="connsiteY1-398" fmla="*/ 0 h 3776887"/>
                    <a:gd name="connsiteX2-399" fmla="*/ 273845 w 273845"/>
                    <a:gd name="connsiteY2-400" fmla="*/ 3581399 h 3776887"/>
                    <a:gd name="connsiteX3-401" fmla="*/ 247651 w 273845"/>
                    <a:gd name="connsiteY3-402" fmla="*/ 3702843 h 3776887"/>
                    <a:gd name="connsiteX4-403" fmla="*/ 228601 w 273845"/>
                    <a:gd name="connsiteY4-404" fmla="*/ 3629023 h 3776887"/>
                    <a:gd name="connsiteX5-405" fmla="*/ 166689 w 273845"/>
                    <a:gd name="connsiteY5-406" fmla="*/ 3776661 h 3776887"/>
                    <a:gd name="connsiteX6-407" fmla="*/ 104776 w 273845"/>
                    <a:gd name="connsiteY6-408" fmla="*/ 3664743 h 3776887"/>
                    <a:gd name="connsiteX7-409" fmla="*/ 57151 w 273845"/>
                    <a:gd name="connsiteY7-410" fmla="*/ 3750467 h 3776887"/>
                    <a:gd name="connsiteX8-411" fmla="*/ 1 w 273845"/>
                    <a:gd name="connsiteY8-412" fmla="*/ 3609974 h 3776887"/>
                    <a:gd name="connsiteX9-413" fmla="*/ 0 w 273845"/>
                    <a:gd name="connsiteY9-414" fmla="*/ 0 h 3776887"/>
                    <a:gd name="connsiteX0-415" fmla="*/ 0 w 273845"/>
                    <a:gd name="connsiteY0-416" fmla="*/ 0 h 3776859"/>
                    <a:gd name="connsiteX1-417" fmla="*/ 272825 w 273845"/>
                    <a:gd name="connsiteY1-418" fmla="*/ 0 h 3776859"/>
                    <a:gd name="connsiteX2-419" fmla="*/ 273845 w 273845"/>
                    <a:gd name="connsiteY2-420" fmla="*/ 3581399 h 3776859"/>
                    <a:gd name="connsiteX3-421" fmla="*/ 247651 w 273845"/>
                    <a:gd name="connsiteY3-422" fmla="*/ 3702843 h 3776859"/>
                    <a:gd name="connsiteX4-423" fmla="*/ 223839 w 273845"/>
                    <a:gd name="connsiteY4-424" fmla="*/ 3631404 h 3776859"/>
                    <a:gd name="connsiteX5-425" fmla="*/ 166689 w 273845"/>
                    <a:gd name="connsiteY5-426" fmla="*/ 3776661 h 3776859"/>
                    <a:gd name="connsiteX6-427" fmla="*/ 104776 w 273845"/>
                    <a:gd name="connsiteY6-428" fmla="*/ 3664743 h 3776859"/>
                    <a:gd name="connsiteX7-429" fmla="*/ 57151 w 273845"/>
                    <a:gd name="connsiteY7-430" fmla="*/ 3750467 h 3776859"/>
                    <a:gd name="connsiteX8-431" fmla="*/ 1 w 273845"/>
                    <a:gd name="connsiteY8-432" fmla="*/ 3609974 h 3776859"/>
                    <a:gd name="connsiteX9-433" fmla="*/ 0 w 273845"/>
                    <a:gd name="connsiteY9-434" fmla="*/ 0 h 3776859"/>
                    <a:gd name="connsiteX0-435" fmla="*/ 0 w 273845"/>
                    <a:gd name="connsiteY0-436" fmla="*/ 0 h 3776859"/>
                    <a:gd name="connsiteX1-437" fmla="*/ 272825 w 273845"/>
                    <a:gd name="connsiteY1-438" fmla="*/ 0 h 3776859"/>
                    <a:gd name="connsiteX2-439" fmla="*/ 273845 w 273845"/>
                    <a:gd name="connsiteY2-440" fmla="*/ 3581399 h 3776859"/>
                    <a:gd name="connsiteX3-441" fmla="*/ 247651 w 273845"/>
                    <a:gd name="connsiteY3-442" fmla="*/ 3702843 h 3776859"/>
                    <a:gd name="connsiteX4-443" fmla="*/ 223839 w 273845"/>
                    <a:gd name="connsiteY4-444" fmla="*/ 3631404 h 3776859"/>
                    <a:gd name="connsiteX5-445" fmla="*/ 166689 w 273845"/>
                    <a:gd name="connsiteY5-446" fmla="*/ 3776661 h 3776859"/>
                    <a:gd name="connsiteX6-447" fmla="*/ 104776 w 273845"/>
                    <a:gd name="connsiteY6-448" fmla="*/ 3664743 h 3776859"/>
                    <a:gd name="connsiteX7-449" fmla="*/ 57151 w 273845"/>
                    <a:gd name="connsiteY7-450" fmla="*/ 3750467 h 3776859"/>
                    <a:gd name="connsiteX8-451" fmla="*/ 1 w 273845"/>
                    <a:gd name="connsiteY8-452" fmla="*/ 3609974 h 3776859"/>
                    <a:gd name="connsiteX9-453" fmla="*/ 0 w 273845"/>
                    <a:gd name="connsiteY9-454" fmla="*/ 0 h 3776859"/>
                    <a:gd name="connsiteX0-455" fmla="*/ 0 w 273894"/>
                    <a:gd name="connsiteY0-456" fmla="*/ 0 h 3776859"/>
                    <a:gd name="connsiteX1-457" fmla="*/ 272825 w 273894"/>
                    <a:gd name="connsiteY1-458" fmla="*/ 0 h 3776859"/>
                    <a:gd name="connsiteX2-459" fmla="*/ 273845 w 273894"/>
                    <a:gd name="connsiteY2-460" fmla="*/ 3581399 h 3776859"/>
                    <a:gd name="connsiteX3-461" fmla="*/ 247651 w 273894"/>
                    <a:gd name="connsiteY3-462" fmla="*/ 3702843 h 3776859"/>
                    <a:gd name="connsiteX4-463" fmla="*/ 223839 w 273894"/>
                    <a:gd name="connsiteY4-464" fmla="*/ 3631404 h 3776859"/>
                    <a:gd name="connsiteX5-465" fmla="*/ 166689 w 273894"/>
                    <a:gd name="connsiteY5-466" fmla="*/ 3776661 h 3776859"/>
                    <a:gd name="connsiteX6-467" fmla="*/ 104776 w 273894"/>
                    <a:gd name="connsiteY6-468" fmla="*/ 3664743 h 3776859"/>
                    <a:gd name="connsiteX7-469" fmla="*/ 57151 w 273894"/>
                    <a:gd name="connsiteY7-470" fmla="*/ 3750467 h 3776859"/>
                    <a:gd name="connsiteX8-471" fmla="*/ 1 w 273894"/>
                    <a:gd name="connsiteY8-472" fmla="*/ 3609974 h 3776859"/>
                    <a:gd name="connsiteX9-473" fmla="*/ 0 w 273894"/>
                    <a:gd name="connsiteY9-474" fmla="*/ 0 h 3776859"/>
                    <a:gd name="connsiteX0-475" fmla="*/ 0 w 273894"/>
                    <a:gd name="connsiteY0-476" fmla="*/ 0 h 3776859"/>
                    <a:gd name="connsiteX1-477" fmla="*/ 272825 w 273894"/>
                    <a:gd name="connsiteY1-478" fmla="*/ 0 h 3776859"/>
                    <a:gd name="connsiteX2-479" fmla="*/ 273845 w 273894"/>
                    <a:gd name="connsiteY2-480" fmla="*/ 3581399 h 3776859"/>
                    <a:gd name="connsiteX3-481" fmla="*/ 247651 w 273894"/>
                    <a:gd name="connsiteY3-482" fmla="*/ 3702843 h 3776859"/>
                    <a:gd name="connsiteX4-483" fmla="*/ 223839 w 273894"/>
                    <a:gd name="connsiteY4-484" fmla="*/ 3631404 h 3776859"/>
                    <a:gd name="connsiteX5-485" fmla="*/ 166689 w 273894"/>
                    <a:gd name="connsiteY5-486" fmla="*/ 3776661 h 3776859"/>
                    <a:gd name="connsiteX6-487" fmla="*/ 104776 w 273894"/>
                    <a:gd name="connsiteY6-488" fmla="*/ 3664743 h 3776859"/>
                    <a:gd name="connsiteX7-489" fmla="*/ 57151 w 273894"/>
                    <a:gd name="connsiteY7-490" fmla="*/ 3750467 h 3776859"/>
                    <a:gd name="connsiteX8-491" fmla="*/ 1 w 273894"/>
                    <a:gd name="connsiteY8-492" fmla="*/ 3609974 h 3776859"/>
                    <a:gd name="connsiteX9-493" fmla="*/ 0 w 273894"/>
                    <a:gd name="connsiteY9-494" fmla="*/ 0 h 3776859"/>
                    <a:gd name="connsiteX0-495" fmla="*/ 0 w 273845"/>
                    <a:gd name="connsiteY0-496" fmla="*/ 0 h 3776859"/>
                    <a:gd name="connsiteX1-497" fmla="*/ 272825 w 273845"/>
                    <a:gd name="connsiteY1-498" fmla="*/ 0 h 3776859"/>
                    <a:gd name="connsiteX2-499" fmla="*/ 273845 w 273845"/>
                    <a:gd name="connsiteY2-500" fmla="*/ 3581399 h 3776859"/>
                    <a:gd name="connsiteX3-501" fmla="*/ 247651 w 273845"/>
                    <a:gd name="connsiteY3-502" fmla="*/ 3702843 h 3776859"/>
                    <a:gd name="connsiteX4-503" fmla="*/ 223839 w 273845"/>
                    <a:gd name="connsiteY4-504" fmla="*/ 3631404 h 3776859"/>
                    <a:gd name="connsiteX5-505" fmla="*/ 166689 w 273845"/>
                    <a:gd name="connsiteY5-506" fmla="*/ 3776661 h 3776859"/>
                    <a:gd name="connsiteX6-507" fmla="*/ 104776 w 273845"/>
                    <a:gd name="connsiteY6-508" fmla="*/ 3664743 h 3776859"/>
                    <a:gd name="connsiteX7-509" fmla="*/ 57151 w 273845"/>
                    <a:gd name="connsiteY7-510" fmla="*/ 3750467 h 3776859"/>
                    <a:gd name="connsiteX8-511" fmla="*/ 1 w 273845"/>
                    <a:gd name="connsiteY8-512" fmla="*/ 3609974 h 3776859"/>
                    <a:gd name="connsiteX9-513" fmla="*/ 0 w 273845"/>
                    <a:gd name="connsiteY9-514" fmla="*/ 0 h 3776859"/>
                    <a:gd name="connsiteX0-515" fmla="*/ 0 w 273845"/>
                    <a:gd name="connsiteY0-516" fmla="*/ 0 h 3776859"/>
                    <a:gd name="connsiteX1-517" fmla="*/ 272825 w 273845"/>
                    <a:gd name="connsiteY1-518" fmla="*/ 0 h 3776859"/>
                    <a:gd name="connsiteX2-519" fmla="*/ 273845 w 273845"/>
                    <a:gd name="connsiteY2-520" fmla="*/ 3581399 h 3776859"/>
                    <a:gd name="connsiteX3-521" fmla="*/ 252414 w 273845"/>
                    <a:gd name="connsiteY3-522" fmla="*/ 3702843 h 3776859"/>
                    <a:gd name="connsiteX4-523" fmla="*/ 223839 w 273845"/>
                    <a:gd name="connsiteY4-524" fmla="*/ 3631404 h 3776859"/>
                    <a:gd name="connsiteX5-525" fmla="*/ 166689 w 273845"/>
                    <a:gd name="connsiteY5-526" fmla="*/ 3776661 h 3776859"/>
                    <a:gd name="connsiteX6-527" fmla="*/ 104776 w 273845"/>
                    <a:gd name="connsiteY6-528" fmla="*/ 3664743 h 3776859"/>
                    <a:gd name="connsiteX7-529" fmla="*/ 57151 w 273845"/>
                    <a:gd name="connsiteY7-530" fmla="*/ 3750467 h 3776859"/>
                    <a:gd name="connsiteX8-531" fmla="*/ 1 w 273845"/>
                    <a:gd name="connsiteY8-532" fmla="*/ 3609974 h 3776859"/>
                    <a:gd name="connsiteX9-533" fmla="*/ 0 w 273845"/>
                    <a:gd name="connsiteY9-534" fmla="*/ 0 h 3776859"/>
                    <a:gd name="connsiteX0-535" fmla="*/ 0 w 273845"/>
                    <a:gd name="connsiteY0-536" fmla="*/ 0 h 3776859"/>
                    <a:gd name="connsiteX1-537" fmla="*/ 272825 w 273845"/>
                    <a:gd name="connsiteY1-538" fmla="*/ 0 h 3776859"/>
                    <a:gd name="connsiteX2-539" fmla="*/ 273845 w 273845"/>
                    <a:gd name="connsiteY2-540" fmla="*/ 3581399 h 3776859"/>
                    <a:gd name="connsiteX3-541" fmla="*/ 252414 w 273845"/>
                    <a:gd name="connsiteY3-542" fmla="*/ 3702843 h 3776859"/>
                    <a:gd name="connsiteX4-543" fmla="*/ 223839 w 273845"/>
                    <a:gd name="connsiteY4-544" fmla="*/ 3631404 h 3776859"/>
                    <a:gd name="connsiteX5-545" fmla="*/ 166689 w 273845"/>
                    <a:gd name="connsiteY5-546" fmla="*/ 3776661 h 3776859"/>
                    <a:gd name="connsiteX6-547" fmla="*/ 104776 w 273845"/>
                    <a:gd name="connsiteY6-548" fmla="*/ 3664743 h 3776859"/>
                    <a:gd name="connsiteX7-549" fmla="*/ 57151 w 273845"/>
                    <a:gd name="connsiteY7-550" fmla="*/ 3750467 h 3776859"/>
                    <a:gd name="connsiteX8-551" fmla="*/ 1 w 273845"/>
                    <a:gd name="connsiteY8-552" fmla="*/ 3609974 h 3776859"/>
                    <a:gd name="connsiteX9-553" fmla="*/ 0 w 273845"/>
                    <a:gd name="connsiteY9-554" fmla="*/ 0 h 3776859"/>
                    <a:gd name="connsiteX0-555" fmla="*/ 0 w 273845"/>
                    <a:gd name="connsiteY0-556" fmla="*/ 0 h 3776859"/>
                    <a:gd name="connsiteX1-557" fmla="*/ 272825 w 273845"/>
                    <a:gd name="connsiteY1-558" fmla="*/ 0 h 3776859"/>
                    <a:gd name="connsiteX2-559" fmla="*/ 273845 w 273845"/>
                    <a:gd name="connsiteY2-560" fmla="*/ 3581399 h 3776859"/>
                    <a:gd name="connsiteX3-561" fmla="*/ 245270 w 273845"/>
                    <a:gd name="connsiteY3-562" fmla="*/ 3702843 h 3776859"/>
                    <a:gd name="connsiteX4-563" fmla="*/ 223839 w 273845"/>
                    <a:gd name="connsiteY4-564" fmla="*/ 3631404 h 3776859"/>
                    <a:gd name="connsiteX5-565" fmla="*/ 166689 w 273845"/>
                    <a:gd name="connsiteY5-566" fmla="*/ 3776661 h 3776859"/>
                    <a:gd name="connsiteX6-567" fmla="*/ 104776 w 273845"/>
                    <a:gd name="connsiteY6-568" fmla="*/ 3664743 h 3776859"/>
                    <a:gd name="connsiteX7-569" fmla="*/ 57151 w 273845"/>
                    <a:gd name="connsiteY7-570" fmla="*/ 3750467 h 3776859"/>
                    <a:gd name="connsiteX8-571" fmla="*/ 1 w 273845"/>
                    <a:gd name="connsiteY8-572" fmla="*/ 3609974 h 3776859"/>
                    <a:gd name="connsiteX9-573" fmla="*/ 0 w 273845"/>
                    <a:gd name="connsiteY9-574" fmla="*/ 0 h 3776859"/>
                    <a:gd name="connsiteX0-575" fmla="*/ 0 w 273845"/>
                    <a:gd name="connsiteY0-576" fmla="*/ 0 h 3776859"/>
                    <a:gd name="connsiteX1-577" fmla="*/ 272825 w 273845"/>
                    <a:gd name="connsiteY1-578" fmla="*/ 0 h 3776859"/>
                    <a:gd name="connsiteX2-579" fmla="*/ 273845 w 273845"/>
                    <a:gd name="connsiteY2-580" fmla="*/ 3581399 h 3776859"/>
                    <a:gd name="connsiteX3-581" fmla="*/ 245270 w 273845"/>
                    <a:gd name="connsiteY3-582" fmla="*/ 3702843 h 3776859"/>
                    <a:gd name="connsiteX4-583" fmla="*/ 223839 w 273845"/>
                    <a:gd name="connsiteY4-584" fmla="*/ 3631404 h 3776859"/>
                    <a:gd name="connsiteX5-585" fmla="*/ 166689 w 273845"/>
                    <a:gd name="connsiteY5-586" fmla="*/ 3776661 h 3776859"/>
                    <a:gd name="connsiteX6-587" fmla="*/ 104776 w 273845"/>
                    <a:gd name="connsiteY6-588" fmla="*/ 3664743 h 3776859"/>
                    <a:gd name="connsiteX7-589" fmla="*/ 57151 w 273845"/>
                    <a:gd name="connsiteY7-590" fmla="*/ 3750467 h 3776859"/>
                    <a:gd name="connsiteX8-591" fmla="*/ 1 w 273845"/>
                    <a:gd name="connsiteY8-592" fmla="*/ 3609974 h 3776859"/>
                    <a:gd name="connsiteX9-593" fmla="*/ 0 w 273845"/>
                    <a:gd name="connsiteY9-594" fmla="*/ 0 h 3776859"/>
                    <a:gd name="connsiteX0-595" fmla="*/ 0 w 273845"/>
                    <a:gd name="connsiteY0-596" fmla="*/ 0 h 3776859"/>
                    <a:gd name="connsiteX1-597" fmla="*/ 272825 w 273845"/>
                    <a:gd name="connsiteY1-598" fmla="*/ 0 h 3776859"/>
                    <a:gd name="connsiteX2-599" fmla="*/ 273845 w 273845"/>
                    <a:gd name="connsiteY2-600" fmla="*/ 3581399 h 3776859"/>
                    <a:gd name="connsiteX3-601" fmla="*/ 245270 w 273845"/>
                    <a:gd name="connsiteY3-602" fmla="*/ 3702843 h 3776859"/>
                    <a:gd name="connsiteX4-603" fmla="*/ 223839 w 273845"/>
                    <a:gd name="connsiteY4-604" fmla="*/ 3631404 h 3776859"/>
                    <a:gd name="connsiteX5-605" fmla="*/ 166689 w 273845"/>
                    <a:gd name="connsiteY5-606" fmla="*/ 3776661 h 3776859"/>
                    <a:gd name="connsiteX6-607" fmla="*/ 104776 w 273845"/>
                    <a:gd name="connsiteY6-608" fmla="*/ 3664743 h 3776859"/>
                    <a:gd name="connsiteX7-609" fmla="*/ 57151 w 273845"/>
                    <a:gd name="connsiteY7-610" fmla="*/ 3750467 h 3776859"/>
                    <a:gd name="connsiteX8-611" fmla="*/ 1 w 273845"/>
                    <a:gd name="connsiteY8-612" fmla="*/ 3609974 h 3776859"/>
                    <a:gd name="connsiteX9-613" fmla="*/ 0 w 273845"/>
                    <a:gd name="connsiteY9-614" fmla="*/ 0 h 3776859"/>
                    <a:gd name="connsiteX0-615" fmla="*/ 0 w 273845"/>
                    <a:gd name="connsiteY0-616" fmla="*/ 0 h 3776859"/>
                    <a:gd name="connsiteX1-617" fmla="*/ 272825 w 273845"/>
                    <a:gd name="connsiteY1-618" fmla="*/ 0 h 3776859"/>
                    <a:gd name="connsiteX2-619" fmla="*/ 273845 w 273845"/>
                    <a:gd name="connsiteY2-620" fmla="*/ 3581399 h 3776859"/>
                    <a:gd name="connsiteX3-621" fmla="*/ 245270 w 273845"/>
                    <a:gd name="connsiteY3-622" fmla="*/ 3702843 h 3776859"/>
                    <a:gd name="connsiteX4-623" fmla="*/ 223839 w 273845"/>
                    <a:gd name="connsiteY4-624" fmla="*/ 3631404 h 3776859"/>
                    <a:gd name="connsiteX5-625" fmla="*/ 166689 w 273845"/>
                    <a:gd name="connsiteY5-626" fmla="*/ 3776661 h 3776859"/>
                    <a:gd name="connsiteX6-627" fmla="*/ 104776 w 273845"/>
                    <a:gd name="connsiteY6-628" fmla="*/ 3664743 h 3776859"/>
                    <a:gd name="connsiteX7-629" fmla="*/ 57151 w 273845"/>
                    <a:gd name="connsiteY7-630" fmla="*/ 3750467 h 3776859"/>
                    <a:gd name="connsiteX8-631" fmla="*/ 1 w 273845"/>
                    <a:gd name="connsiteY8-632" fmla="*/ 3609974 h 3776859"/>
                    <a:gd name="connsiteX9-633" fmla="*/ 0 w 273845"/>
                    <a:gd name="connsiteY9-634" fmla="*/ 0 h 3776859"/>
                    <a:gd name="connsiteX0-635" fmla="*/ 0 w 273845"/>
                    <a:gd name="connsiteY0-636" fmla="*/ 0 h 3776859"/>
                    <a:gd name="connsiteX1-637" fmla="*/ 272825 w 273845"/>
                    <a:gd name="connsiteY1-638" fmla="*/ 0 h 3776859"/>
                    <a:gd name="connsiteX2-639" fmla="*/ 273845 w 273845"/>
                    <a:gd name="connsiteY2-640" fmla="*/ 3581399 h 3776859"/>
                    <a:gd name="connsiteX3-641" fmla="*/ 245270 w 273845"/>
                    <a:gd name="connsiteY3-642" fmla="*/ 3702843 h 3776859"/>
                    <a:gd name="connsiteX4-643" fmla="*/ 223839 w 273845"/>
                    <a:gd name="connsiteY4-644" fmla="*/ 3631404 h 3776859"/>
                    <a:gd name="connsiteX5-645" fmla="*/ 166689 w 273845"/>
                    <a:gd name="connsiteY5-646" fmla="*/ 3776661 h 3776859"/>
                    <a:gd name="connsiteX6-647" fmla="*/ 104776 w 273845"/>
                    <a:gd name="connsiteY6-648" fmla="*/ 3664743 h 3776859"/>
                    <a:gd name="connsiteX7-649" fmla="*/ 57151 w 273845"/>
                    <a:gd name="connsiteY7-650" fmla="*/ 3750467 h 3776859"/>
                    <a:gd name="connsiteX8-651" fmla="*/ 1 w 273845"/>
                    <a:gd name="connsiteY8-652" fmla="*/ 3609974 h 3776859"/>
                    <a:gd name="connsiteX9-653" fmla="*/ 0 w 273845"/>
                    <a:gd name="connsiteY9-654" fmla="*/ 0 h 3776859"/>
                    <a:gd name="connsiteX0-655" fmla="*/ 0 w 273845"/>
                    <a:gd name="connsiteY0-656" fmla="*/ 0 h 3776859"/>
                    <a:gd name="connsiteX1-657" fmla="*/ 272825 w 273845"/>
                    <a:gd name="connsiteY1-658" fmla="*/ 0 h 3776859"/>
                    <a:gd name="connsiteX2-659" fmla="*/ 273845 w 273845"/>
                    <a:gd name="connsiteY2-660" fmla="*/ 3581399 h 3776859"/>
                    <a:gd name="connsiteX3-661" fmla="*/ 245270 w 273845"/>
                    <a:gd name="connsiteY3-662" fmla="*/ 3702843 h 3776859"/>
                    <a:gd name="connsiteX4-663" fmla="*/ 223839 w 273845"/>
                    <a:gd name="connsiteY4-664" fmla="*/ 3631404 h 3776859"/>
                    <a:gd name="connsiteX5-665" fmla="*/ 166689 w 273845"/>
                    <a:gd name="connsiteY5-666" fmla="*/ 3776661 h 3776859"/>
                    <a:gd name="connsiteX6-667" fmla="*/ 104776 w 273845"/>
                    <a:gd name="connsiteY6-668" fmla="*/ 3664743 h 3776859"/>
                    <a:gd name="connsiteX7-669" fmla="*/ 57151 w 273845"/>
                    <a:gd name="connsiteY7-670" fmla="*/ 3750467 h 3776859"/>
                    <a:gd name="connsiteX8-671" fmla="*/ 1 w 273845"/>
                    <a:gd name="connsiteY8-672" fmla="*/ 3609974 h 3776859"/>
                    <a:gd name="connsiteX9-673" fmla="*/ 0 w 273845"/>
                    <a:gd name="connsiteY9-674" fmla="*/ 0 h 3776859"/>
                    <a:gd name="connsiteX0-675" fmla="*/ 0 w 273845"/>
                    <a:gd name="connsiteY0-676" fmla="*/ 0 h 3776859"/>
                    <a:gd name="connsiteX1-677" fmla="*/ 272825 w 273845"/>
                    <a:gd name="connsiteY1-678" fmla="*/ 0 h 3776859"/>
                    <a:gd name="connsiteX2-679" fmla="*/ 273845 w 273845"/>
                    <a:gd name="connsiteY2-680" fmla="*/ 3581399 h 3776859"/>
                    <a:gd name="connsiteX3-681" fmla="*/ 245270 w 273845"/>
                    <a:gd name="connsiteY3-682" fmla="*/ 3702843 h 3776859"/>
                    <a:gd name="connsiteX4-683" fmla="*/ 223839 w 273845"/>
                    <a:gd name="connsiteY4-684" fmla="*/ 3631404 h 3776859"/>
                    <a:gd name="connsiteX5-685" fmla="*/ 166689 w 273845"/>
                    <a:gd name="connsiteY5-686" fmla="*/ 3776661 h 3776859"/>
                    <a:gd name="connsiteX6-687" fmla="*/ 104776 w 273845"/>
                    <a:gd name="connsiteY6-688" fmla="*/ 3664743 h 3776859"/>
                    <a:gd name="connsiteX7-689" fmla="*/ 57151 w 273845"/>
                    <a:gd name="connsiteY7-690" fmla="*/ 3750467 h 3776859"/>
                    <a:gd name="connsiteX8-691" fmla="*/ 1 w 273845"/>
                    <a:gd name="connsiteY8-692" fmla="*/ 3609974 h 3776859"/>
                    <a:gd name="connsiteX9-693" fmla="*/ 0 w 273845"/>
                    <a:gd name="connsiteY9-694" fmla="*/ 0 h 3776859"/>
                    <a:gd name="connsiteX0-695" fmla="*/ 0 w 273845"/>
                    <a:gd name="connsiteY0-696" fmla="*/ 0 h 3776859"/>
                    <a:gd name="connsiteX1-697" fmla="*/ 272825 w 273845"/>
                    <a:gd name="connsiteY1-698" fmla="*/ 0 h 3776859"/>
                    <a:gd name="connsiteX2-699" fmla="*/ 273845 w 273845"/>
                    <a:gd name="connsiteY2-700" fmla="*/ 3581399 h 3776859"/>
                    <a:gd name="connsiteX3-701" fmla="*/ 245270 w 273845"/>
                    <a:gd name="connsiteY3-702" fmla="*/ 3702843 h 3776859"/>
                    <a:gd name="connsiteX4-703" fmla="*/ 223839 w 273845"/>
                    <a:gd name="connsiteY4-704" fmla="*/ 3631404 h 3776859"/>
                    <a:gd name="connsiteX5-705" fmla="*/ 166689 w 273845"/>
                    <a:gd name="connsiteY5-706" fmla="*/ 3776661 h 3776859"/>
                    <a:gd name="connsiteX6-707" fmla="*/ 104776 w 273845"/>
                    <a:gd name="connsiteY6-708" fmla="*/ 3664743 h 3776859"/>
                    <a:gd name="connsiteX7-709" fmla="*/ 57151 w 273845"/>
                    <a:gd name="connsiteY7-710" fmla="*/ 3750467 h 3776859"/>
                    <a:gd name="connsiteX8-711" fmla="*/ 1 w 273845"/>
                    <a:gd name="connsiteY8-712" fmla="*/ 3609974 h 3776859"/>
                    <a:gd name="connsiteX9-713" fmla="*/ 0 w 273845"/>
                    <a:gd name="connsiteY9-714" fmla="*/ 0 h 377685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51" y="connsiteY7-52"/>
                    </a:cxn>
                    <a:cxn ang="0">
                      <a:pos x="connsiteX8-69" y="connsiteY8-70"/>
                    </a:cxn>
                    <a:cxn ang="0">
                      <a:pos x="connsiteX9-89" y="connsiteY9-90"/>
                    </a:cxn>
                  </a:cxnLst>
                  <a:rect l="l" t="t" r="r" b="b"/>
                  <a:pathLst>
                    <a:path w="273845" h="3776859">
                      <a:moveTo>
                        <a:pt x="0" y="0"/>
                      </a:moveTo>
                      <a:lnTo>
                        <a:pt x="272825" y="0"/>
                      </a:lnTo>
                      <a:lnTo>
                        <a:pt x="273845" y="3581399"/>
                      </a:lnTo>
                      <a:cubicBezTo>
                        <a:pt x="269876" y="3659980"/>
                        <a:pt x="258763" y="3688555"/>
                        <a:pt x="245270" y="3702843"/>
                      </a:cubicBezTo>
                      <a:cubicBezTo>
                        <a:pt x="228204" y="3675061"/>
                        <a:pt x="236936" y="3619101"/>
                        <a:pt x="223839" y="3631404"/>
                      </a:cubicBezTo>
                      <a:cubicBezTo>
                        <a:pt x="210742" y="3643707"/>
                        <a:pt x="186533" y="3771105"/>
                        <a:pt x="166689" y="3776661"/>
                      </a:cubicBezTo>
                      <a:cubicBezTo>
                        <a:pt x="146845" y="3782217"/>
                        <a:pt x="123032" y="3669109"/>
                        <a:pt x="104776" y="3664743"/>
                      </a:cubicBezTo>
                      <a:cubicBezTo>
                        <a:pt x="86520" y="3660377"/>
                        <a:pt x="74614" y="3759595"/>
                        <a:pt x="57151" y="3750467"/>
                      </a:cubicBezTo>
                      <a:cubicBezTo>
                        <a:pt x="28576" y="3725068"/>
                        <a:pt x="9527" y="3661568"/>
                        <a:pt x="1" y="3609974"/>
                      </a:cubicBezTo>
                      <a:cubicBezTo>
                        <a:pt x="1" y="2406649"/>
                        <a:pt x="0" y="1203325"/>
                        <a:pt x="0" y="0"/>
                      </a:cubicBezTo>
                      <a:close/>
                    </a:path>
                  </a:pathLst>
                </a:custGeom>
                <a:gradFill flip="none" rotWithShape="1">
                  <a:gsLst>
                    <a:gs pos="83000">
                      <a:schemeClr val="tx2"/>
                    </a:gs>
                    <a:gs pos="82000">
                      <a:schemeClr val="tx2"/>
                    </a:gs>
                    <a:gs pos="34000">
                      <a:schemeClr val="tx2">
                        <a:lumMod val="75000"/>
                      </a:schemeClr>
                    </a:gs>
                    <a:gs pos="0">
                      <a:schemeClr val="tx2"/>
                    </a:gs>
                    <a:gs pos="38000">
                      <a:schemeClr val="tx2"/>
                    </a:gs>
                    <a:gs pos="100000">
                      <a:schemeClr val="tx2"/>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00">
                    <a:latin typeface="微软雅黑" panose="020B0503020204020204" charset="-122"/>
                    <a:ea typeface="微软雅黑" panose="020B0503020204020204" charset="-122"/>
                    <a:cs typeface="Arial" panose="020B0604020202020204" pitchFamily="34" charset="0"/>
                  </a:endParaRPr>
                </a:p>
              </p:txBody>
            </p:sp>
            <p:sp>
              <p:nvSpPr>
                <p:cNvPr id="1614" name="Rectangle 23"/>
                <p:cNvSpPr/>
                <p:nvPr/>
              </p:nvSpPr>
              <p:spPr>
                <a:xfrm>
                  <a:off x="1374774" y="1417118"/>
                  <a:ext cx="272825" cy="590550"/>
                </a:xfrm>
                <a:prstGeom prst="rect">
                  <a:avLst/>
                </a:prstGeom>
                <a:gradFill flip="none" rotWithShape="1">
                  <a:gsLst>
                    <a:gs pos="0">
                      <a:schemeClr val="bg1">
                        <a:lumMod val="75000"/>
                      </a:schemeClr>
                    </a:gs>
                    <a:gs pos="27000">
                      <a:srgbClr val="F2F2F2">
                        <a:lumMod val="0"/>
                        <a:lumOff val="100000"/>
                      </a:srgbClr>
                    </a:gs>
                    <a:gs pos="100000">
                      <a:schemeClr val="bg1">
                        <a:lumMod val="50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00">
                    <a:latin typeface="微软雅黑" panose="020B0503020204020204" charset="-122"/>
                    <a:ea typeface="微软雅黑" panose="020B0503020204020204" charset="-122"/>
                    <a:cs typeface="Arial" panose="020B0604020202020204" pitchFamily="34" charset="0"/>
                  </a:endParaRPr>
                </a:p>
              </p:txBody>
            </p:sp>
            <p:sp>
              <p:nvSpPr>
                <p:cNvPr id="1615" name="Rectangle 24"/>
                <p:cNvSpPr/>
                <p:nvPr/>
              </p:nvSpPr>
              <p:spPr>
                <a:xfrm>
                  <a:off x="1404710" y="1213680"/>
                  <a:ext cx="212954" cy="203438"/>
                </a:xfrm>
                <a:prstGeom prst="rect">
                  <a:avLst/>
                </a:prstGeom>
                <a:solidFill>
                  <a:schemeClr val="tx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00">
                    <a:latin typeface="微软雅黑" panose="020B0503020204020204" charset="-122"/>
                    <a:ea typeface="微软雅黑" panose="020B0503020204020204" charset="-122"/>
                    <a:cs typeface="Arial" panose="020B0604020202020204" pitchFamily="34" charset="0"/>
                  </a:endParaRPr>
                </a:p>
              </p:txBody>
            </p:sp>
            <p:sp>
              <p:nvSpPr>
                <p:cNvPr id="1616" name="Freeform 25"/>
                <p:cNvSpPr/>
                <p:nvPr/>
              </p:nvSpPr>
              <p:spPr>
                <a:xfrm rot="5400000">
                  <a:off x="1396885" y="6250198"/>
                  <a:ext cx="228600" cy="73152"/>
                </a:xfrm>
                <a:custGeom>
                  <a:avLst/>
                  <a:gdLst>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0-1" fmla="*/ 0 w 226544"/>
                    <a:gd name="connsiteY0-2" fmla="*/ 35306 h 70612"/>
                    <a:gd name="connsiteX1-3" fmla="*/ 27685 w 226544"/>
                    <a:gd name="connsiteY1-4" fmla="*/ 0 h 70612"/>
                    <a:gd name="connsiteX2-5" fmla="*/ 226544 w 226544"/>
                    <a:gd name="connsiteY2-6" fmla="*/ 35306 h 70612"/>
                    <a:gd name="connsiteX3-7" fmla="*/ 27685 w 226544"/>
                    <a:gd name="connsiteY3-8" fmla="*/ 70612 h 70612"/>
                    <a:gd name="connsiteX4" fmla="*/ 0 w 226544"/>
                    <a:gd name="connsiteY4" fmla="*/ 35306 h 70612"/>
                    <a:gd name="connsiteX0-9" fmla="*/ 0 w 226544"/>
                    <a:gd name="connsiteY0-10" fmla="*/ 35306 h 70612"/>
                    <a:gd name="connsiteX1-11" fmla="*/ 27685 w 226544"/>
                    <a:gd name="connsiteY1-12" fmla="*/ 0 h 70612"/>
                    <a:gd name="connsiteX2-13" fmla="*/ 226544 w 226544"/>
                    <a:gd name="connsiteY2-14" fmla="*/ 35306 h 70612"/>
                    <a:gd name="connsiteX3-15" fmla="*/ 27685 w 226544"/>
                    <a:gd name="connsiteY3-16" fmla="*/ 70612 h 70612"/>
                    <a:gd name="connsiteX4-17" fmla="*/ 0 w 226544"/>
                    <a:gd name="connsiteY4-18" fmla="*/ 35306 h 70612"/>
                    <a:gd name="connsiteX0-19" fmla="*/ 0 w 226544"/>
                    <a:gd name="connsiteY0-20" fmla="*/ 35306 h 70612"/>
                    <a:gd name="connsiteX1-21" fmla="*/ 27685 w 226544"/>
                    <a:gd name="connsiteY1-22" fmla="*/ 0 h 70612"/>
                    <a:gd name="connsiteX2-23" fmla="*/ 226544 w 226544"/>
                    <a:gd name="connsiteY2-24" fmla="*/ 35306 h 70612"/>
                    <a:gd name="connsiteX3-25" fmla="*/ 27685 w 226544"/>
                    <a:gd name="connsiteY3-26" fmla="*/ 70612 h 70612"/>
                    <a:gd name="connsiteX4-27" fmla="*/ 0 w 226544"/>
                    <a:gd name="connsiteY4-28" fmla="*/ 35306 h 70612"/>
                    <a:gd name="connsiteX0-29" fmla="*/ 0 w 226544"/>
                    <a:gd name="connsiteY0-30" fmla="*/ 35306 h 70612"/>
                    <a:gd name="connsiteX1-31" fmla="*/ 27685 w 226544"/>
                    <a:gd name="connsiteY1-32" fmla="*/ 0 h 70612"/>
                    <a:gd name="connsiteX2-33" fmla="*/ 226544 w 226544"/>
                    <a:gd name="connsiteY2-34" fmla="*/ 35306 h 70612"/>
                    <a:gd name="connsiteX3-35" fmla="*/ 27685 w 226544"/>
                    <a:gd name="connsiteY3-36" fmla="*/ 70612 h 70612"/>
                    <a:gd name="connsiteX4-37" fmla="*/ 0 w 226544"/>
                    <a:gd name="connsiteY4-38" fmla="*/ 35306 h 70612"/>
                    <a:gd name="connsiteX0-39" fmla="*/ 0 w 226544"/>
                    <a:gd name="connsiteY0-40" fmla="*/ 35306 h 70612"/>
                    <a:gd name="connsiteX1-41" fmla="*/ 27685 w 226544"/>
                    <a:gd name="connsiteY1-42" fmla="*/ 0 h 70612"/>
                    <a:gd name="connsiteX2-43" fmla="*/ 226544 w 226544"/>
                    <a:gd name="connsiteY2-44" fmla="*/ 35306 h 70612"/>
                    <a:gd name="connsiteX3-45" fmla="*/ 27685 w 226544"/>
                    <a:gd name="connsiteY3-46" fmla="*/ 70612 h 70612"/>
                    <a:gd name="connsiteX4-47" fmla="*/ 0 w 226544"/>
                    <a:gd name="connsiteY4-48" fmla="*/ 35306 h 70612"/>
                    <a:gd name="connsiteX0-49" fmla="*/ 0 w 226544"/>
                    <a:gd name="connsiteY0-50" fmla="*/ 35306 h 70612"/>
                    <a:gd name="connsiteX1-51" fmla="*/ 27685 w 226544"/>
                    <a:gd name="connsiteY1-52" fmla="*/ 0 h 70612"/>
                    <a:gd name="connsiteX2-53" fmla="*/ 226544 w 226544"/>
                    <a:gd name="connsiteY2-54" fmla="*/ 35306 h 70612"/>
                    <a:gd name="connsiteX3-55" fmla="*/ 27685 w 226544"/>
                    <a:gd name="connsiteY3-56" fmla="*/ 70612 h 70612"/>
                    <a:gd name="connsiteX4-57" fmla="*/ 0 w 226544"/>
                    <a:gd name="connsiteY4-58" fmla="*/ 35306 h 70612"/>
                    <a:gd name="connsiteX0-59" fmla="*/ 0 w 226544"/>
                    <a:gd name="connsiteY0-60" fmla="*/ 35306 h 70612"/>
                    <a:gd name="connsiteX1-61" fmla="*/ 27685 w 226544"/>
                    <a:gd name="connsiteY1-62" fmla="*/ 0 h 70612"/>
                    <a:gd name="connsiteX2-63" fmla="*/ 226544 w 226544"/>
                    <a:gd name="connsiteY2-64" fmla="*/ 35306 h 70612"/>
                    <a:gd name="connsiteX3-65" fmla="*/ 27685 w 226544"/>
                    <a:gd name="connsiteY3-66" fmla="*/ 70612 h 70612"/>
                    <a:gd name="connsiteX4-67" fmla="*/ 0 w 226544"/>
                    <a:gd name="connsiteY4-68" fmla="*/ 35306 h 70612"/>
                    <a:gd name="connsiteX0-69" fmla="*/ 0 w 226544"/>
                    <a:gd name="connsiteY0-70" fmla="*/ 35306 h 70612"/>
                    <a:gd name="connsiteX1-71" fmla="*/ 27685 w 226544"/>
                    <a:gd name="connsiteY1-72" fmla="*/ 0 h 70612"/>
                    <a:gd name="connsiteX2-73" fmla="*/ 226544 w 226544"/>
                    <a:gd name="connsiteY2-74" fmla="*/ 35306 h 70612"/>
                    <a:gd name="connsiteX3-75" fmla="*/ 27685 w 226544"/>
                    <a:gd name="connsiteY3-76" fmla="*/ 70612 h 70612"/>
                    <a:gd name="connsiteX4-77" fmla="*/ 0 w 226544"/>
                    <a:gd name="connsiteY4-78" fmla="*/ 35306 h 70612"/>
                    <a:gd name="connsiteX0-79" fmla="*/ 0 w 226544"/>
                    <a:gd name="connsiteY0-80" fmla="*/ 35306 h 70612"/>
                    <a:gd name="connsiteX1-81" fmla="*/ 27685 w 226544"/>
                    <a:gd name="connsiteY1-82" fmla="*/ 0 h 70612"/>
                    <a:gd name="connsiteX2-83" fmla="*/ 226544 w 226544"/>
                    <a:gd name="connsiteY2-84" fmla="*/ 35306 h 70612"/>
                    <a:gd name="connsiteX3-85" fmla="*/ 27685 w 226544"/>
                    <a:gd name="connsiteY3-86" fmla="*/ 70612 h 70612"/>
                    <a:gd name="connsiteX4-87" fmla="*/ 0 w 226544"/>
                    <a:gd name="connsiteY4-88" fmla="*/ 35306 h 70612"/>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226544" h="70612">
                      <a:moveTo>
                        <a:pt x="0" y="35306"/>
                      </a:moveTo>
                      <a:cubicBezTo>
                        <a:pt x="1521" y="15316"/>
                        <a:pt x="12805" y="4576"/>
                        <a:pt x="27685" y="0"/>
                      </a:cubicBezTo>
                      <a:lnTo>
                        <a:pt x="226544" y="35306"/>
                      </a:lnTo>
                      <a:lnTo>
                        <a:pt x="27685" y="70612"/>
                      </a:lnTo>
                      <a:cubicBezTo>
                        <a:pt x="11264" y="65009"/>
                        <a:pt x="1007" y="52726"/>
                        <a:pt x="0" y="35306"/>
                      </a:cubicBezTo>
                      <a:close/>
                    </a:path>
                  </a:pathLst>
                </a:custGeom>
                <a:solidFill>
                  <a:srgbClr val="4C504C"/>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00">
                    <a:latin typeface="微软雅黑" panose="020B0503020204020204" charset="-122"/>
                    <a:ea typeface="微软雅黑" panose="020B0503020204020204" charset="-122"/>
                    <a:cs typeface="Arial" panose="020B0604020202020204" pitchFamily="34" charset="0"/>
                  </a:endParaRPr>
                </a:p>
              </p:txBody>
            </p:sp>
            <p:cxnSp>
              <p:nvCxnSpPr>
                <p:cNvPr id="1617" name="Straight Connector 26"/>
                <p:cNvCxnSpPr/>
                <p:nvPr/>
              </p:nvCxnSpPr>
              <p:spPr>
                <a:xfrm>
                  <a:off x="1374774" y="148664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1618" name="Straight Connector 27"/>
                <p:cNvCxnSpPr/>
                <p:nvPr/>
              </p:nvCxnSpPr>
              <p:spPr>
                <a:xfrm>
                  <a:off x="1374774" y="1562425"/>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1619" name="Straight Connector 28"/>
                <p:cNvCxnSpPr/>
                <p:nvPr/>
              </p:nvCxnSpPr>
              <p:spPr>
                <a:xfrm>
                  <a:off x="1374774" y="1638202"/>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1620" name="Straight Connector 29"/>
                <p:cNvCxnSpPr/>
                <p:nvPr/>
              </p:nvCxnSpPr>
              <p:spPr>
                <a:xfrm>
                  <a:off x="1374774" y="1713979"/>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1621" name="Straight Connector 30"/>
                <p:cNvCxnSpPr/>
                <p:nvPr/>
              </p:nvCxnSpPr>
              <p:spPr>
                <a:xfrm>
                  <a:off x="1374774" y="1789756"/>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1622" name="Straight Connector 31"/>
                <p:cNvCxnSpPr/>
                <p:nvPr/>
              </p:nvCxnSpPr>
              <p:spPr>
                <a:xfrm>
                  <a:off x="1374774" y="1865533"/>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1623" name="Straight Connector 32"/>
                <p:cNvCxnSpPr/>
                <p:nvPr/>
              </p:nvCxnSpPr>
              <p:spPr>
                <a:xfrm>
                  <a:off x="1374774" y="194130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sp>
            <p:nvSpPr>
              <p:cNvPr id="1596" name="Trapezoid 5"/>
              <p:cNvSpPr/>
              <p:nvPr/>
            </p:nvSpPr>
            <p:spPr>
              <a:xfrm rot="16200000">
                <a:off x="1594832" y="5341831"/>
                <a:ext cx="695326" cy="59529"/>
              </a:xfrm>
              <a:prstGeom prst="trapezoid">
                <a:avLst>
                  <a:gd name="adj" fmla="val 69837"/>
                </a:avLst>
              </a:prstGeom>
              <a:solidFill>
                <a:schemeClr val="accent2">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00">
                  <a:latin typeface="微软雅黑" panose="020B0503020204020204" charset="-122"/>
                  <a:ea typeface="微软雅黑" panose="020B0503020204020204" charset="-122"/>
                  <a:cs typeface="Arial" panose="020B0604020202020204" pitchFamily="34" charset="0"/>
                </a:endParaRPr>
              </a:p>
            </p:txBody>
          </p:sp>
          <p:sp>
            <p:nvSpPr>
              <p:cNvPr id="1597" name="Trapezoid 6"/>
              <p:cNvSpPr/>
              <p:nvPr/>
            </p:nvSpPr>
            <p:spPr>
              <a:xfrm rot="16200000">
                <a:off x="1594832" y="4439533"/>
                <a:ext cx="695326" cy="59529"/>
              </a:xfrm>
              <a:prstGeom prst="trapezoid">
                <a:avLst>
                  <a:gd name="adj" fmla="val 69837"/>
                </a:avLst>
              </a:prstGeom>
              <a:solidFill>
                <a:schemeClr val="accent5">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00">
                  <a:latin typeface="微软雅黑" panose="020B0503020204020204" charset="-122"/>
                  <a:ea typeface="微软雅黑" panose="020B0503020204020204" charset="-122"/>
                  <a:cs typeface="Arial" panose="020B0604020202020204" pitchFamily="34" charset="0"/>
                </a:endParaRPr>
              </a:p>
            </p:txBody>
          </p:sp>
          <p:sp>
            <p:nvSpPr>
              <p:cNvPr id="1598" name="Trapezoid 7"/>
              <p:cNvSpPr/>
              <p:nvPr/>
            </p:nvSpPr>
            <p:spPr>
              <a:xfrm rot="16200000">
                <a:off x="1594832" y="3537234"/>
                <a:ext cx="695326" cy="59529"/>
              </a:xfrm>
              <a:prstGeom prst="trapezoid">
                <a:avLst>
                  <a:gd name="adj" fmla="val 69837"/>
                </a:avLst>
              </a:prstGeom>
              <a:solidFill>
                <a:schemeClr val="accent4">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00">
                  <a:latin typeface="微软雅黑" panose="020B0503020204020204" charset="-122"/>
                  <a:ea typeface="微软雅黑" panose="020B0503020204020204" charset="-122"/>
                  <a:cs typeface="Arial" panose="020B0604020202020204" pitchFamily="34" charset="0"/>
                </a:endParaRPr>
              </a:p>
            </p:txBody>
          </p:sp>
          <p:sp>
            <p:nvSpPr>
              <p:cNvPr id="1599" name="Trapezoid 8"/>
              <p:cNvSpPr/>
              <p:nvPr/>
            </p:nvSpPr>
            <p:spPr>
              <a:xfrm rot="16200000">
                <a:off x="1594832" y="2634935"/>
                <a:ext cx="695326" cy="59529"/>
              </a:xfrm>
              <a:prstGeom prst="trapezoid">
                <a:avLst>
                  <a:gd name="adj" fmla="val 69837"/>
                </a:avLst>
              </a:prstGeom>
              <a:solidFill>
                <a:schemeClr val="accent3">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00">
                  <a:latin typeface="微软雅黑" panose="020B0503020204020204" charset="-122"/>
                  <a:ea typeface="微软雅黑" panose="020B0503020204020204" charset="-122"/>
                  <a:cs typeface="Arial" panose="020B0604020202020204" pitchFamily="34" charset="0"/>
                </a:endParaRPr>
              </a:p>
            </p:txBody>
          </p:sp>
          <p:sp>
            <p:nvSpPr>
              <p:cNvPr id="1600" name="Pentagon 9"/>
              <p:cNvSpPr/>
              <p:nvPr/>
            </p:nvSpPr>
            <p:spPr>
              <a:xfrm>
                <a:off x="1912729" y="2359899"/>
                <a:ext cx="3510756" cy="607219"/>
              </a:xfrm>
              <a:prstGeom prst="homePlate">
                <a:avLst>
                  <a:gd name="adj" fmla="val 36274"/>
                </a:avLst>
              </a:prstGeom>
              <a:solidFill>
                <a:srgbClr val="768C8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00">
                  <a:latin typeface="微软雅黑" panose="020B0503020204020204" charset="-122"/>
                  <a:ea typeface="微软雅黑" panose="020B0503020204020204" charset="-122"/>
                  <a:cs typeface="Arial" panose="020B0604020202020204" pitchFamily="34" charset="0"/>
                </a:endParaRPr>
              </a:p>
            </p:txBody>
          </p:sp>
          <p:sp>
            <p:nvSpPr>
              <p:cNvPr id="1601" name="Pentagon 10"/>
              <p:cNvSpPr/>
              <p:nvPr/>
            </p:nvSpPr>
            <p:spPr>
              <a:xfrm>
                <a:off x="1912729" y="3262198"/>
                <a:ext cx="3510756" cy="607219"/>
              </a:xfrm>
              <a:prstGeom prst="homePlate">
                <a:avLst>
                  <a:gd name="adj" fmla="val 36274"/>
                </a:avLst>
              </a:prstGeom>
              <a:solidFill>
                <a:srgbClr val="9CBDCC"/>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00">
                  <a:latin typeface="微软雅黑" panose="020B0503020204020204" charset="-122"/>
                  <a:ea typeface="微软雅黑" panose="020B0503020204020204" charset="-122"/>
                  <a:cs typeface="Arial" panose="020B0604020202020204" pitchFamily="34" charset="0"/>
                </a:endParaRPr>
              </a:p>
            </p:txBody>
          </p:sp>
          <p:sp>
            <p:nvSpPr>
              <p:cNvPr id="1602" name="Pentagon 11"/>
              <p:cNvSpPr/>
              <p:nvPr/>
            </p:nvSpPr>
            <p:spPr>
              <a:xfrm>
                <a:off x="1912729" y="4164497"/>
                <a:ext cx="3510756" cy="607219"/>
              </a:xfrm>
              <a:prstGeom prst="homePlate">
                <a:avLst>
                  <a:gd name="adj" fmla="val 36274"/>
                </a:avLst>
              </a:prstGeom>
              <a:solidFill>
                <a:srgbClr val="31B1AC"/>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4800">
                  <a:latin typeface="微软雅黑" panose="020B0503020204020204" charset="-122"/>
                  <a:ea typeface="微软雅黑" panose="020B0503020204020204" charset="-122"/>
                  <a:cs typeface="Arial" panose="020B0604020202020204" pitchFamily="34" charset="0"/>
                </a:endParaRPr>
              </a:p>
            </p:txBody>
          </p:sp>
          <p:sp>
            <p:nvSpPr>
              <p:cNvPr id="1603" name="Pentagon 12"/>
              <p:cNvSpPr/>
              <p:nvPr/>
            </p:nvSpPr>
            <p:spPr>
              <a:xfrm>
                <a:off x="1912729" y="5066795"/>
                <a:ext cx="3510756" cy="607219"/>
              </a:xfrm>
              <a:prstGeom prst="homePlate">
                <a:avLst>
                  <a:gd name="adj" fmla="val 36274"/>
                </a:avLst>
              </a:prstGeom>
              <a:solidFill>
                <a:srgbClr val="145B5A"/>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00">
                  <a:latin typeface="微软雅黑" panose="020B0503020204020204" charset="-122"/>
                  <a:ea typeface="微软雅黑" panose="020B0503020204020204" charset="-122"/>
                  <a:cs typeface="Arial" panose="020B0604020202020204" pitchFamily="34" charset="0"/>
                </a:endParaRPr>
              </a:p>
            </p:txBody>
          </p:sp>
          <p:sp>
            <p:nvSpPr>
              <p:cNvPr id="1604" name="Rectangle 33"/>
              <p:cNvSpPr/>
              <p:nvPr/>
            </p:nvSpPr>
            <p:spPr>
              <a:xfrm>
                <a:off x="2679705" y="2432172"/>
                <a:ext cx="2330568" cy="24511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GB" sz="1000">
                    <a:solidFill>
                      <a:schemeClr val="bg2"/>
                    </a:solidFill>
                    <a:latin typeface="微软雅黑" panose="020B0503020204020204" charset="-122"/>
                    <a:ea typeface="微软雅黑" panose="020B0503020204020204" charset="-122"/>
                    <a:cs typeface="Arial" panose="020B0604020202020204" pitchFamily="34" charset="0"/>
                  </a:rPr>
                  <a:t>分清诗歌类别</a:t>
                </a:r>
                <a:endParaRPr lang="zh-CN" altLang="en-GB" sz="1000">
                  <a:solidFill>
                    <a:schemeClr val="bg2"/>
                  </a:solidFill>
                  <a:latin typeface="微软雅黑" panose="020B0503020204020204" charset="-122"/>
                  <a:ea typeface="微软雅黑" panose="020B0503020204020204" charset="-122"/>
                  <a:cs typeface="Arial" panose="020B0604020202020204" pitchFamily="34" charset="0"/>
                </a:endParaRPr>
              </a:p>
            </p:txBody>
          </p:sp>
          <p:sp>
            <p:nvSpPr>
              <p:cNvPr id="1605" name="TextBox 38"/>
              <p:cNvSpPr txBox="1"/>
              <p:nvPr/>
            </p:nvSpPr>
            <p:spPr>
              <a:xfrm>
                <a:off x="1972257" y="2401395"/>
                <a:ext cx="370840" cy="460375"/>
              </a:xfrm>
              <a:prstGeom prst="rect">
                <a:avLst/>
              </a:prstGeom>
              <a:noFill/>
              <a:effectLst/>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b="1">
                    <a:solidFill>
                      <a:schemeClr val="bg1"/>
                    </a:solidFill>
                    <a:latin typeface="微软雅黑" panose="020B0503020204020204" charset="-122"/>
                    <a:ea typeface="微软雅黑" panose="020B0503020204020204" charset="-122"/>
                    <a:cs typeface="Arial" panose="020B0604020202020204" pitchFamily="34" charset="0"/>
                  </a:rPr>
                  <a:t>1</a:t>
                </a:r>
                <a:endParaRPr lang="en-US" sz="2400" b="1">
                  <a:solidFill>
                    <a:schemeClr val="bg1"/>
                  </a:solidFill>
                  <a:latin typeface="微软雅黑" panose="020B0503020204020204" charset="-122"/>
                  <a:ea typeface="微软雅黑" panose="020B0503020204020204" charset="-122"/>
                  <a:cs typeface="Arial" panose="020B0604020202020204" pitchFamily="34" charset="0"/>
                </a:endParaRPr>
              </a:p>
            </p:txBody>
          </p:sp>
          <p:sp>
            <p:nvSpPr>
              <p:cNvPr id="1606" name="TextBox 191"/>
              <p:cNvSpPr txBox="1"/>
              <p:nvPr/>
            </p:nvSpPr>
            <p:spPr>
              <a:xfrm>
                <a:off x="1972257" y="3303861"/>
                <a:ext cx="370840" cy="460375"/>
              </a:xfrm>
              <a:prstGeom prst="rect">
                <a:avLst/>
              </a:prstGeom>
              <a:noFill/>
              <a:effectLst/>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b="1">
                    <a:solidFill>
                      <a:schemeClr val="bg1"/>
                    </a:solidFill>
                    <a:latin typeface="微软雅黑" panose="020B0503020204020204" charset="-122"/>
                    <a:ea typeface="微软雅黑" panose="020B0503020204020204" charset="-122"/>
                    <a:cs typeface="Arial" panose="020B0604020202020204" pitchFamily="34" charset="0"/>
                  </a:rPr>
                  <a:t>2</a:t>
                </a:r>
                <a:endParaRPr lang="en-US" sz="2400" b="1">
                  <a:solidFill>
                    <a:schemeClr val="bg1"/>
                  </a:solidFill>
                  <a:latin typeface="微软雅黑" panose="020B0503020204020204" charset="-122"/>
                  <a:ea typeface="微软雅黑" panose="020B0503020204020204" charset="-122"/>
                  <a:cs typeface="Arial" panose="020B0604020202020204" pitchFamily="34" charset="0"/>
                </a:endParaRPr>
              </a:p>
            </p:txBody>
          </p:sp>
          <p:sp>
            <p:nvSpPr>
              <p:cNvPr id="1607" name="TextBox 192"/>
              <p:cNvSpPr txBox="1"/>
              <p:nvPr/>
            </p:nvSpPr>
            <p:spPr>
              <a:xfrm>
                <a:off x="1972257" y="4206327"/>
                <a:ext cx="370840" cy="460375"/>
              </a:xfrm>
              <a:prstGeom prst="rect">
                <a:avLst/>
              </a:prstGeom>
              <a:noFill/>
              <a:effectLst/>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b="1">
                    <a:solidFill>
                      <a:schemeClr val="bg1"/>
                    </a:solidFill>
                    <a:latin typeface="微软雅黑" panose="020B0503020204020204" charset="-122"/>
                    <a:ea typeface="微软雅黑" panose="020B0503020204020204" charset="-122"/>
                    <a:cs typeface="Arial" panose="020B0604020202020204" pitchFamily="34" charset="0"/>
                  </a:rPr>
                  <a:t>3</a:t>
                </a:r>
                <a:endParaRPr lang="en-US" sz="2400" b="1">
                  <a:solidFill>
                    <a:schemeClr val="bg1"/>
                  </a:solidFill>
                  <a:latin typeface="微软雅黑" panose="020B0503020204020204" charset="-122"/>
                  <a:ea typeface="微软雅黑" panose="020B0503020204020204" charset="-122"/>
                  <a:cs typeface="Arial" panose="020B0604020202020204" pitchFamily="34" charset="0"/>
                </a:endParaRPr>
              </a:p>
            </p:txBody>
          </p:sp>
          <p:sp>
            <p:nvSpPr>
              <p:cNvPr id="1608" name="TextBox 193"/>
              <p:cNvSpPr txBox="1"/>
              <p:nvPr/>
            </p:nvSpPr>
            <p:spPr>
              <a:xfrm>
                <a:off x="1972257" y="5108794"/>
                <a:ext cx="370840" cy="460375"/>
              </a:xfrm>
              <a:prstGeom prst="rect">
                <a:avLst/>
              </a:prstGeom>
              <a:noFill/>
              <a:effectLst/>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b="1">
                    <a:solidFill>
                      <a:schemeClr val="bg1"/>
                    </a:solidFill>
                    <a:latin typeface="微软雅黑" panose="020B0503020204020204" charset="-122"/>
                    <a:ea typeface="微软雅黑" panose="020B0503020204020204" charset="-122"/>
                    <a:cs typeface="Arial" panose="020B0604020202020204" pitchFamily="34" charset="0"/>
                  </a:rPr>
                  <a:t>4</a:t>
                </a:r>
                <a:endParaRPr lang="en-US" sz="2400" b="1">
                  <a:solidFill>
                    <a:schemeClr val="bg1"/>
                  </a:solidFill>
                  <a:latin typeface="微软雅黑" panose="020B0503020204020204" charset="-122"/>
                  <a:ea typeface="微软雅黑" panose="020B0503020204020204" charset="-122"/>
                  <a:cs typeface="Arial" panose="020B0604020202020204" pitchFamily="34" charset="0"/>
                </a:endParaRPr>
              </a:p>
            </p:txBody>
          </p:sp>
          <p:sp>
            <p:nvSpPr>
              <p:cNvPr id="1609" name="Rectangle 38"/>
              <p:cNvSpPr/>
              <p:nvPr/>
            </p:nvSpPr>
            <p:spPr>
              <a:xfrm>
                <a:off x="2679705" y="3334638"/>
                <a:ext cx="2330568" cy="24511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GB" sz="1000">
                    <a:solidFill>
                      <a:schemeClr val="bg2"/>
                    </a:solidFill>
                    <a:latin typeface="微软雅黑" panose="020B0503020204020204" charset="-122"/>
                    <a:ea typeface="微软雅黑" panose="020B0503020204020204" charset="-122"/>
                    <a:cs typeface="Arial" panose="020B0604020202020204" pitchFamily="34" charset="0"/>
                    <a:sym typeface="+mn-ea"/>
                  </a:rPr>
                  <a:t>尽可能了解诗歌的历史背景及作者</a:t>
                </a:r>
                <a:endParaRPr lang="zh-CN" altLang="en-GB" sz="1000">
                  <a:solidFill>
                    <a:schemeClr val="bg2"/>
                  </a:solidFill>
                  <a:latin typeface="微软雅黑" panose="020B0503020204020204" charset="-122"/>
                  <a:ea typeface="微软雅黑" panose="020B0503020204020204" charset="-122"/>
                  <a:cs typeface="Arial" panose="020B0604020202020204" pitchFamily="34" charset="0"/>
                  <a:sym typeface="+mn-ea"/>
                </a:endParaRPr>
              </a:p>
            </p:txBody>
          </p:sp>
          <p:sp>
            <p:nvSpPr>
              <p:cNvPr id="1610" name="Rectangle 39"/>
              <p:cNvSpPr/>
              <p:nvPr/>
            </p:nvSpPr>
            <p:spPr>
              <a:xfrm>
                <a:off x="2679705" y="4237104"/>
                <a:ext cx="2330568" cy="24511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GB" sz="1000">
                    <a:solidFill>
                      <a:schemeClr val="bg2"/>
                    </a:solidFill>
                    <a:latin typeface="微软雅黑" panose="020B0503020204020204" charset="-122"/>
                    <a:ea typeface="微软雅黑" panose="020B0503020204020204" charset="-122"/>
                    <a:cs typeface="Arial" panose="020B0604020202020204" pitchFamily="34" charset="0"/>
                    <a:sym typeface="+mn-ea"/>
                  </a:rPr>
                  <a:t>学会进入诗歌的意境</a:t>
                </a:r>
                <a:endParaRPr lang="zh-CN" altLang="en-GB" sz="1000">
                  <a:solidFill>
                    <a:schemeClr val="bg2"/>
                  </a:solidFill>
                  <a:latin typeface="微软雅黑" panose="020B0503020204020204" charset="-122"/>
                  <a:ea typeface="微软雅黑" panose="020B0503020204020204" charset="-122"/>
                  <a:cs typeface="Arial" panose="020B0604020202020204" pitchFamily="34" charset="0"/>
                  <a:sym typeface="+mn-ea"/>
                </a:endParaRPr>
              </a:p>
            </p:txBody>
          </p:sp>
          <p:sp>
            <p:nvSpPr>
              <p:cNvPr id="1611" name="Rectangle 40"/>
              <p:cNvSpPr/>
              <p:nvPr/>
            </p:nvSpPr>
            <p:spPr>
              <a:xfrm>
                <a:off x="2679705" y="5137185"/>
                <a:ext cx="2330568" cy="24511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GB" sz="1000">
                    <a:solidFill>
                      <a:schemeClr val="bg2"/>
                    </a:solidFill>
                    <a:latin typeface="微软雅黑" panose="020B0503020204020204" charset="-122"/>
                    <a:ea typeface="微软雅黑" panose="020B0503020204020204" charset="-122"/>
                    <a:cs typeface="Arial" panose="020B0604020202020204" pitchFamily="34" charset="0"/>
                    <a:sym typeface="+mn-ea"/>
                  </a:rPr>
                  <a:t>体会诗中的修辞</a:t>
                </a:r>
                <a:endParaRPr lang="zh-CN" altLang="en-GB" sz="1000">
                  <a:solidFill>
                    <a:schemeClr val="bg2"/>
                  </a:solidFill>
                  <a:latin typeface="微软雅黑" panose="020B0503020204020204" charset="-122"/>
                  <a:ea typeface="微软雅黑" panose="020B0503020204020204" charset="-122"/>
                  <a:cs typeface="Arial" panose="020B0604020202020204" pitchFamily="34" charset="0"/>
                  <a:sym typeface="+mn-ea"/>
                </a:endParaRPr>
              </a:p>
            </p:txBody>
          </p:sp>
        </p:grpSp>
        <p:sp>
          <p:nvSpPr>
            <p:cNvPr id="1572" name="TextBox 41"/>
            <p:cNvSpPr txBox="1"/>
            <p:nvPr/>
          </p:nvSpPr>
          <p:spPr>
            <a:xfrm>
              <a:off x="6549499" y="1726093"/>
              <a:ext cx="1726565" cy="922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5400">
                  <a:solidFill>
                    <a:srgbClr val="768C85"/>
                  </a:solidFill>
                  <a:latin typeface="微软雅黑" panose="020B0503020204020204" charset="-122"/>
                  <a:ea typeface="微软雅黑" panose="020B0503020204020204" charset="-122"/>
                  <a:cs typeface="Arial" panose="020B0604020202020204" pitchFamily="34" charset="0"/>
                </a:rPr>
                <a:t>85%</a:t>
              </a:r>
              <a:endParaRPr lang="en-US" sz="5400">
                <a:solidFill>
                  <a:srgbClr val="768C85"/>
                </a:solidFill>
                <a:latin typeface="微软雅黑" panose="020B0503020204020204" charset="-122"/>
                <a:ea typeface="微软雅黑" panose="020B0503020204020204" charset="-122"/>
                <a:cs typeface="Arial" panose="020B0604020202020204" pitchFamily="34" charset="0"/>
              </a:endParaRPr>
            </a:p>
          </p:txBody>
        </p:sp>
        <p:sp>
          <p:nvSpPr>
            <p:cNvPr id="1573" name="TextBox 42"/>
            <p:cNvSpPr txBox="1"/>
            <p:nvPr/>
          </p:nvSpPr>
          <p:spPr>
            <a:xfrm>
              <a:off x="8174655" y="2110322"/>
              <a:ext cx="1706880" cy="39878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GB" sz="2000">
                  <a:latin typeface="微软雅黑" panose="020B0503020204020204" charset="-122"/>
                  <a:ea typeface="微软雅黑" panose="020B0503020204020204" charset="-122"/>
                  <a:cs typeface="Arial" panose="020B0604020202020204" pitchFamily="34" charset="0"/>
                </a:rPr>
                <a:t>点击更换内容</a:t>
              </a:r>
              <a:endParaRPr lang="zh-CN" altLang="en-GB" sz="2000">
                <a:latin typeface="微软雅黑" panose="020B0503020204020204" charset="-122"/>
                <a:ea typeface="微软雅黑" panose="020B0503020204020204" charset="-122"/>
                <a:cs typeface="Arial" panose="020B0604020202020204" pitchFamily="34" charset="0"/>
              </a:endParaRPr>
            </a:p>
          </p:txBody>
        </p:sp>
        <p:sp>
          <p:nvSpPr>
            <p:cNvPr id="1574" name="Rectangle 43"/>
            <p:cNvSpPr/>
            <p:nvPr/>
          </p:nvSpPr>
          <p:spPr>
            <a:xfrm>
              <a:off x="6550547" y="2604098"/>
              <a:ext cx="4151208" cy="55308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GB" sz="100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sym typeface="+mn-ea"/>
                </a:rPr>
                <a:t>诗歌是各种文学样式中最早出现的一种，它以丰富的感情和想象使人心潮起伏，以鲜明的节奏和美妙的韵律使人吟咏回味，以高度的凝练和含蓄使人回味无穷。</a:t>
              </a:r>
              <a:endParaRPr lang="zh-CN" altLang="en-GB" sz="100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sym typeface="+mn-ea"/>
              </a:endParaRPr>
            </a:p>
          </p:txBody>
        </p:sp>
        <p:sp>
          <p:nvSpPr>
            <p:cNvPr id="1575" name="Donut 44"/>
            <p:cNvSpPr/>
            <p:nvPr/>
          </p:nvSpPr>
          <p:spPr>
            <a:xfrm>
              <a:off x="6634038" y="3502335"/>
              <a:ext cx="687002" cy="687002"/>
            </a:xfrm>
            <a:prstGeom prst="donut">
              <a:avLst>
                <a:gd name="adj" fmla="val 6804"/>
              </a:avLst>
            </a:prstGeom>
            <a:solidFill>
              <a:srgbClr val="768C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sz="1400">
                <a:solidFill>
                  <a:schemeClr val="tx1"/>
                </a:solidFill>
                <a:latin typeface="微软雅黑" panose="020B0503020204020204" charset="-122"/>
                <a:ea typeface="微软雅黑" panose="020B0503020204020204" charset="-122"/>
                <a:cs typeface="Arial" panose="020B0604020202020204" pitchFamily="34" charset="0"/>
              </a:endParaRPr>
            </a:p>
          </p:txBody>
        </p:sp>
        <p:sp>
          <p:nvSpPr>
            <p:cNvPr id="1576" name="Freeform 45"/>
            <p:cNvSpPr>
              <a:spLocks noEditPoints="1"/>
            </p:cNvSpPr>
            <p:nvPr/>
          </p:nvSpPr>
          <p:spPr bwMode="auto">
            <a:xfrm>
              <a:off x="6829148" y="3689558"/>
              <a:ext cx="296782" cy="312554"/>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rgbClr val="768C85"/>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400">
                <a:solidFill>
                  <a:prstClr val="black"/>
                </a:solidFill>
                <a:latin typeface="微软雅黑" panose="020B0503020204020204" charset="-122"/>
                <a:ea typeface="微软雅黑" panose="020B0503020204020204" charset="-122"/>
                <a:cs typeface="Arial" panose="020B0604020202020204" pitchFamily="34" charset="0"/>
              </a:endParaRPr>
            </a:p>
          </p:txBody>
        </p:sp>
        <p:sp>
          <p:nvSpPr>
            <p:cNvPr id="1577" name="Freeform 46"/>
            <p:cNvSpPr>
              <a:spLocks noEditPoints="1"/>
            </p:cNvSpPr>
            <p:nvPr/>
          </p:nvSpPr>
          <p:spPr bwMode="auto">
            <a:xfrm>
              <a:off x="6802263" y="5135778"/>
              <a:ext cx="336926" cy="272409"/>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31B1AC"/>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400">
                <a:solidFill>
                  <a:prstClr val="black"/>
                </a:solidFill>
                <a:latin typeface="微软雅黑" panose="020B0503020204020204" charset="-122"/>
                <a:ea typeface="微软雅黑" panose="020B0503020204020204" charset="-122"/>
                <a:cs typeface="Arial" panose="020B0604020202020204" pitchFamily="34" charset="0"/>
              </a:endParaRPr>
            </a:p>
          </p:txBody>
        </p:sp>
        <p:sp>
          <p:nvSpPr>
            <p:cNvPr id="1578" name="Freeform 47"/>
            <p:cNvSpPr>
              <a:spLocks noEditPoints="1"/>
            </p:cNvSpPr>
            <p:nvPr/>
          </p:nvSpPr>
          <p:spPr bwMode="auto">
            <a:xfrm>
              <a:off x="9400052" y="5133388"/>
              <a:ext cx="225096" cy="329758"/>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rgbClr val="145B5A"/>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400">
                <a:solidFill>
                  <a:prstClr val="black"/>
                </a:solidFill>
                <a:latin typeface="微软雅黑" panose="020B0503020204020204" charset="-122"/>
                <a:ea typeface="微软雅黑" panose="020B0503020204020204" charset="-122"/>
                <a:cs typeface="Arial" panose="020B0604020202020204" pitchFamily="34" charset="0"/>
              </a:endParaRPr>
            </a:p>
          </p:txBody>
        </p:sp>
        <p:sp>
          <p:nvSpPr>
            <p:cNvPr id="1579" name="Freeform 48"/>
            <p:cNvSpPr>
              <a:spLocks noEditPoints="1"/>
            </p:cNvSpPr>
            <p:nvPr/>
          </p:nvSpPr>
          <p:spPr bwMode="auto">
            <a:xfrm>
              <a:off x="9390444" y="3701746"/>
              <a:ext cx="237999" cy="288180"/>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rgbClr val="9CBDCC"/>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400">
                <a:solidFill>
                  <a:prstClr val="black"/>
                </a:solidFill>
                <a:latin typeface="微软雅黑" panose="020B0503020204020204" charset="-122"/>
                <a:ea typeface="微软雅黑" panose="020B0503020204020204" charset="-122"/>
                <a:cs typeface="Arial" panose="020B0604020202020204" pitchFamily="34" charset="0"/>
              </a:endParaRPr>
            </a:p>
          </p:txBody>
        </p:sp>
        <p:sp>
          <p:nvSpPr>
            <p:cNvPr id="1580" name="Donut 49"/>
            <p:cNvSpPr/>
            <p:nvPr/>
          </p:nvSpPr>
          <p:spPr>
            <a:xfrm>
              <a:off x="9169100" y="4940869"/>
              <a:ext cx="687002" cy="687002"/>
            </a:xfrm>
            <a:prstGeom prst="donut">
              <a:avLst>
                <a:gd name="adj" fmla="val 6804"/>
              </a:avLst>
            </a:prstGeom>
            <a:solidFill>
              <a:srgbClr val="145B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sz="1400">
                <a:solidFill>
                  <a:schemeClr val="tx1"/>
                </a:solidFill>
                <a:latin typeface="微软雅黑" panose="020B0503020204020204" charset="-122"/>
                <a:ea typeface="微软雅黑" panose="020B0503020204020204" charset="-122"/>
                <a:cs typeface="Arial" panose="020B0604020202020204" pitchFamily="34" charset="0"/>
              </a:endParaRPr>
            </a:p>
          </p:txBody>
        </p:sp>
        <p:sp>
          <p:nvSpPr>
            <p:cNvPr id="1581" name="Donut 50"/>
            <p:cNvSpPr/>
            <p:nvPr/>
          </p:nvSpPr>
          <p:spPr>
            <a:xfrm>
              <a:off x="6628899" y="4941013"/>
              <a:ext cx="687002" cy="687002"/>
            </a:xfrm>
            <a:prstGeom prst="donut">
              <a:avLst>
                <a:gd name="adj" fmla="val 6804"/>
              </a:avLst>
            </a:prstGeom>
            <a:solidFill>
              <a:srgbClr val="31B1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sz="1400">
                <a:solidFill>
                  <a:schemeClr val="tx1"/>
                </a:solidFill>
                <a:latin typeface="微软雅黑" panose="020B0503020204020204" charset="-122"/>
                <a:ea typeface="微软雅黑" panose="020B0503020204020204" charset="-122"/>
                <a:cs typeface="Arial" panose="020B0604020202020204" pitchFamily="34" charset="0"/>
              </a:endParaRPr>
            </a:p>
          </p:txBody>
        </p:sp>
        <p:sp>
          <p:nvSpPr>
            <p:cNvPr id="1582" name="Donut 51"/>
            <p:cNvSpPr/>
            <p:nvPr/>
          </p:nvSpPr>
          <p:spPr>
            <a:xfrm>
              <a:off x="9163689" y="3502335"/>
              <a:ext cx="687002" cy="687002"/>
            </a:xfrm>
            <a:prstGeom prst="donut">
              <a:avLst>
                <a:gd name="adj" fmla="val 6804"/>
              </a:avLst>
            </a:prstGeom>
            <a:solidFill>
              <a:srgbClr val="9CBD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sz="1400">
                <a:solidFill>
                  <a:schemeClr val="tx1"/>
                </a:solidFill>
                <a:latin typeface="微软雅黑" panose="020B0503020204020204" charset="-122"/>
                <a:ea typeface="微软雅黑" panose="020B0503020204020204" charset="-122"/>
                <a:cs typeface="Arial" panose="020B0604020202020204" pitchFamily="34" charset="0"/>
              </a:endParaRPr>
            </a:p>
          </p:txBody>
        </p:sp>
        <p:sp>
          <p:nvSpPr>
            <p:cNvPr id="1583" name="TextBox 52"/>
            <p:cNvSpPr txBox="1"/>
            <p:nvPr/>
          </p:nvSpPr>
          <p:spPr>
            <a:xfrm>
              <a:off x="7310542" y="3794399"/>
              <a:ext cx="670560" cy="30670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b="1">
                  <a:latin typeface="微软雅黑" panose="020B0503020204020204" charset="-122"/>
                  <a:ea typeface="微软雅黑" panose="020B0503020204020204" charset="-122"/>
                  <a:cs typeface="Arial" panose="020B0604020202020204" pitchFamily="34" charset="0"/>
                </a:rPr>
                <a:t>Clock</a:t>
              </a:r>
              <a:endParaRPr lang="en-US" sz="1400" b="1">
                <a:latin typeface="微软雅黑" panose="020B0503020204020204" charset="-122"/>
                <a:ea typeface="微软雅黑" panose="020B0503020204020204" charset="-122"/>
                <a:cs typeface="Arial" panose="020B0604020202020204" pitchFamily="34" charset="0"/>
              </a:endParaRPr>
            </a:p>
          </p:txBody>
        </p:sp>
        <p:sp>
          <p:nvSpPr>
            <p:cNvPr id="1584" name="TextBox 53"/>
            <p:cNvSpPr txBox="1"/>
            <p:nvPr/>
          </p:nvSpPr>
          <p:spPr>
            <a:xfrm>
              <a:off x="7315440" y="3539107"/>
              <a:ext cx="622300" cy="33718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a:solidFill>
                    <a:srgbClr val="768C85"/>
                  </a:solidFill>
                  <a:latin typeface="微软雅黑" panose="020B0503020204020204" charset="-122"/>
                  <a:ea typeface="微软雅黑" panose="020B0503020204020204" charset="-122"/>
                  <a:cs typeface="Arial" panose="020B0604020202020204" pitchFamily="34" charset="0"/>
                </a:rPr>
                <a:t>80%</a:t>
              </a:r>
              <a:endParaRPr lang="en-US" sz="1600" b="1">
                <a:solidFill>
                  <a:srgbClr val="768C85"/>
                </a:solidFill>
                <a:latin typeface="微软雅黑" panose="020B0503020204020204" charset="-122"/>
                <a:ea typeface="微软雅黑" panose="020B0503020204020204" charset="-122"/>
                <a:cs typeface="Arial" panose="020B0604020202020204" pitchFamily="34" charset="0"/>
              </a:endParaRPr>
            </a:p>
          </p:txBody>
        </p:sp>
        <p:sp>
          <p:nvSpPr>
            <p:cNvPr id="1585" name="TextBox 54"/>
            <p:cNvSpPr txBox="1"/>
            <p:nvPr/>
          </p:nvSpPr>
          <p:spPr>
            <a:xfrm>
              <a:off x="9863599" y="3794399"/>
              <a:ext cx="709295" cy="30670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b="1">
                  <a:latin typeface="微软雅黑" panose="020B0503020204020204" charset="-122"/>
                  <a:ea typeface="微软雅黑" panose="020B0503020204020204" charset="-122"/>
                  <a:cs typeface="Arial" panose="020B0604020202020204" pitchFamily="34" charset="0"/>
                </a:rPr>
                <a:t>Pencil</a:t>
              </a:r>
              <a:endParaRPr lang="en-US" sz="1400" b="1">
                <a:latin typeface="微软雅黑" panose="020B0503020204020204" charset="-122"/>
                <a:ea typeface="微软雅黑" panose="020B0503020204020204" charset="-122"/>
                <a:cs typeface="Arial" panose="020B0604020202020204" pitchFamily="34" charset="0"/>
              </a:endParaRPr>
            </a:p>
          </p:txBody>
        </p:sp>
        <p:sp>
          <p:nvSpPr>
            <p:cNvPr id="1586" name="TextBox 55"/>
            <p:cNvSpPr txBox="1"/>
            <p:nvPr/>
          </p:nvSpPr>
          <p:spPr>
            <a:xfrm>
              <a:off x="9855852" y="3539107"/>
              <a:ext cx="622300" cy="33718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a:solidFill>
                    <a:srgbClr val="9CBDCC"/>
                  </a:solidFill>
                  <a:latin typeface="微软雅黑" panose="020B0503020204020204" charset="-122"/>
                  <a:ea typeface="微软雅黑" panose="020B0503020204020204" charset="-122"/>
                  <a:cs typeface="Arial" panose="020B0604020202020204" pitchFamily="34" charset="0"/>
                </a:rPr>
                <a:t>60%</a:t>
              </a:r>
              <a:endParaRPr lang="en-US" sz="1600" b="1">
                <a:solidFill>
                  <a:srgbClr val="9CBDCC"/>
                </a:solidFill>
                <a:latin typeface="微软雅黑" panose="020B0503020204020204" charset="-122"/>
                <a:ea typeface="微软雅黑" panose="020B0503020204020204" charset="-122"/>
                <a:cs typeface="Arial" panose="020B0604020202020204" pitchFamily="34" charset="0"/>
              </a:endParaRPr>
            </a:p>
          </p:txBody>
        </p:sp>
        <p:sp>
          <p:nvSpPr>
            <p:cNvPr id="1587" name="TextBox 56"/>
            <p:cNvSpPr txBox="1"/>
            <p:nvPr/>
          </p:nvSpPr>
          <p:spPr>
            <a:xfrm>
              <a:off x="7309768" y="5241382"/>
              <a:ext cx="549910" cy="30670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b="1">
                  <a:latin typeface="微软雅黑" panose="020B0503020204020204" charset="-122"/>
                  <a:ea typeface="微软雅黑" panose="020B0503020204020204" charset="-122"/>
                  <a:cs typeface="Arial" panose="020B0604020202020204" pitchFamily="34" charset="0"/>
                </a:rPr>
                <a:t>CEO</a:t>
              </a:r>
              <a:endParaRPr lang="en-US" sz="1400" b="1">
                <a:latin typeface="微软雅黑" panose="020B0503020204020204" charset="-122"/>
                <a:ea typeface="微软雅黑" panose="020B0503020204020204" charset="-122"/>
                <a:cs typeface="Arial" panose="020B0604020202020204" pitchFamily="34" charset="0"/>
              </a:endParaRPr>
            </a:p>
          </p:txBody>
        </p:sp>
        <p:sp>
          <p:nvSpPr>
            <p:cNvPr id="1588" name="TextBox 57"/>
            <p:cNvSpPr txBox="1"/>
            <p:nvPr/>
          </p:nvSpPr>
          <p:spPr>
            <a:xfrm>
              <a:off x="7314577" y="4970371"/>
              <a:ext cx="622300" cy="33718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a:solidFill>
                    <a:srgbClr val="31B1AC"/>
                  </a:solidFill>
                  <a:latin typeface="微软雅黑" panose="020B0503020204020204" charset="-122"/>
                  <a:ea typeface="微软雅黑" panose="020B0503020204020204" charset="-122"/>
                  <a:cs typeface="Arial" panose="020B0604020202020204" pitchFamily="34" charset="0"/>
                </a:rPr>
                <a:t>93%</a:t>
              </a:r>
              <a:endParaRPr lang="en-US" sz="1600" b="1">
                <a:solidFill>
                  <a:srgbClr val="31B1AC"/>
                </a:solidFill>
                <a:latin typeface="微软雅黑" panose="020B0503020204020204" charset="-122"/>
                <a:ea typeface="微软雅黑" panose="020B0503020204020204" charset="-122"/>
                <a:cs typeface="Arial" panose="020B0604020202020204" pitchFamily="34" charset="0"/>
              </a:endParaRPr>
            </a:p>
          </p:txBody>
        </p:sp>
        <p:sp>
          <p:nvSpPr>
            <p:cNvPr id="1589" name="TextBox 58"/>
            <p:cNvSpPr txBox="1"/>
            <p:nvPr/>
          </p:nvSpPr>
          <p:spPr>
            <a:xfrm>
              <a:off x="9856185" y="5241382"/>
              <a:ext cx="567055" cy="30670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b="1">
                  <a:latin typeface="微软雅黑" panose="020B0503020204020204" charset="-122"/>
                  <a:ea typeface="微软雅黑" panose="020B0503020204020204" charset="-122"/>
                  <a:cs typeface="Arial" panose="020B0604020202020204" pitchFamily="34" charset="0"/>
                </a:rPr>
                <a:t>Idea</a:t>
              </a:r>
              <a:endParaRPr lang="en-US" sz="1400" b="1">
                <a:latin typeface="微软雅黑" panose="020B0503020204020204" charset="-122"/>
                <a:ea typeface="微软雅黑" panose="020B0503020204020204" charset="-122"/>
                <a:cs typeface="Arial" panose="020B0604020202020204" pitchFamily="34" charset="0"/>
              </a:endParaRPr>
            </a:p>
          </p:txBody>
        </p:sp>
        <p:sp>
          <p:nvSpPr>
            <p:cNvPr id="1590" name="TextBox 59"/>
            <p:cNvSpPr txBox="1"/>
            <p:nvPr/>
          </p:nvSpPr>
          <p:spPr>
            <a:xfrm>
              <a:off x="9858046" y="4970371"/>
              <a:ext cx="622300" cy="33718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a:solidFill>
                    <a:srgbClr val="145B5A"/>
                  </a:solidFill>
                  <a:latin typeface="微软雅黑" panose="020B0503020204020204" charset="-122"/>
                  <a:ea typeface="微软雅黑" panose="020B0503020204020204" charset="-122"/>
                  <a:cs typeface="Arial" panose="020B0604020202020204" pitchFamily="34" charset="0"/>
                </a:rPr>
                <a:t>55%</a:t>
              </a:r>
              <a:endParaRPr lang="en-US" sz="1600" b="1">
                <a:solidFill>
                  <a:srgbClr val="145B5A"/>
                </a:solidFill>
                <a:latin typeface="微软雅黑" panose="020B0503020204020204" charset="-122"/>
                <a:ea typeface="微软雅黑" panose="020B0503020204020204" charset="-122"/>
                <a:cs typeface="Arial" panose="020B0604020202020204" pitchFamily="34" charset="0"/>
              </a:endParaRPr>
            </a:p>
          </p:txBody>
        </p:sp>
        <p:sp>
          <p:nvSpPr>
            <p:cNvPr id="1591" name="Rectangle 60"/>
            <p:cNvSpPr/>
            <p:nvPr/>
          </p:nvSpPr>
          <p:spPr>
            <a:xfrm>
              <a:off x="6583669" y="4199113"/>
              <a:ext cx="2276064" cy="70675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000">
                  <a:latin typeface="微软雅黑" panose="020B0503020204020204" charset="-122"/>
                  <a:ea typeface="微软雅黑" panose="020B0503020204020204" charset="-122"/>
                  <a:cs typeface="Arial" panose="020B0604020202020204" pitchFamily="34" charset="0"/>
                </a:rPr>
                <a:t>按语言形式可以分为古风、格律诗、词、元曲。诗歌的类别不同，形式风格也不同，鉴赏诗歌，首先要分清类别</a:t>
              </a:r>
              <a:endParaRPr lang="en-GB" sz="1000">
                <a:latin typeface="微软雅黑" panose="020B0503020204020204" charset="-122"/>
                <a:ea typeface="微软雅黑" panose="020B0503020204020204" charset="-122"/>
                <a:cs typeface="Arial" panose="020B0604020202020204" pitchFamily="34" charset="0"/>
              </a:endParaRPr>
            </a:p>
          </p:txBody>
        </p:sp>
        <p:sp>
          <p:nvSpPr>
            <p:cNvPr id="1592" name="Rectangle 61"/>
            <p:cNvSpPr/>
            <p:nvPr/>
          </p:nvSpPr>
          <p:spPr>
            <a:xfrm>
              <a:off x="6583669" y="5643818"/>
              <a:ext cx="2276064" cy="70675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000">
                  <a:latin typeface="微软雅黑" panose="020B0503020204020204" charset="-122"/>
                  <a:ea typeface="微软雅黑" panose="020B0503020204020204" charset="-122"/>
                  <a:cs typeface="Arial" panose="020B0604020202020204" pitchFamily="34" charset="0"/>
                </a:rPr>
                <a:t>著名美学家朱光潜先生曾给意境下过这样的定义：意境是作家的主观情意和客观物象互相交融而形成的足以使读者沉浸其中的想象世界。</a:t>
              </a:r>
              <a:endParaRPr lang="en-GB" sz="1000">
                <a:latin typeface="微软雅黑" panose="020B0503020204020204" charset="-122"/>
                <a:ea typeface="微软雅黑" panose="020B0503020204020204" charset="-122"/>
                <a:cs typeface="Arial" panose="020B0604020202020204" pitchFamily="34" charset="0"/>
              </a:endParaRPr>
            </a:p>
          </p:txBody>
        </p:sp>
        <p:sp>
          <p:nvSpPr>
            <p:cNvPr id="1593" name="Rectangle 62"/>
            <p:cNvSpPr/>
            <p:nvPr/>
          </p:nvSpPr>
          <p:spPr>
            <a:xfrm>
              <a:off x="9110109" y="4199113"/>
              <a:ext cx="2276064" cy="55308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000">
                  <a:latin typeface="微软雅黑" panose="020B0503020204020204" charset="-122"/>
                  <a:ea typeface="微软雅黑" panose="020B0503020204020204" charset="-122"/>
                  <a:cs typeface="Arial" panose="020B0604020202020204" pitchFamily="34" charset="0"/>
                </a:rPr>
                <a:t>一首诗在赏析过程中，不了解历史背景往往容易导致诗歌鉴赏肤浅化，停留在就事论事的层面上。</a:t>
              </a:r>
              <a:endParaRPr lang="en-GB" sz="1000">
                <a:latin typeface="微软雅黑" panose="020B0503020204020204" charset="-122"/>
                <a:ea typeface="微软雅黑" panose="020B0503020204020204" charset="-122"/>
                <a:cs typeface="Arial" panose="020B0604020202020204" pitchFamily="34" charset="0"/>
              </a:endParaRPr>
            </a:p>
          </p:txBody>
        </p:sp>
        <p:sp>
          <p:nvSpPr>
            <p:cNvPr id="1594" name="Rectangle 63"/>
            <p:cNvSpPr/>
            <p:nvPr/>
          </p:nvSpPr>
          <p:spPr>
            <a:xfrm>
              <a:off x="9104297" y="5643818"/>
              <a:ext cx="2276064" cy="55308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000">
                  <a:latin typeface="微软雅黑" panose="020B0503020204020204" charset="-122"/>
                  <a:ea typeface="微软雅黑" panose="020B0503020204020204" charset="-122"/>
                  <a:cs typeface="Arial" panose="020B0604020202020204" pitchFamily="34" charset="0"/>
                </a:rPr>
                <a:t>古代诗歌中常用修辞手法有比喻、拟人、对偶、夸张、对比等等，这里着重谈谈比喻和拟人的运用。</a:t>
              </a:r>
              <a:endParaRPr lang="en-GB" sz="1000">
                <a:latin typeface="微软雅黑" panose="020B0503020204020204" charset="-122"/>
                <a:ea typeface="微软雅黑" panose="020B0503020204020204" charset="-122"/>
                <a:cs typeface="Arial" panose="020B0604020202020204" pitchFamily="34" charset="0"/>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6372225" y="1734185"/>
            <a:ext cx="5012690" cy="3046095"/>
          </a:xfrm>
          <a:prstGeom prst="rect">
            <a:avLst/>
          </a:prstGeom>
          <a:noFill/>
        </p:spPr>
        <p:txBody>
          <a:bodyPr wrap="square" rtlCol="0">
            <a:spAutoFit/>
          </a:bodyPr>
          <a:p>
            <a:pPr algn="l" fontAlgn="auto">
              <a:lnSpc>
                <a:spcPct val="150000"/>
              </a:lnSpc>
            </a:pPr>
            <a:r>
              <a:rPr sz="1400" b="1" spc="100">
                <a:solidFill>
                  <a:srgbClr val="145B5A"/>
                </a:solidFill>
                <a:uFillTx/>
                <a:latin typeface="华文仿宋" panose="02010600040101010101" charset="-122"/>
                <a:ea typeface="华文仿宋" panose="02010600040101010101" charset="-122"/>
              </a:rPr>
              <a:t>在常见的诗歌中，抒情诗歌的比例比较大，尤其值得研究。抒情诗可以分为两大类：一类是直接抒情，一类是间接抒情。间接抒情又可以三类：一类是借景抒情，一类是借事抒情，还有一类是托物言志。</a:t>
            </a:r>
            <a:endParaRPr sz="1400" b="1" spc="100">
              <a:solidFill>
                <a:srgbClr val="145B5A"/>
              </a:solidFill>
              <a:uFillTx/>
              <a:latin typeface="华文仿宋" panose="02010600040101010101" charset="-122"/>
              <a:ea typeface="华文仿宋" panose="02010600040101010101" charset="-122"/>
            </a:endParaRPr>
          </a:p>
          <a:p>
            <a:pPr algn="l" fontAlgn="auto">
              <a:lnSpc>
                <a:spcPct val="150000"/>
              </a:lnSpc>
            </a:pPr>
            <a:endParaRPr sz="1400" b="1" spc="100">
              <a:solidFill>
                <a:srgbClr val="145B5A"/>
              </a:solidFill>
              <a:uFillTx/>
              <a:latin typeface="华文仿宋" panose="02010600040101010101" charset="-122"/>
              <a:ea typeface="华文仿宋" panose="02010600040101010101" charset="-122"/>
            </a:endParaRPr>
          </a:p>
          <a:p>
            <a:pPr algn="l" fontAlgn="auto">
              <a:lnSpc>
                <a:spcPct val="150000"/>
              </a:lnSpc>
            </a:pPr>
            <a:r>
              <a:rPr sz="1400" b="1" spc="100">
                <a:solidFill>
                  <a:srgbClr val="145B5A"/>
                </a:solidFill>
                <a:uFillTx/>
                <a:latin typeface="华文仿宋" panose="02010600040101010101" charset="-122"/>
                <a:ea typeface="华文仿宋" panose="02010600040101010101" charset="-122"/>
              </a:rPr>
              <a:t>我们的学生怎养才能进入诗歌的意境呢？ 　　其一，要靠联想 　　诗歌的主题常借助意境来表达，体味意境的方法是抓住诗歌的画面和气氛，借助想象去理解、感受"此时"、"此景"中"此人"的"此情"是什么。</a:t>
            </a:r>
            <a:endParaRPr sz="1400" b="1" spc="100">
              <a:solidFill>
                <a:srgbClr val="145B5A"/>
              </a:solidFill>
              <a:uFillTx/>
              <a:latin typeface="华文仿宋" panose="02010600040101010101" charset="-122"/>
              <a:ea typeface="华文仿宋" panose="02010600040101010101" charset="-122"/>
            </a:endParaRPr>
          </a:p>
        </p:txBody>
      </p:sp>
      <p:sp>
        <p:nvSpPr>
          <p:cNvPr id="4" name="文本框 3"/>
          <p:cNvSpPr txBox="1"/>
          <p:nvPr/>
        </p:nvSpPr>
        <p:spPr>
          <a:xfrm>
            <a:off x="1238885" y="5304155"/>
            <a:ext cx="9714230" cy="737235"/>
          </a:xfrm>
          <a:prstGeom prst="rect">
            <a:avLst/>
          </a:prstGeom>
          <a:noFill/>
        </p:spPr>
        <p:txBody>
          <a:bodyPr wrap="square" rtlCol="0">
            <a:spAutoFit/>
          </a:bodyPr>
          <a:p>
            <a:pPr algn="l" fontAlgn="auto">
              <a:lnSpc>
                <a:spcPct val="150000"/>
              </a:lnSpc>
              <a:buNone/>
            </a:pPr>
            <a:r>
              <a:rPr sz="1400" b="1" spc="100">
                <a:solidFill>
                  <a:srgbClr val="145B5A"/>
                </a:solidFill>
                <a:uFillTx/>
                <a:latin typeface="华文仿宋" panose="02010600040101010101" charset="-122"/>
                <a:ea typeface="华文仿宋" panose="02010600040101010101" charset="-122"/>
                <a:sym typeface="+mn-ea"/>
              </a:rPr>
              <a:t>诗歌是各种文学样式中最早出现的一种，它以丰富的感情和想象使人心潮起伏，以鲜明的节奏和美妙的韵律使人吟咏回味，以高度的凝练和含蓄使人回味无穷。</a:t>
            </a:r>
            <a:endParaRPr sz="1400" b="1" spc="100">
              <a:solidFill>
                <a:srgbClr val="145B5A"/>
              </a:solidFill>
              <a:uFillTx/>
              <a:latin typeface="华文仿宋" panose="02010600040101010101" charset="-122"/>
              <a:ea typeface="华文仿宋" panose="02010600040101010101" charset="-122"/>
              <a:sym typeface="+mn-ea"/>
            </a:endParaRPr>
          </a:p>
        </p:txBody>
      </p:sp>
      <p:pic>
        <p:nvPicPr>
          <p:cNvPr id="2" name="图片 1" descr="d57cbd482bddeb49cf071a1721d0cddf7b4c99cd2c29f-n0iTdl_fw658"/>
          <p:cNvPicPr>
            <a:picLocks noChangeAspect="1"/>
          </p:cNvPicPr>
          <p:nvPr/>
        </p:nvPicPr>
        <p:blipFill>
          <a:blip r:embed="rId1"/>
          <a:srcRect t="22102" b="45431"/>
          <a:stretch>
            <a:fillRect/>
          </a:stretch>
        </p:blipFill>
        <p:spPr>
          <a:xfrm>
            <a:off x="1421130" y="1734185"/>
            <a:ext cx="4157345" cy="2700655"/>
          </a:xfrm>
          <a:prstGeom prst="rect">
            <a:avLst/>
          </a:prstGeom>
          <a:ln w="38100">
            <a:solidFill>
              <a:srgbClr val="145B5A"/>
            </a:solidFill>
          </a:ln>
        </p:spPr>
      </p:pic>
    </p:spTree>
  </p:cSld>
  <p:clrMapOvr>
    <a:masterClrMapping/>
  </p:clrMapOvr>
</p:sld>
</file>

<file path=ppt/tags/tag1.xml><?xml version="1.0" encoding="utf-8"?>
<p:tagLst xmlns:p="http://schemas.openxmlformats.org/presentationml/2006/main">
  <p:tag name="KSO_WM_TAG_VERSION" val="1.0"/>
  <p:tag name="KSO_WM_BEAUTIFY_FLAG" val="#wm#"/>
  <p:tag name="KSO_WM_UNIT_TYPE" val="i"/>
  <p:tag name="KSO_WM_UNIT_ID" val="diagram160063_4*i*0"/>
  <p:tag name="KSO_WM_TEMPLATE_CATEGORY" val="diagram"/>
  <p:tag name="KSO_WM_TEMPLATE_INDEX" val="160063"/>
  <p:tag name="KSO_WM_UNIT_INDEX" val="0"/>
</p:tagLst>
</file>

<file path=ppt/tags/tag10.xml><?xml version="1.0" encoding="utf-8"?>
<p:tagLst xmlns:p="http://schemas.openxmlformats.org/presentationml/2006/main">
  <p:tag name="KSO_WM_TAG_VERSION" val="1.0"/>
  <p:tag name="KSO_WM_BEAUTIFY_FLAG" val="#wm#"/>
  <p:tag name="KSO_WM_UNIT_TYPE" val="i"/>
  <p:tag name="KSO_WM_UNIT_ID" val="diagram160063_4*i*15"/>
  <p:tag name="KSO_WM_TEMPLATE_CATEGORY" val="diagram"/>
  <p:tag name="KSO_WM_TEMPLATE_INDEX" val="160063"/>
  <p:tag name="KSO_WM_UNIT_INDEX" val="15"/>
</p:tagLst>
</file>

<file path=ppt/tags/tag11.xml><?xml version="1.0" encoding="utf-8"?>
<p:tagLst xmlns:p="http://schemas.openxmlformats.org/presentationml/2006/main">
  <p:tag name="KSO_WM_TEMPLATE_CATEGORY" val="diagram"/>
  <p:tag name="KSO_WM_TEMPLATE_INDEX" val="160063"/>
  <p:tag name="KSO_WM_UNIT_TYPE" val="l_h_f"/>
  <p:tag name="KSO_WM_UNIT_INDEX" val="1_4_1"/>
  <p:tag name="KSO_WM_UNIT_ID" val="diagram160063_4*l_h_f*1_4_1"/>
  <p:tag name="KSO_WM_UNIT_CLEAR" val="1"/>
  <p:tag name="KSO_WM_UNIT_LAYERLEVEL" val="1_1_1"/>
  <p:tag name="KSO_WM_UNIT_VALUE" val="48"/>
  <p:tag name="KSO_WM_UNIT_HIGHLIGHT" val="0"/>
  <p:tag name="KSO_WM_UNIT_COMPATIBLE" val="0"/>
  <p:tag name="KSO_WM_BEAUTIFY_FLAG" val="#wm#"/>
  <p:tag name="KSO_WM_UNIT_PRESET_TEXT_INDEX" val="4"/>
  <p:tag name="KSO_WM_UNIT_PRESET_TEXT_LEN" val="17"/>
  <p:tag name="KSO_WM_TAG_VERSION" val="1.0"/>
  <p:tag name="KSO_WM_DIAGRAM_GROUP_CODE" val="l1-1"/>
  <p:tag name="KSO_WM_UNIT_LINE_FORE_SCHEMECOLOR_INDEX" val="5"/>
  <p:tag name="KSO_WM_UNIT_LINE_FILL_TYPE" val="2"/>
  <p:tag name="KSO_WM_UNIT_TEXT_FILL_FORE_SCHEMECOLOR_INDEX" val="13"/>
  <p:tag name="KSO_WM_UNIT_TEXT_FILL_TYPE" val="1"/>
</p:tagLst>
</file>

<file path=ppt/tags/tag12.xml><?xml version="1.0" encoding="utf-8"?>
<p:tagLst xmlns:p="http://schemas.openxmlformats.org/presentationml/2006/main">
  <p:tag name="KSO_WM_TEMPLATE_CATEGORY" val="diagram"/>
  <p:tag name="KSO_WM_TEMPLATE_INDEX" val="160063"/>
  <p:tag name="KSO_WM_UNIT_TYPE" val="l_i"/>
  <p:tag name="KSO_WM_UNIT_INDEX" val="1_4"/>
  <p:tag name="KSO_WM_UNIT_ID" val="diagram160063_4*l_i*1_4"/>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LINE_FORE_SCHEMECOLOR_INDEX" val="14"/>
  <p:tag name="KSO_WM_UNIT_LINE_FILL_TYPE" val="2"/>
  <p:tag name="KSO_WM_UNIT_TEXT_FILL_FORE_SCHEMECOLOR_INDEX" val="14"/>
  <p:tag name="KSO_WM_UNIT_TEXT_FILL_TYPE" val="1"/>
</p:tagLst>
</file>

<file path=ppt/tags/tag13.xml><?xml version="1.0" encoding="utf-8"?>
<p:tagLst xmlns:p="http://schemas.openxmlformats.org/presentationml/2006/main">
  <p:tag name="KSO_WM_TAG_VERSION" val="1.0"/>
  <p:tag name="KSO_WM_BEAUTIFY_FLAG" val="#wm#"/>
  <p:tag name="KSO_WM_UNIT_TYPE" val="i"/>
  <p:tag name="KSO_WM_UNIT_ID" val="diagram160124_4*i*1"/>
  <p:tag name="KSO_WM_TEMPLATE_CATEGORY" val="diagram"/>
  <p:tag name="KSO_WM_TEMPLATE_INDEX" val="160124"/>
  <p:tag name="KSO_WM_UNIT_INDEX" val="1"/>
</p:tagLst>
</file>

<file path=ppt/tags/tag14.xml><?xml version="1.0" encoding="utf-8"?>
<p:tagLst xmlns:p="http://schemas.openxmlformats.org/presentationml/2006/main">
  <p:tag name="KSO_WM_TAG_VERSION" val="1.0"/>
  <p:tag name="KSO_WM_BEAUTIFY_FLAG" val="#wm#"/>
  <p:tag name="KSO_WM_TEMPLATE_CATEGORY" val="diagram"/>
  <p:tag name="KSO_WM_TEMPLATE_INDEX" val="160124"/>
  <p:tag name="KSO_WM_UNIT_TYPE" val="m_i"/>
  <p:tag name="KSO_WM_UNIT_INDEX" val="1_2"/>
  <p:tag name="KSO_WM_UNIT_ID" val="diagram160124_4*m_i*1_2"/>
  <p:tag name="KSO_WM_UNIT_CLEAR" val="1"/>
  <p:tag name="KSO_WM_UNIT_LAYERLEVEL" val="1_1"/>
  <p:tag name="KSO_WM_DIAGRAM_GROUP_CODE" val="m1-1"/>
  <p:tag name="KSO_WM_UNIT_FILL_FORE_SCHEMECOLOR_INDEX" val="5"/>
  <p:tag name="KSO_WM_UNIT_FILL_TYPE" val="1"/>
  <p:tag name="KSO_WM_UNIT_TEXT_FILL_FORE_SCHEMECOLOR_INDEX" val="14"/>
  <p:tag name="KSO_WM_UNIT_TEXT_FILL_TYPE" val="1"/>
  <p:tag name="KSO_WM_UNIT_USESOURCEFORMAT_APPLY" val="0"/>
</p:tagLst>
</file>

<file path=ppt/tags/tag15.xml><?xml version="1.0" encoding="utf-8"?>
<p:tagLst xmlns:p="http://schemas.openxmlformats.org/presentationml/2006/main">
  <p:tag name="KSO_WM_TAG_VERSION" val="1.0"/>
  <p:tag name="KSO_WM_BEAUTIFY_FLAG" val="#wm#"/>
  <p:tag name="KSO_WM_TEMPLATE_CATEGORY" val="diagram"/>
  <p:tag name="KSO_WM_TEMPLATE_INDEX" val="160124"/>
  <p:tag name="KSO_WM_UNIT_TYPE" val="m_h_f"/>
  <p:tag name="KSO_WM_UNIT_INDEX" val="1_1_1"/>
  <p:tag name="KSO_WM_UNIT_ID" val="diagram160124_4*m_h_f*1_1_1"/>
  <p:tag name="KSO_WM_UNIT_CLEAR" val="1"/>
  <p:tag name="KSO_WM_UNIT_LAYERLEVEL" val="1_1_1"/>
  <p:tag name="KSO_WM_UNIT_VALUE" val="35"/>
  <p:tag name="KSO_WM_UNIT_HIGHLIGHT" val="0"/>
  <p:tag name="KSO_WM_UNIT_COMPATIBLE" val="0"/>
  <p:tag name="KSO_WM_UNIT_PRESET_TEXT_INDEX" val="4"/>
  <p:tag name="KSO_WM_UNIT_PRESET_TEXT_LEN" val="57"/>
  <p:tag name="KSO_WM_DIAGRAM_GROUP_CODE" val="m1-1"/>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 name="KSO_WM_UNIT_USESOURCEFORMAT_APPLY" val="0"/>
</p:tagLst>
</file>

<file path=ppt/tags/tag16.xml><?xml version="1.0" encoding="utf-8"?>
<p:tagLst xmlns:p="http://schemas.openxmlformats.org/presentationml/2006/main">
  <p:tag name="KSO_WM_TAG_VERSION" val="1.0"/>
  <p:tag name="KSO_WM_BEAUTIFY_FLAG" val="#wm#"/>
  <p:tag name="KSO_WM_TEMPLATE_CATEGORY" val="diagram"/>
  <p:tag name="KSO_WM_TEMPLATE_INDEX" val="160124"/>
  <p:tag name="KSO_WM_UNIT_TYPE" val="m_i"/>
  <p:tag name="KSO_WM_UNIT_INDEX" val="1_3"/>
  <p:tag name="KSO_WM_UNIT_ID" val="diagram160124_4*m_i*1_3"/>
  <p:tag name="KSO_WM_UNIT_CLEAR" val="1"/>
  <p:tag name="KSO_WM_UNIT_LAYERLEVEL" val="1_1"/>
  <p:tag name="KSO_WM_DIAGRAM_GROUP_CODE" val="m1-1"/>
  <p:tag name="KSO_WM_UNIT_LINE_FORE_SCHEMECOLOR_INDEX" val="5"/>
  <p:tag name="KSO_WM_UNIT_LINE_FILL_TYPE" val="2"/>
  <p:tag name="KSO_WM_UNIT_USESOURCEFORMAT_APPLY" val="0"/>
</p:tagLst>
</file>

<file path=ppt/tags/tag17.xml><?xml version="1.0" encoding="utf-8"?>
<p:tagLst xmlns:p="http://schemas.openxmlformats.org/presentationml/2006/main">
  <p:tag name="KSO_WM_TAG_VERSION" val="1.0"/>
  <p:tag name="KSO_WM_BEAUTIFY_FLAG" val="#wm#"/>
  <p:tag name="KSO_WM_UNIT_TYPE" val="i"/>
  <p:tag name="KSO_WM_UNIT_ID" val="diagram160124_4*i*9"/>
  <p:tag name="KSO_WM_TEMPLATE_CATEGORY" val="diagram"/>
  <p:tag name="KSO_WM_TEMPLATE_INDEX" val="160124"/>
  <p:tag name="KSO_WM_UNIT_INDEX" val="9"/>
</p:tagLst>
</file>

<file path=ppt/tags/tag18.xml><?xml version="1.0" encoding="utf-8"?>
<p:tagLst xmlns:p="http://schemas.openxmlformats.org/presentationml/2006/main">
  <p:tag name="KSO_WM_TAG_VERSION" val="1.0"/>
  <p:tag name="KSO_WM_BEAUTIFY_FLAG" val="#wm#"/>
  <p:tag name="KSO_WM_TEMPLATE_CATEGORY" val="diagram"/>
  <p:tag name="KSO_WM_TEMPLATE_INDEX" val="160124"/>
  <p:tag name="KSO_WM_UNIT_TYPE" val="m_i"/>
  <p:tag name="KSO_WM_UNIT_INDEX" val="1_4"/>
  <p:tag name="KSO_WM_UNIT_ID" val="diagram160124_4*m_i*1_4"/>
  <p:tag name="KSO_WM_UNIT_CLEAR" val="1"/>
  <p:tag name="KSO_WM_UNIT_LAYERLEVEL" val="1_1"/>
  <p:tag name="KSO_WM_DIAGRAM_GROUP_CODE" val="m1-1"/>
  <p:tag name="KSO_WM_UNIT_FILL_FORE_SCHEMECOLOR_INDEX" val="6"/>
  <p:tag name="KSO_WM_UNIT_FILL_TYPE" val="1"/>
  <p:tag name="KSO_WM_UNIT_TEXT_FILL_FORE_SCHEMECOLOR_INDEX" val="14"/>
  <p:tag name="KSO_WM_UNIT_TEXT_FILL_TYPE" val="1"/>
  <p:tag name="KSO_WM_UNIT_USESOURCEFORMAT_APPLY" val="0"/>
</p:tagLst>
</file>

<file path=ppt/tags/tag19.xml><?xml version="1.0" encoding="utf-8"?>
<p:tagLst xmlns:p="http://schemas.openxmlformats.org/presentationml/2006/main">
  <p:tag name="KSO_WM_TAG_VERSION" val="1.0"/>
  <p:tag name="KSO_WM_BEAUTIFY_FLAG" val="#wm#"/>
  <p:tag name="KSO_WM_TEMPLATE_CATEGORY" val="diagram"/>
  <p:tag name="KSO_WM_TEMPLATE_INDEX" val="160124"/>
  <p:tag name="KSO_WM_UNIT_TYPE" val="m_h_f"/>
  <p:tag name="KSO_WM_UNIT_INDEX" val="1_2_1"/>
  <p:tag name="KSO_WM_UNIT_ID" val="diagram160124_4*m_h_f*1_2_1"/>
  <p:tag name="KSO_WM_UNIT_CLEAR" val="1"/>
  <p:tag name="KSO_WM_UNIT_LAYERLEVEL" val="1_1_1"/>
  <p:tag name="KSO_WM_UNIT_VALUE" val="35"/>
  <p:tag name="KSO_WM_UNIT_HIGHLIGHT" val="0"/>
  <p:tag name="KSO_WM_UNIT_COMPATIBLE" val="0"/>
  <p:tag name="KSO_WM_UNIT_PRESET_TEXT_INDEX" val="4"/>
  <p:tag name="KSO_WM_UNIT_PRESET_TEXT_LEN" val="57"/>
  <p:tag name="KSO_WM_DIAGRAM_GROUP_CODE" val="m1-1"/>
  <p:tag name="KSO_WM_UNIT_FILL_FORE_SCHEMECOLOR_INDEX" val="6"/>
  <p:tag name="KSO_WM_UNIT_FILL_TYPE" val="1"/>
  <p:tag name="KSO_WM_UNIT_LINE_FORE_SCHEMECOLOR_INDEX" val="6"/>
  <p:tag name="KSO_WM_UNIT_LINE_FILL_TYPE" val="2"/>
  <p:tag name="KSO_WM_UNIT_TEXT_FILL_FORE_SCHEMECOLOR_INDEX" val="6"/>
  <p:tag name="KSO_WM_UNIT_TEXT_FILL_TYPE" val="1"/>
  <p:tag name="KSO_WM_UNIT_USESOURCEFORMAT_APPLY" val="0"/>
</p:tagLst>
</file>

<file path=ppt/tags/tag2.xml><?xml version="1.0" encoding="utf-8"?>
<p:tagLst xmlns:p="http://schemas.openxmlformats.org/presentationml/2006/main">
  <p:tag name="KSO_WM_TEMPLATE_CATEGORY" val="diagram"/>
  <p:tag name="KSO_WM_TEMPLATE_INDEX" val="160063"/>
  <p:tag name="KSO_WM_UNIT_TYPE" val="l_h_f"/>
  <p:tag name="KSO_WM_UNIT_INDEX" val="1_1_1"/>
  <p:tag name="KSO_WM_UNIT_ID" val="diagram160063_4*l_h_f*1_1_1"/>
  <p:tag name="KSO_WM_UNIT_CLEAR" val="1"/>
  <p:tag name="KSO_WM_UNIT_LAYERLEVEL" val="1_1_1"/>
  <p:tag name="KSO_WM_UNIT_VALUE" val="48"/>
  <p:tag name="KSO_WM_UNIT_HIGHLIGHT" val="0"/>
  <p:tag name="KSO_WM_UNIT_COMPATIBLE" val="0"/>
  <p:tag name="KSO_WM_BEAUTIFY_FLAG" val="#wm#"/>
  <p:tag name="KSO_WM_UNIT_PRESET_TEXT_INDEX" val="4"/>
  <p:tag name="KSO_WM_UNIT_PRESET_TEXT_LEN" val="17"/>
  <p:tag name="KSO_WM_TAG_VERSION" val="1.0"/>
  <p:tag name="KSO_WM_DIAGRAM_GROUP_CODE" val="l1-1"/>
  <p:tag name="KSO_WM_UNIT_LINE_FORE_SCHEMECOLOR_INDEX" val="5"/>
  <p:tag name="KSO_WM_UNIT_LINE_FILL_TYPE" val="2"/>
  <p:tag name="KSO_WM_UNIT_TEXT_FILL_FORE_SCHEMECOLOR_INDEX" val="13"/>
  <p:tag name="KSO_WM_UNIT_TEXT_FILL_TYPE" val="1"/>
</p:tagLst>
</file>

<file path=ppt/tags/tag20.xml><?xml version="1.0" encoding="utf-8"?>
<p:tagLst xmlns:p="http://schemas.openxmlformats.org/presentationml/2006/main">
  <p:tag name="KSO_WM_TAG_VERSION" val="1.0"/>
  <p:tag name="KSO_WM_BEAUTIFY_FLAG" val="#wm#"/>
  <p:tag name="KSO_WM_TEMPLATE_CATEGORY" val="diagram"/>
  <p:tag name="KSO_WM_TEMPLATE_INDEX" val="160124"/>
  <p:tag name="KSO_WM_UNIT_TYPE" val="m_i"/>
  <p:tag name="KSO_WM_UNIT_INDEX" val="1_5"/>
  <p:tag name="KSO_WM_UNIT_ID" val="diagram160124_4*m_i*1_5"/>
  <p:tag name="KSO_WM_UNIT_CLEAR" val="1"/>
  <p:tag name="KSO_WM_UNIT_LAYERLEVEL" val="1_1"/>
  <p:tag name="KSO_WM_DIAGRAM_GROUP_CODE" val="m1-1"/>
  <p:tag name="KSO_WM_UNIT_LINE_FORE_SCHEMECOLOR_INDEX" val="6"/>
  <p:tag name="KSO_WM_UNIT_LINE_FILL_TYPE" val="2"/>
  <p:tag name="KSO_WM_UNIT_USESOURCEFORMAT_APPLY" val="0"/>
</p:tagLst>
</file>

<file path=ppt/tags/tag21.xml><?xml version="1.0" encoding="utf-8"?>
<p:tagLst xmlns:p="http://schemas.openxmlformats.org/presentationml/2006/main">
  <p:tag name="KSO_WM_TAG_VERSION" val="1.0"/>
  <p:tag name="KSO_WM_BEAUTIFY_FLAG" val="#wm#"/>
  <p:tag name="KSO_WM_UNIT_TYPE" val="i"/>
  <p:tag name="KSO_WM_UNIT_ID" val="diagram160124_4*i*16"/>
  <p:tag name="KSO_WM_TEMPLATE_CATEGORY" val="diagram"/>
  <p:tag name="KSO_WM_TEMPLATE_INDEX" val="160124"/>
  <p:tag name="KSO_WM_UNIT_INDEX" val="16"/>
</p:tagLst>
</file>

<file path=ppt/tags/tag22.xml><?xml version="1.0" encoding="utf-8"?>
<p:tagLst xmlns:p="http://schemas.openxmlformats.org/presentationml/2006/main">
  <p:tag name="KSO_WM_TAG_VERSION" val="1.0"/>
  <p:tag name="KSO_WM_BEAUTIFY_FLAG" val="#wm#"/>
  <p:tag name="KSO_WM_TEMPLATE_CATEGORY" val="diagram"/>
  <p:tag name="KSO_WM_TEMPLATE_INDEX" val="160124"/>
  <p:tag name="KSO_WM_UNIT_TYPE" val="m_i"/>
  <p:tag name="KSO_WM_UNIT_INDEX" val="1_6"/>
  <p:tag name="KSO_WM_UNIT_ID" val="diagram160124_4*m_i*1_6"/>
  <p:tag name="KSO_WM_UNIT_CLEAR" val="1"/>
  <p:tag name="KSO_WM_UNIT_LAYERLEVEL" val="1_1"/>
  <p:tag name="KSO_WM_DIAGRAM_GROUP_CODE" val="m1-1"/>
  <p:tag name="KSO_WM_UNIT_FILL_FORE_SCHEMECOLOR_INDEX" val="5"/>
  <p:tag name="KSO_WM_UNIT_FILL_TYPE" val="1"/>
  <p:tag name="KSO_WM_UNIT_TEXT_FILL_FORE_SCHEMECOLOR_INDEX" val="14"/>
  <p:tag name="KSO_WM_UNIT_TEXT_FILL_TYPE" val="1"/>
  <p:tag name="KSO_WM_UNIT_USESOURCEFORMAT_APPLY" val="0"/>
</p:tagLst>
</file>

<file path=ppt/tags/tag23.xml><?xml version="1.0" encoding="utf-8"?>
<p:tagLst xmlns:p="http://schemas.openxmlformats.org/presentationml/2006/main">
  <p:tag name="KSO_WM_TAG_VERSION" val="1.0"/>
  <p:tag name="KSO_WM_BEAUTIFY_FLAG" val="#wm#"/>
  <p:tag name="KSO_WM_TEMPLATE_CATEGORY" val="diagram"/>
  <p:tag name="KSO_WM_TEMPLATE_INDEX" val="160124"/>
  <p:tag name="KSO_WM_UNIT_TYPE" val="m_h_f"/>
  <p:tag name="KSO_WM_UNIT_INDEX" val="1_3_1"/>
  <p:tag name="KSO_WM_UNIT_ID" val="diagram160124_4*m_h_f*1_3_1"/>
  <p:tag name="KSO_WM_UNIT_CLEAR" val="1"/>
  <p:tag name="KSO_WM_UNIT_LAYERLEVEL" val="1_1_1"/>
  <p:tag name="KSO_WM_UNIT_VALUE" val="35"/>
  <p:tag name="KSO_WM_UNIT_HIGHLIGHT" val="0"/>
  <p:tag name="KSO_WM_UNIT_COMPATIBLE" val="0"/>
  <p:tag name="KSO_WM_UNIT_PRESET_TEXT_INDEX" val="4"/>
  <p:tag name="KSO_WM_UNIT_PRESET_TEXT_LEN" val="57"/>
  <p:tag name="KSO_WM_DIAGRAM_GROUP_CODE" val="m1-1"/>
  <p:tag name="KSO_WM_UNIT_FILL_FORE_SCHEMECOLOR_INDEX" val="5"/>
  <p:tag name="KSO_WM_UNIT_FILL_TYPE" val="1"/>
  <p:tag name="KSO_WM_UNIT_LINE_FORE_SCHEMECOLOR_INDEX" val="5"/>
  <p:tag name="KSO_WM_UNIT_LINE_FILL_TYPE" val="2"/>
  <p:tag name="KSO_WM_UNIT_TEXT_FILL_FORE_SCHEMECOLOR_INDEX" val="5"/>
  <p:tag name="KSO_WM_UNIT_TEXT_FILL_TYPE" val="1"/>
  <p:tag name="KSO_WM_UNIT_USESOURCEFORMAT_APPLY" val="0"/>
</p:tagLst>
</file>

<file path=ppt/tags/tag24.xml><?xml version="1.0" encoding="utf-8"?>
<p:tagLst xmlns:p="http://schemas.openxmlformats.org/presentationml/2006/main">
  <p:tag name="KSO_WM_TAG_VERSION" val="1.0"/>
  <p:tag name="KSO_WM_BEAUTIFY_FLAG" val="#wm#"/>
  <p:tag name="KSO_WM_TEMPLATE_CATEGORY" val="diagram"/>
  <p:tag name="KSO_WM_TEMPLATE_INDEX" val="160124"/>
  <p:tag name="KSO_WM_UNIT_TYPE" val="m_i"/>
  <p:tag name="KSO_WM_UNIT_INDEX" val="1_7"/>
  <p:tag name="KSO_WM_UNIT_ID" val="diagram160124_4*m_i*1_7"/>
  <p:tag name="KSO_WM_UNIT_CLEAR" val="1"/>
  <p:tag name="KSO_WM_UNIT_LAYERLEVEL" val="1_1"/>
  <p:tag name="KSO_WM_DIAGRAM_GROUP_CODE" val="m1-1"/>
  <p:tag name="KSO_WM_UNIT_LINE_FORE_SCHEMECOLOR_INDEX" val="5"/>
  <p:tag name="KSO_WM_UNIT_LINE_FILL_TYPE" val="2"/>
  <p:tag name="KSO_WM_UNIT_USESOURCEFORMAT_APPLY" val="0"/>
</p:tagLst>
</file>

<file path=ppt/tags/tag25.xml><?xml version="1.0" encoding="utf-8"?>
<p:tagLst xmlns:p="http://schemas.openxmlformats.org/presentationml/2006/main">
  <p:tag name="KSO_WM_TAG_VERSION" val="1.0"/>
  <p:tag name="KSO_WM_BEAUTIFY_FLAG" val="#wm#"/>
  <p:tag name="KSO_WM_UNIT_TYPE" val="i"/>
  <p:tag name="KSO_WM_UNIT_ID" val="diagram160124_4*i*23"/>
  <p:tag name="KSO_WM_TEMPLATE_CATEGORY" val="diagram"/>
  <p:tag name="KSO_WM_TEMPLATE_INDEX" val="160124"/>
  <p:tag name="KSO_WM_UNIT_INDEX" val="23"/>
</p:tagLst>
</file>

<file path=ppt/tags/tag26.xml><?xml version="1.0" encoding="utf-8"?>
<p:tagLst xmlns:p="http://schemas.openxmlformats.org/presentationml/2006/main">
  <p:tag name="KSO_WM_TAG_VERSION" val="1.0"/>
  <p:tag name="KSO_WM_BEAUTIFY_FLAG" val="#wm#"/>
  <p:tag name="KSO_WM_TEMPLATE_CATEGORY" val="diagram"/>
  <p:tag name="KSO_WM_TEMPLATE_INDEX" val="160124"/>
  <p:tag name="KSO_WM_UNIT_TYPE" val="m_i"/>
  <p:tag name="KSO_WM_UNIT_INDEX" val="1_8"/>
  <p:tag name="KSO_WM_UNIT_ID" val="diagram160124_4*m_i*1_8"/>
  <p:tag name="KSO_WM_UNIT_CLEAR" val="1"/>
  <p:tag name="KSO_WM_UNIT_LAYERLEVEL" val="1_1"/>
  <p:tag name="KSO_WM_DIAGRAM_GROUP_CODE" val="m1-1"/>
  <p:tag name="KSO_WM_UNIT_FILL_FORE_SCHEMECOLOR_INDEX" val="6"/>
  <p:tag name="KSO_WM_UNIT_FILL_TYPE" val="1"/>
  <p:tag name="KSO_WM_UNIT_TEXT_FILL_FORE_SCHEMECOLOR_INDEX" val="14"/>
  <p:tag name="KSO_WM_UNIT_TEXT_FILL_TYPE" val="1"/>
  <p:tag name="KSO_WM_UNIT_USESOURCEFORMAT_APPLY" val="0"/>
</p:tagLst>
</file>

<file path=ppt/tags/tag27.xml><?xml version="1.0" encoding="utf-8"?>
<p:tagLst xmlns:p="http://schemas.openxmlformats.org/presentationml/2006/main">
  <p:tag name="KSO_WM_TAG_VERSION" val="1.0"/>
  <p:tag name="KSO_WM_BEAUTIFY_FLAG" val="#wm#"/>
  <p:tag name="KSO_WM_TEMPLATE_CATEGORY" val="diagram"/>
  <p:tag name="KSO_WM_TEMPLATE_INDEX" val="160124"/>
  <p:tag name="KSO_WM_UNIT_TYPE" val="m_h_f"/>
  <p:tag name="KSO_WM_UNIT_INDEX" val="1_4_1"/>
  <p:tag name="KSO_WM_UNIT_ID" val="diagram160124_4*m_h_f*1_4_1"/>
  <p:tag name="KSO_WM_UNIT_CLEAR" val="1"/>
  <p:tag name="KSO_WM_UNIT_LAYERLEVEL" val="1_1_1"/>
  <p:tag name="KSO_WM_UNIT_VALUE" val="35"/>
  <p:tag name="KSO_WM_UNIT_HIGHLIGHT" val="0"/>
  <p:tag name="KSO_WM_UNIT_COMPATIBLE" val="0"/>
  <p:tag name="KSO_WM_UNIT_PRESET_TEXT_INDEX" val="4"/>
  <p:tag name="KSO_WM_UNIT_PRESET_TEXT_LEN" val="57"/>
  <p:tag name="KSO_WM_DIAGRAM_GROUP_CODE" val="m1-1"/>
  <p:tag name="KSO_WM_UNIT_FILL_FORE_SCHEMECOLOR_INDEX" val="6"/>
  <p:tag name="KSO_WM_UNIT_FILL_TYPE" val="1"/>
  <p:tag name="KSO_WM_UNIT_LINE_FORE_SCHEMECOLOR_INDEX" val="6"/>
  <p:tag name="KSO_WM_UNIT_LINE_FILL_TYPE" val="2"/>
  <p:tag name="KSO_WM_UNIT_TEXT_FILL_FORE_SCHEMECOLOR_INDEX" val="6"/>
  <p:tag name="KSO_WM_UNIT_TEXT_FILL_TYPE" val="1"/>
  <p:tag name="KSO_WM_UNIT_USESOURCEFORMAT_APPLY" val="0"/>
</p:tagLst>
</file>

<file path=ppt/tags/tag28.xml><?xml version="1.0" encoding="utf-8"?>
<p:tagLst xmlns:p="http://schemas.openxmlformats.org/presentationml/2006/main">
  <p:tag name="KSO_WM_TAG_VERSION" val="1.0"/>
  <p:tag name="KSO_WM_BEAUTIFY_FLAG" val="#wm#"/>
  <p:tag name="KSO_WM_TEMPLATE_CATEGORY" val="diagram"/>
  <p:tag name="KSO_WM_TEMPLATE_INDEX" val="160124"/>
  <p:tag name="KSO_WM_UNIT_TYPE" val="m_i"/>
  <p:tag name="KSO_WM_UNIT_INDEX" val="1_9"/>
  <p:tag name="KSO_WM_UNIT_ID" val="diagram160124_4*m_i*1_9"/>
  <p:tag name="KSO_WM_UNIT_CLEAR" val="1"/>
  <p:tag name="KSO_WM_UNIT_LAYERLEVEL" val="1_1"/>
  <p:tag name="KSO_WM_DIAGRAM_GROUP_CODE" val="m1-1"/>
  <p:tag name="KSO_WM_UNIT_LINE_FORE_SCHEMECOLOR_INDEX" val="6"/>
  <p:tag name="KSO_WM_UNIT_LINE_FILL_TYPE" val="2"/>
  <p:tag name="KSO_WM_UNIT_USESOURCEFORMAT_APPLY" val="0"/>
</p:tagLst>
</file>

<file path=ppt/tags/tag3.xml><?xml version="1.0" encoding="utf-8"?>
<p:tagLst xmlns:p="http://schemas.openxmlformats.org/presentationml/2006/main">
  <p:tag name="KSO_WM_TEMPLATE_CATEGORY" val="diagram"/>
  <p:tag name="KSO_WM_TEMPLATE_INDEX" val="160063"/>
  <p:tag name="KSO_WM_UNIT_TYPE" val="l_i"/>
  <p:tag name="KSO_WM_UNIT_INDEX" val="1_1"/>
  <p:tag name="KSO_WM_UNIT_ID" val="diagram160063_4*l_i*1_1"/>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LINE_FORE_SCHEMECOLOR_INDEX" val="14"/>
  <p:tag name="KSO_WM_UNIT_LINE_FILL_TYPE" val="2"/>
  <p:tag name="KSO_WM_UNIT_TEXT_FILL_FORE_SCHEMECOLOR_INDEX" val="14"/>
  <p:tag name="KSO_WM_UNIT_TEXT_FILL_TYPE" val="1"/>
</p:tagLst>
</file>

<file path=ppt/tags/tag4.xml><?xml version="1.0" encoding="utf-8"?>
<p:tagLst xmlns:p="http://schemas.openxmlformats.org/presentationml/2006/main">
  <p:tag name="KSO_WM_TAG_VERSION" val="1.0"/>
  <p:tag name="KSO_WM_BEAUTIFY_FLAG" val="#wm#"/>
  <p:tag name="KSO_WM_UNIT_TYPE" val="i"/>
  <p:tag name="KSO_WM_UNIT_ID" val="diagram160063_4*i*5"/>
  <p:tag name="KSO_WM_TEMPLATE_CATEGORY" val="diagram"/>
  <p:tag name="KSO_WM_TEMPLATE_INDEX" val="160063"/>
  <p:tag name="KSO_WM_UNIT_INDEX" val="5"/>
</p:tagLst>
</file>

<file path=ppt/tags/tag5.xml><?xml version="1.0" encoding="utf-8"?>
<p:tagLst xmlns:p="http://schemas.openxmlformats.org/presentationml/2006/main">
  <p:tag name="KSO_WM_TEMPLATE_CATEGORY" val="diagram"/>
  <p:tag name="KSO_WM_TEMPLATE_INDEX" val="160063"/>
  <p:tag name="KSO_WM_UNIT_TYPE" val="l_h_f"/>
  <p:tag name="KSO_WM_UNIT_INDEX" val="1_2_1"/>
  <p:tag name="KSO_WM_UNIT_ID" val="diagram160063_4*l_h_f*1_2_1"/>
  <p:tag name="KSO_WM_UNIT_CLEAR" val="1"/>
  <p:tag name="KSO_WM_UNIT_LAYERLEVEL" val="1_1_1"/>
  <p:tag name="KSO_WM_UNIT_VALUE" val="48"/>
  <p:tag name="KSO_WM_UNIT_HIGHLIGHT" val="0"/>
  <p:tag name="KSO_WM_UNIT_COMPATIBLE" val="0"/>
  <p:tag name="KSO_WM_BEAUTIFY_FLAG" val="#wm#"/>
  <p:tag name="KSO_WM_UNIT_PRESET_TEXT_INDEX" val="4"/>
  <p:tag name="KSO_WM_UNIT_PRESET_TEXT_LEN" val="17"/>
  <p:tag name="KSO_WM_TAG_VERSION" val="1.0"/>
  <p:tag name="KSO_WM_DIAGRAM_GROUP_CODE" val="l1-1"/>
  <p:tag name="KSO_WM_UNIT_LINE_FORE_SCHEMECOLOR_INDEX" val="5"/>
  <p:tag name="KSO_WM_UNIT_LINE_FILL_TYPE" val="2"/>
  <p:tag name="KSO_WM_UNIT_TEXT_FILL_FORE_SCHEMECOLOR_INDEX" val="13"/>
  <p:tag name="KSO_WM_UNIT_TEXT_FILL_TYPE" val="1"/>
</p:tagLst>
</file>

<file path=ppt/tags/tag6.xml><?xml version="1.0" encoding="utf-8"?>
<p:tagLst xmlns:p="http://schemas.openxmlformats.org/presentationml/2006/main">
  <p:tag name="KSO_WM_TEMPLATE_CATEGORY" val="diagram"/>
  <p:tag name="KSO_WM_TEMPLATE_INDEX" val="160063"/>
  <p:tag name="KSO_WM_UNIT_TYPE" val="l_i"/>
  <p:tag name="KSO_WM_UNIT_INDEX" val="1_2"/>
  <p:tag name="KSO_WM_UNIT_ID" val="diagram160063_4*l_i*1_2"/>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LINE_FORE_SCHEMECOLOR_INDEX" val="14"/>
  <p:tag name="KSO_WM_UNIT_LINE_FILL_TYPE" val="2"/>
  <p:tag name="KSO_WM_UNIT_TEXT_FILL_FORE_SCHEMECOLOR_INDEX" val="14"/>
  <p:tag name="KSO_WM_UNIT_TEXT_FILL_TYPE" val="1"/>
</p:tagLst>
</file>

<file path=ppt/tags/tag7.xml><?xml version="1.0" encoding="utf-8"?>
<p:tagLst xmlns:p="http://schemas.openxmlformats.org/presentationml/2006/main">
  <p:tag name="KSO_WM_TAG_VERSION" val="1.0"/>
  <p:tag name="KSO_WM_BEAUTIFY_FLAG" val="#wm#"/>
  <p:tag name="KSO_WM_UNIT_TYPE" val="i"/>
  <p:tag name="KSO_WM_UNIT_ID" val="diagram160063_4*i*10"/>
  <p:tag name="KSO_WM_TEMPLATE_CATEGORY" val="diagram"/>
  <p:tag name="KSO_WM_TEMPLATE_INDEX" val="160063"/>
  <p:tag name="KSO_WM_UNIT_INDEX" val="10"/>
</p:tagLst>
</file>

<file path=ppt/tags/tag8.xml><?xml version="1.0" encoding="utf-8"?>
<p:tagLst xmlns:p="http://schemas.openxmlformats.org/presentationml/2006/main">
  <p:tag name="KSO_WM_TEMPLATE_CATEGORY" val="diagram"/>
  <p:tag name="KSO_WM_TEMPLATE_INDEX" val="160063"/>
  <p:tag name="KSO_WM_UNIT_TYPE" val="l_h_f"/>
  <p:tag name="KSO_WM_UNIT_INDEX" val="1_3_1"/>
  <p:tag name="KSO_WM_UNIT_ID" val="diagram160063_4*l_h_f*1_3_1"/>
  <p:tag name="KSO_WM_UNIT_CLEAR" val="1"/>
  <p:tag name="KSO_WM_UNIT_LAYERLEVEL" val="1_1_1"/>
  <p:tag name="KSO_WM_UNIT_VALUE" val="48"/>
  <p:tag name="KSO_WM_UNIT_HIGHLIGHT" val="0"/>
  <p:tag name="KSO_WM_UNIT_COMPATIBLE" val="0"/>
  <p:tag name="KSO_WM_BEAUTIFY_FLAG" val="#wm#"/>
  <p:tag name="KSO_WM_UNIT_PRESET_TEXT_INDEX" val="4"/>
  <p:tag name="KSO_WM_UNIT_PRESET_TEXT_LEN" val="17"/>
  <p:tag name="KSO_WM_TAG_VERSION" val="1.0"/>
  <p:tag name="KSO_WM_DIAGRAM_GROUP_CODE" val="l1-1"/>
  <p:tag name="KSO_WM_UNIT_LINE_FORE_SCHEMECOLOR_INDEX" val="5"/>
  <p:tag name="KSO_WM_UNIT_LINE_FILL_TYPE" val="2"/>
  <p:tag name="KSO_WM_UNIT_TEXT_FILL_FORE_SCHEMECOLOR_INDEX" val="13"/>
  <p:tag name="KSO_WM_UNIT_TEXT_FILL_TYPE" val="1"/>
</p:tagLst>
</file>

<file path=ppt/tags/tag9.xml><?xml version="1.0" encoding="utf-8"?>
<p:tagLst xmlns:p="http://schemas.openxmlformats.org/presentationml/2006/main">
  <p:tag name="KSO_WM_TEMPLATE_CATEGORY" val="diagram"/>
  <p:tag name="KSO_WM_TEMPLATE_INDEX" val="160063"/>
  <p:tag name="KSO_WM_UNIT_TYPE" val="l_i"/>
  <p:tag name="KSO_WM_UNIT_INDEX" val="1_3"/>
  <p:tag name="KSO_WM_UNIT_ID" val="diagram160063_4*l_i*1_3"/>
  <p:tag name="KSO_WM_UNIT_CLEAR" val="1"/>
  <p:tag name="KSO_WM_UNIT_LAYERLEVEL" val="1_1"/>
  <p:tag name="KSO_WM_BEAUTIFY_FLAG" val="#wm#"/>
  <p:tag name="KSO_WM_TAG_VERSION" val="1.0"/>
  <p:tag name="KSO_WM_DIAGRAM_GROUP_CODE" val="l1-1"/>
  <p:tag name="KSO_WM_UNIT_FILL_FORE_SCHEMECOLOR_INDEX" val="5"/>
  <p:tag name="KSO_WM_UNIT_FILL_TYPE" val="1"/>
  <p:tag name="KSO_WM_UNIT_LINE_FORE_SCHEMECOLOR_INDEX" val="14"/>
  <p:tag name="KSO_WM_UNIT_LINE_FILL_TYPE" val="2"/>
  <p:tag name="KSO_WM_UNIT_TEXT_FILL_FORE_SCHEMECOLOR_INDEX" val="14"/>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2439</Words>
  <Application>WPS 演示</Application>
  <PresentationFormat>宽屏</PresentationFormat>
  <Paragraphs>212</Paragraphs>
  <Slides>18</Slides>
  <Notes>0</Notes>
  <HiddenSlides>0</HiddenSlides>
  <MMClips>0</MMClips>
  <ScaleCrop>false</ScaleCrop>
  <HeadingPairs>
    <vt:vector size="6" baseType="variant">
      <vt:variant>
        <vt:lpstr>已用的字体</vt:lpstr>
      </vt:variant>
      <vt:variant>
        <vt:i4>24</vt:i4>
      </vt:variant>
      <vt:variant>
        <vt:lpstr>主题</vt:lpstr>
      </vt:variant>
      <vt:variant>
        <vt:i4>1</vt:i4>
      </vt:variant>
      <vt:variant>
        <vt:lpstr>幻灯片标题</vt:lpstr>
      </vt:variant>
      <vt:variant>
        <vt:i4>18</vt:i4>
      </vt:variant>
    </vt:vector>
  </HeadingPairs>
  <TitlesOfParts>
    <vt:vector size="43" baseType="lpstr">
      <vt:lpstr>Arial</vt:lpstr>
      <vt:lpstr>宋体</vt:lpstr>
      <vt:lpstr>Wingdings</vt:lpstr>
      <vt:lpstr>Arial Unicode MS</vt:lpstr>
      <vt:lpstr>Calibri Light</vt:lpstr>
      <vt:lpstr>Calibri</vt:lpstr>
      <vt:lpstr>微软雅黑</vt:lpstr>
      <vt:lpstr>华文仿宋</vt:lpstr>
      <vt:lpstr>BatangChe</vt:lpstr>
      <vt:lpstr>华文中宋</vt:lpstr>
      <vt:lpstr>Algerian</vt:lpstr>
      <vt:lpstr>Batang</vt:lpstr>
      <vt:lpstr>Cambria Math</vt:lpstr>
      <vt:lpstr>Calibri</vt:lpstr>
      <vt:lpstr>Adidas Unity</vt:lpstr>
      <vt:lpstr>Gungsuh</vt:lpstr>
      <vt:lpstr>Segoe Print</vt:lpstr>
      <vt:lpstr>华文行楷</vt:lpstr>
      <vt:lpstr>华文宋体</vt:lpstr>
      <vt:lpstr>汉仪小麦体简</vt:lpstr>
      <vt:lpstr>方正兰亭细黑_GBK</vt:lpstr>
      <vt:lpstr>黑体</vt:lpstr>
      <vt:lpstr>Gill Sans</vt:lpstr>
      <vt:lpstr>Gill Sans MT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zhangfangjing</dc:creator>
  <cp:lastModifiedBy>张小西</cp:lastModifiedBy>
  <cp:revision>4</cp:revision>
  <dcterms:created xsi:type="dcterms:W3CDTF">2018-04-03T06:17:55Z</dcterms:created>
  <dcterms:modified xsi:type="dcterms:W3CDTF">2018-04-03T10:14:42Z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